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comments/comment1.xml" ContentType="application/vnd.openxmlformats-officedocument.presentationml.comments+xml"/>
  <Override PartName="/ppt/comments/comment2.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442" r:id="rId2"/>
    <p:sldId id="439" r:id="rId3"/>
    <p:sldId id="444" r:id="rId4"/>
    <p:sldId id="454" r:id="rId5"/>
    <p:sldId id="461" r:id="rId6"/>
    <p:sldId id="455" r:id="rId7"/>
    <p:sldId id="456" r:id="rId8"/>
    <p:sldId id="457" r:id="rId9"/>
    <p:sldId id="458" r:id="rId10"/>
    <p:sldId id="459" r:id="rId11"/>
    <p:sldId id="418" r:id="rId12"/>
    <p:sldId id="283" r:id="rId13"/>
    <p:sldId id="447" r:id="rId14"/>
    <p:sldId id="460" r:id="rId15"/>
  </p:sldIdLst>
  <p:sldSz cx="12192000" cy="6858000"/>
  <p:notesSz cx="7010400" cy="92964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guide id="3" pos="384">
          <p15:clr>
            <a:srgbClr val="A4A3A4"/>
          </p15:clr>
        </p15:guide>
        <p15:guide id="4" pos="7296">
          <p15:clr>
            <a:srgbClr val="A4A3A4"/>
          </p15:clr>
        </p15:guide>
        <p15:guide id="5" orient="horz" pos="1008">
          <p15:clr>
            <a:srgbClr val="A4A3A4"/>
          </p15:clr>
        </p15:guide>
        <p15:guide id="6" orient="horz" pos="3888">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trick Luke" initials="PL" lastIdx="18" clrIdx="0">
    <p:extLst>
      <p:ext uri="{19B8F6BF-5375-455C-9EA6-DF929625EA0E}">
        <p15:presenceInfo xmlns:p15="http://schemas.microsoft.com/office/powerpoint/2012/main" userId="a9fd57fe2a17f017" providerId="Windows Live"/>
      </p:ext>
    </p:extLst>
  </p:cmAuthor>
  <p:cmAuthor id="2" name="Robert Budman" initials="RB" lastIdx="6" clrIdx="1">
    <p:extLst>
      <p:ext uri="{19B8F6BF-5375-455C-9EA6-DF929625EA0E}">
        <p15:presenceInfo xmlns:p15="http://schemas.microsoft.com/office/powerpoint/2012/main" userId="S::rob@budmanfamily.com::74c90fa1-220a-45e2-b7fc-0dda0d39522a" providerId="AD"/>
      </p:ext>
    </p:extLst>
  </p:cmAuthor>
  <p:cmAuthor id="3" name="Jake Walker" initials="T" lastIdx="14" clrIdx="2">
    <p:extLst>
      <p:ext uri="{19B8F6BF-5375-455C-9EA6-DF929625EA0E}">
        <p15:presenceInfo xmlns:p15="http://schemas.microsoft.com/office/powerpoint/2012/main" userId="Jake Walk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20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02" d="100"/>
          <a:sy n="102" d="100"/>
        </p:scale>
        <p:origin x="120" y="276"/>
      </p:cViewPr>
      <p:guideLst>
        <p:guide orient="horz" pos="2160"/>
        <p:guide pos="3840"/>
        <p:guide pos="384"/>
        <p:guide pos="7296"/>
        <p:guide orient="horz" pos="1008"/>
        <p:guide orient="horz" pos="388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omments/comment1.xml><?xml version="1.0" encoding="utf-8"?>
<p:cmLst xmlns:a="http://schemas.openxmlformats.org/drawingml/2006/main" xmlns:r="http://schemas.openxmlformats.org/officeDocument/2006/relationships" xmlns:p="http://schemas.openxmlformats.org/presentationml/2006/main">
  <p:cm authorId="3" dt="2022-05-02T09:23:53.622" idx="10">
    <p:pos x="6179" y="3066"/>
    <p:text>One IRR</p:text>
    <p:extLst>
      <p:ext uri="{C676402C-5697-4E1C-873F-D02D1690AC5C}">
        <p15:threadingInfo xmlns:p15="http://schemas.microsoft.com/office/powerpoint/2012/main" timeZoneBias="30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2-05-23T16:36:46.515" idx="18">
    <p:pos x="1918" y="784"/>
    <p:text>what does this mean?</p:text>
    <p:extLst>
      <p:ext uri="{C676402C-5697-4E1C-873F-D02D1690AC5C}">
        <p15:threadingInfo xmlns:p15="http://schemas.microsoft.com/office/powerpoint/2012/main" timeZoneBias="420"/>
      </p:ext>
    </p:extLs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605BC29-447B-4110-A1CD-12D48B9C9B26}" type="doc">
      <dgm:prSet loTypeId="urn:microsoft.com/office/officeart/2005/8/layout/chevron1" loCatId="process" qsTypeId="urn:microsoft.com/office/officeart/2005/8/quickstyle/simple1" qsCatId="simple" csTypeId="urn:microsoft.com/office/officeart/2005/8/colors/accent1_2" csCatId="accent1" phldr="1"/>
      <dgm:spPr/>
    </dgm:pt>
    <dgm:pt modelId="{2D2C4BE9-4D30-4609-8755-5952A9F77819}">
      <dgm:prSet phldrT="[Text]"/>
      <dgm:spPr>
        <a:solidFill>
          <a:schemeClr val="tx2">
            <a:lumMod val="20000"/>
            <a:lumOff val="80000"/>
          </a:schemeClr>
        </a:solidFill>
      </dgm:spPr>
      <dgm:t>
        <a:bodyPr/>
        <a:lstStyle/>
        <a:p>
          <a:r>
            <a:rPr lang="en-US" dirty="0"/>
            <a:t>2010</a:t>
          </a:r>
        </a:p>
      </dgm:t>
    </dgm:pt>
    <dgm:pt modelId="{E39634F0-E560-47B3-957B-8125ED029BEE}" type="parTrans" cxnId="{BBC4DFE2-6170-49F7-9DF7-608278A76815}">
      <dgm:prSet/>
      <dgm:spPr/>
      <dgm:t>
        <a:bodyPr/>
        <a:lstStyle/>
        <a:p>
          <a:endParaRPr lang="en-US"/>
        </a:p>
      </dgm:t>
    </dgm:pt>
    <dgm:pt modelId="{17E9ED33-CB0F-47E0-BA54-8B83E715990E}" type="sibTrans" cxnId="{BBC4DFE2-6170-49F7-9DF7-608278A76815}">
      <dgm:prSet/>
      <dgm:spPr/>
      <dgm:t>
        <a:bodyPr/>
        <a:lstStyle/>
        <a:p>
          <a:endParaRPr lang="en-US"/>
        </a:p>
      </dgm:t>
    </dgm:pt>
    <dgm:pt modelId="{7BAF7DEF-FD50-4D49-B832-84531BC77174}">
      <dgm:prSet phldrT="[Text]"/>
      <dgm:spPr>
        <a:solidFill>
          <a:schemeClr val="tx2">
            <a:lumMod val="20000"/>
            <a:lumOff val="80000"/>
          </a:schemeClr>
        </a:solidFill>
      </dgm:spPr>
      <dgm:t>
        <a:bodyPr/>
        <a:lstStyle/>
        <a:p>
          <a:r>
            <a:rPr lang="en-US" dirty="0"/>
            <a:t>2011</a:t>
          </a:r>
        </a:p>
      </dgm:t>
    </dgm:pt>
    <dgm:pt modelId="{371B7E35-78BB-41F5-A7C2-E19BE634950C}" type="parTrans" cxnId="{0ABFCC85-071D-4FD0-B723-B18C02FF9E8E}">
      <dgm:prSet/>
      <dgm:spPr/>
      <dgm:t>
        <a:bodyPr/>
        <a:lstStyle/>
        <a:p>
          <a:endParaRPr lang="en-US"/>
        </a:p>
      </dgm:t>
    </dgm:pt>
    <dgm:pt modelId="{CABAA126-B3FC-40A6-93E3-2770BD7C63ED}" type="sibTrans" cxnId="{0ABFCC85-071D-4FD0-B723-B18C02FF9E8E}">
      <dgm:prSet/>
      <dgm:spPr/>
      <dgm:t>
        <a:bodyPr/>
        <a:lstStyle/>
        <a:p>
          <a:endParaRPr lang="en-US"/>
        </a:p>
      </dgm:t>
    </dgm:pt>
    <dgm:pt modelId="{AC97C654-711B-44AD-BAC4-D935008D5CB1}">
      <dgm:prSet phldrT="[Text]"/>
      <dgm:spPr>
        <a:solidFill>
          <a:schemeClr val="tx2">
            <a:lumMod val="20000"/>
            <a:lumOff val="80000"/>
          </a:schemeClr>
        </a:solidFill>
      </dgm:spPr>
      <dgm:t>
        <a:bodyPr/>
        <a:lstStyle/>
        <a:p>
          <a:r>
            <a:rPr lang="en-US" dirty="0"/>
            <a:t>2012</a:t>
          </a:r>
        </a:p>
      </dgm:t>
    </dgm:pt>
    <dgm:pt modelId="{CEB43C32-10F2-4799-ACD1-BA5016D9F43C}" type="parTrans" cxnId="{D6965A23-FC5F-4FD3-8ACB-E8C672F0660B}">
      <dgm:prSet/>
      <dgm:spPr/>
      <dgm:t>
        <a:bodyPr/>
        <a:lstStyle/>
        <a:p>
          <a:endParaRPr lang="en-US"/>
        </a:p>
      </dgm:t>
    </dgm:pt>
    <dgm:pt modelId="{445AF01A-767A-4463-9ADC-472C8E3B7DAE}" type="sibTrans" cxnId="{D6965A23-FC5F-4FD3-8ACB-E8C672F0660B}">
      <dgm:prSet/>
      <dgm:spPr/>
      <dgm:t>
        <a:bodyPr/>
        <a:lstStyle/>
        <a:p>
          <a:endParaRPr lang="en-US"/>
        </a:p>
      </dgm:t>
    </dgm:pt>
    <dgm:pt modelId="{56A95210-3760-4643-B489-B67D452B7186}">
      <dgm:prSet phldrT="[Text]"/>
      <dgm:spPr>
        <a:solidFill>
          <a:schemeClr val="tx2">
            <a:lumMod val="20000"/>
            <a:lumOff val="80000"/>
          </a:schemeClr>
        </a:solidFill>
      </dgm:spPr>
      <dgm:t>
        <a:bodyPr/>
        <a:lstStyle/>
        <a:p>
          <a:r>
            <a:rPr lang="en-US" dirty="0"/>
            <a:t>2013</a:t>
          </a:r>
        </a:p>
      </dgm:t>
    </dgm:pt>
    <dgm:pt modelId="{498A6059-E0FD-4FB5-B000-F1DD96A6635A}" type="parTrans" cxnId="{20A8A6B3-EF93-4450-844B-D2D573DB7F77}">
      <dgm:prSet/>
      <dgm:spPr/>
      <dgm:t>
        <a:bodyPr/>
        <a:lstStyle/>
        <a:p>
          <a:endParaRPr lang="en-US"/>
        </a:p>
      </dgm:t>
    </dgm:pt>
    <dgm:pt modelId="{593D6A1F-6ADB-48D3-BB91-AD95837EA056}" type="sibTrans" cxnId="{20A8A6B3-EF93-4450-844B-D2D573DB7F77}">
      <dgm:prSet/>
      <dgm:spPr/>
      <dgm:t>
        <a:bodyPr/>
        <a:lstStyle/>
        <a:p>
          <a:endParaRPr lang="en-US"/>
        </a:p>
      </dgm:t>
    </dgm:pt>
    <dgm:pt modelId="{1DF5B9C1-DFDE-4636-8BCF-AFEC08A8EF4A}">
      <dgm:prSet phldrT="[Text]"/>
      <dgm:spPr>
        <a:solidFill>
          <a:schemeClr val="tx2">
            <a:lumMod val="20000"/>
            <a:lumOff val="80000"/>
          </a:schemeClr>
        </a:solidFill>
      </dgm:spPr>
      <dgm:t>
        <a:bodyPr/>
        <a:lstStyle/>
        <a:p>
          <a:r>
            <a:rPr lang="en-US" dirty="0"/>
            <a:t>2014</a:t>
          </a:r>
        </a:p>
      </dgm:t>
    </dgm:pt>
    <dgm:pt modelId="{9AAE636F-D73B-41CC-9877-6FADD0BF1B97}" type="parTrans" cxnId="{AC3DF315-11A3-4622-B644-9AB5BD0B33D7}">
      <dgm:prSet/>
      <dgm:spPr/>
      <dgm:t>
        <a:bodyPr/>
        <a:lstStyle/>
        <a:p>
          <a:endParaRPr lang="en-US"/>
        </a:p>
      </dgm:t>
    </dgm:pt>
    <dgm:pt modelId="{3513CC25-EA03-4863-AC77-C4264CDCB9C4}" type="sibTrans" cxnId="{AC3DF315-11A3-4622-B644-9AB5BD0B33D7}">
      <dgm:prSet/>
      <dgm:spPr/>
      <dgm:t>
        <a:bodyPr/>
        <a:lstStyle/>
        <a:p>
          <a:endParaRPr lang="en-US"/>
        </a:p>
      </dgm:t>
    </dgm:pt>
    <dgm:pt modelId="{EBBD85CB-8E72-4BFA-AFDB-3EF48662BD10}">
      <dgm:prSet phldrT="[Text]"/>
      <dgm:spPr>
        <a:solidFill>
          <a:schemeClr val="tx2">
            <a:lumMod val="20000"/>
            <a:lumOff val="80000"/>
          </a:schemeClr>
        </a:solidFill>
      </dgm:spPr>
      <dgm:t>
        <a:bodyPr/>
        <a:lstStyle/>
        <a:p>
          <a:r>
            <a:rPr lang="en-US" dirty="0"/>
            <a:t>2015</a:t>
          </a:r>
        </a:p>
      </dgm:t>
    </dgm:pt>
    <dgm:pt modelId="{FD0865E5-2B24-449F-89A4-A55F6D7FF5F1}" type="parTrans" cxnId="{DDBC3541-62C0-4F6B-BB7F-3A76DDB9A5D9}">
      <dgm:prSet/>
      <dgm:spPr/>
      <dgm:t>
        <a:bodyPr/>
        <a:lstStyle/>
        <a:p>
          <a:endParaRPr lang="en-US"/>
        </a:p>
      </dgm:t>
    </dgm:pt>
    <dgm:pt modelId="{FDFBE1B6-7BCA-49BE-B3C8-45E98EE75B5F}" type="sibTrans" cxnId="{DDBC3541-62C0-4F6B-BB7F-3A76DDB9A5D9}">
      <dgm:prSet/>
      <dgm:spPr/>
      <dgm:t>
        <a:bodyPr/>
        <a:lstStyle/>
        <a:p>
          <a:endParaRPr lang="en-US"/>
        </a:p>
      </dgm:t>
    </dgm:pt>
    <dgm:pt modelId="{A9181089-684F-420D-9409-D2F77F3C3F52}">
      <dgm:prSet phldrT="[Text]"/>
      <dgm:spPr>
        <a:solidFill>
          <a:schemeClr val="tx2">
            <a:lumMod val="20000"/>
            <a:lumOff val="80000"/>
          </a:schemeClr>
        </a:solidFill>
      </dgm:spPr>
      <dgm:t>
        <a:bodyPr/>
        <a:lstStyle/>
        <a:p>
          <a:r>
            <a:rPr lang="en-US" dirty="0"/>
            <a:t>2016</a:t>
          </a:r>
        </a:p>
      </dgm:t>
    </dgm:pt>
    <dgm:pt modelId="{20025DE8-859F-4A34-BA5F-3927725365CA}" type="parTrans" cxnId="{F0F75796-3F7E-4AAD-9E56-90E25292EA73}">
      <dgm:prSet/>
      <dgm:spPr/>
      <dgm:t>
        <a:bodyPr/>
        <a:lstStyle/>
        <a:p>
          <a:endParaRPr lang="en-US"/>
        </a:p>
      </dgm:t>
    </dgm:pt>
    <dgm:pt modelId="{70D14705-70C3-4FD4-A79E-9B5FAB6AF4DF}" type="sibTrans" cxnId="{F0F75796-3F7E-4AAD-9E56-90E25292EA73}">
      <dgm:prSet/>
      <dgm:spPr/>
      <dgm:t>
        <a:bodyPr/>
        <a:lstStyle/>
        <a:p>
          <a:endParaRPr lang="en-US"/>
        </a:p>
      </dgm:t>
    </dgm:pt>
    <dgm:pt modelId="{C5DD7616-F8CC-426B-9095-496AFC992DD3}">
      <dgm:prSet phldrT="[Text]"/>
      <dgm:spPr>
        <a:solidFill>
          <a:schemeClr val="tx2">
            <a:lumMod val="20000"/>
            <a:lumOff val="80000"/>
          </a:schemeClr>
        </a:solidFill>
      </dgm:spPr>
      <dgm:t>
        <a:bodyPr/>
        <a:lstStyle/>
        <a:p>
          <a:r>
            <a:rPr lang="en-US" dirty="0"/>
            <a:t>2017</a:t>
          </a:r>
        </a:p>
      </dgm:t>
    </dgm:pt>
    <dgm:pt modelId="{D3BA3B85-04F1-4150-84FD-64AD914449F1}" type="parTrans" cxnId="{2C9950D8-C30C-42BA-ACE2-89011DF599F1}">
      <dgm:prSet/>
      <dgm:spPr/>
      <dgm:t>
        <a:bodyPr/>
        <a:lstStyle/>
        <a:p>
          <a:endParaRPr lang="en-US"/>
        </a:p>
      </dgm:t>
    </dgm:pt>
    <dgm:pt modelId="{68B5DA73-CD67-46BB-8846-7620F06A048B}" type="sibTrans" cxnId="{2C9950D8-C30C-42BA-ACE2-89011DF599F1}">
      <dgm:prSet/>
      <dgm:spPr/>
      <dgm:t>
        <a:bodyPr/>
        <a:lstStyle/>
        <a:p>
          <a:endParaRPr lang="en-US"/>
        </a:p>
      </dgm:t>
    </dgm:pt>
    <dgm:pt modelId="{D6D4A7FD-E6A9-4A52-AF38-8017571CF5C3}">
      <dgm:prSet phldrT="[Text]"/>
      <dgm:spPr>
        <a:solidFill>
          <a:schemeClr val="tx2">
            <a:lumMod val="20000"/>
            <a:lumOff val="80000"/>
          </a:schemeClr>
        </a:solidFill>
      </dgm:spPr>
      <dgm:t>
        <a:bodyPr/>
        <a:lstStyle/>
        <a:p>
          <a:r>
            <a:rPr lang="en-US" dirty="0"/>
            <a:t>2018</a:t>
          </a:r>
        </a:p>
      </dgm:t>
    </dgm:pt>
    <dgm:pt modelId="{EE8D834E-5E1F-4FF1-BE8D-38432B9B6A95}" type="parTrans" cxnId="{B90318F3-DC8A-419C-9D71-3016DEA76A3A}">
      <dgm:prSet/>
      <dgm:spPr/>
      <dgm:t>
        <a:bodyPr/>
        <a:lstStyle/>
        <a:p>
          <a:endParaRPr lang="en-US"/>
        </a:p>
      </dgm:t>
    </dgm:pt>
    <dgm:pt modelId="{40535C74-2AA0-490E-B810-2CE6D48F463D}" type="sibTrans" cxnId="{B90318F3-DC8A-419C-9D71-3016DEA76A3A}">
      <dgm:prSet/>
      <dgm:spPr/>
      <dgm:t>
        <a:bodyPr/>
        <a:lstStyle/>
        <a:p>
          <a:endParaRPr lang="en-US"/>
        </a:p>
      </dgm:t>
    </dgm:pt>
    <dgm:pt modelId="{084CB61B-C4D2-4C4F-B344-EB5708D7AA1E}">
      <dgm:prSet phldrT="[Text]"/>
      <dgm:spPr>
        <a:solidFill>
          <a:schemeClr val="tx2">
            <a:lumMod val="20000"/>
            <a:lumOff val="80000"/>
          </a:schemeClr>
        </a:solidFill>
      </dgm:spPr>
      <dgm:t>
        <a:bodyPr/>
        <a:lstStyle/>
        <a:p>
          <a:r>
            <a:rPr lang="en-US" dirty="0"/>
            <a:t>2019</a:t>
          </a:r>
        </a:p>
      </dgm:t>
    </dgm:pt>
    <dgm:pt modelId="{D45E2304-F37C-48EA-90A3-5F57603E3A88}" type="parTrans" cxnId="{72058E64-94BB-43E9-A9C7-92186E3247EA}">
      <dgm:prSet/>
      <dgm:spPr/>
      <dgm:t>
        <a:bodyPr/>
        <a:lstStyle/>
        <a:p>
          <a:endParaRPr lang="en-US"/>
        </a:p>
      </dgm:t>
    </dgm:pt>
    <dgm:pt modelId="{92794093-FA3E-489B-96DE-45B47F49BFBB}" type="sibTrans" cxnId="{72058E64-94BB-43E9-A9C7-92186E3247EA}">
      <dgm:prSet/>
      <dgm:spPr/>
      <dgm:t>
        <a:bodyPr/>
        <a:lstStyle/>
        <a:p>
          <a:endParaRPr lang="en-US"/>
        </a:p>
      </dgm:t>
    </dgm:pt>
    <dgm:pt modelId="{5816D56D-3B94-430D-B363-463D02992C98}">
      <dgm:prSet phldrT="[Text]"/>
      <dgm:spPr>
        <a:solidFill>
          <a:schemeClr val="tx2">
            <a:lumMod val="20000"/>
            <a:lumOff val="80000"/>
          </a:schemeClr>
        </a:solidFill>
      </dgm:spPr>
      <dgm:t>
        <a:bodyPr/>
        <a:lstStyle/>
        <a:p>
          <a:r>
            <a:rPr lang="en-US" dirty="0"/>
            <a:t>2020</a:t>
          </a:r>
        </a:p>
      </dgm:t>
    </dgm:pt>
    <dgm:pt modelId="{EDC4F7FA-1643-472B-BC85-6D02D527AAEE}" type="parTrans" cxnId="{1989E106-12EE-4713-9CAE-FCE2E602332D}">
      <dgm:prSet/>
      <dgm:spPr/>
      <dgm:t>
        <a:bodyPr/>
        <a:lstStyle/>
        <a:p>
          <a:endParaRPr lang="en-US"/>
        </a:p>
      </dgm:t>
    </dgm:pt>
    <dgm:pt modelId="{BD25671C-32B0-4E4D-A643-DD30046C7988}" type="sibTrans" cxnId="{1989E106-12EE-4713-9CAE-FCE2E602332D}">
      <dgm:prSet/>
      <dgm:spPr/>
      <dgm:t>
        <a:bodyPr/>
        <a:lstStyle/>
        <a:p>
          <a:endParaRPr lang="en-US"/>
        </a:p>
      </dgm:t>
    </dgm:pt>
    <dgm:pt modelId="{8E663B5A-AE00-48BA-A5AF-D3BAD08167BB}">
      <dgm:prSet phldrT="[Text]"/>
      <dgm:spPr>
        <a:solidFill>
          <a:schemeClr val="tx2">
            <a:lumMod val="20000"/>
            <a:lumOff val="80000"/>
          </a:schemeClr>
        </a:solidFill>
      </dgm:spPr>
      <dgm:t>
        <a:bodyPr/>
        <a:lstStyle/>
        <a:p>
          <a:r>
            <a:rPr lang="en-US" dirty="0"/>
            <a:t>2021</a:t>
          </a:r>
        </a:p>
      </dgm:t>
    </dgm:pt>
    <dgm:pt modelId="{729D6396-E701-4F31-839D-67AB7C9CEA8C}" type="parTrans" cxnId="{10AA8DAF-C258-4B99-8014-9561DC468249}">
      <dgm:prSet/>
      <dgm:spPr/>
      <dgm:t>
        <a:bodyPr/>
        <a:lstStyle/>
        <a:p>
          <a:endParaRPr lang="en-US"/>
        </a:p>
      </dgm:t>
    </dgm:pt>
    <dgm:pt modelId="{060E82EF-D4DC-4B1E-8836-17E696867681}" type="sibTrans" cxnId="{10AA8DAF-C258-4B99-8014-9561DC468249}">
      <dgm:prSet/>
      <dgm:spPr/>
      <dgm:t>
        <a:bodyPr/>
        <a:lstStyle/>
        <a:p>
          <a:endParaRPr lang="en-US"/>
        </a:p>
      </dgm:t>
    </dgm:pt>
    <dgm:pt modelId="{CEB8ECDA-B1B0-40E4-83FA-3A25968B877F}">
      <dgm:prSet phldrT="[Text]"/>
      <dgm:spPr>
        <a:solidFill>
          <a:schemeClr val="tx2">
            <a:lumMod val="20000"/>
            <a:lumOff val="80000"/>
          </a:schemeClr>
        </a:solidFill>
      </dgm:spPr>
      <dgm:t>
        <a:bodyPr/>
        <a:lstStyle/>
        <a:p>
          <a:r>
            <a:rPr lang="en-US" dirty="0"/>
            <a:t>2022</a:t>
          </a:r>
        </a:p>
      </dgm:t>
    </dgm:pt>
    <dgm:pt modelId="{3DDC5F71-91B8-41FF-9760-808C989E50E4}" type="parTrans" cxnId="{8DA496C2-D115-43CA-9FE0-1CCA9CBF50DD}">
      <dgm:prSet/>
      <dgm:spPr/>
      <dgm:t>
        <a:bodyPr/>
        <a:lstStyle/>
        <a:p>
          <a:endParaRPr lang="en-US"/>
        </a:p>
      </dgm:t>
    </dgm:pt>
    <dgm:pt modelId="{E9DAF01E-79E1-497C-87E6-7971B4ABA793}" type="sibTrans" cxnId="{8DA496C2-D115-43CA-9FE0-1CCA9CBF50DD}">
      <dgm:prSet/>
      <dgm:spPr/>
      <dgm:t>
        <a:bodyPr/>
        <a:lstStyle/>
        <a:p>
          <a:endParaRPr lang="en-US"/>
        </a:p>
      </dgm:t>
    </dgm:pt>
    <dgm:pt modelId="{FDEA2EF6-82A6-4B71-BC75-EAB078852BE3}" type="pres">
      <dgm:prSet presAssocID="{C605BC29-447B-4110-A1CD-12D48B9C9B26}" presName="Name0" presStyleCnt="0">
        <dgm:presLayoutVars>
          <dgm:dir/>
          <dgm:animLvl val="lvl"/>
          <dgm:resizeHandles val="exact"/>
        </dgm:presLayoutVars>
      </dgm:prSet>
      <dgm:spPr/>
    </dgm:pt>
    <dgm:pt modelId="{21596B6D-C5A5-43F6-99E2-D0292BF3BF28}" type="pres">
      <dgm:prSet presAssocID="{2D2C4BE9-4D30-4609-8755-5952A9F77819}" presName="parTxOnly" presStyleLbl="node1" presStyleIdx="0" presStyleCnt="13">
        <dgm:presLayoutVars>
          <dgm:chMax val="0"/>
          <dgm:chPref val="0"/>
          <dgm:bulletEnabled val="1"/>
        </dgm:presLayoutVars>
      </dgm:prSet>
      <dgm:spPr/>
    </dgm:pt>
    <dgm:pt modelId="{50F7419D-AB9C-4697-99ED-47CE61AD6BEE}" type="pres">
      <dgm:prSet presAssocID="{17E9ED33-CB0F-47E0-BA54-8B83E715990E}" presName="parTxOnlySpace" presStyleCnt="0"/>
      <dgm:spPr/>
    </dgm:pt>
    <dgm:pt modelId="{8F98D91D-FC2B-4DE9-B770-B962D2381F19}" type="pres">
      <dgm:prSet presAssocID="{7BAF7DEF-FD50-4D49-B832-84531BC77174}" presName="parTxOnly" presStyleLbl="node1" presStyleIdx="1" presStyleCnt="13">
        <dgm:presLayoutVars>
          <dgm:chMax val="0"/>
          <dgm:chPref val="0"/>
          <dgm:bulletEnabled val="1"/>
        </dgm:presLayoutVars>
      </dgm:prSet>
      <dgm:spPr/>
    </dgm:pt>
    <dgm:pt modelId="{49A200C0-0784-4B93-BB1F-768F8DA93B58}" type="pres">
      <dgm:prSet presAssocID="{CABAA126-B3FC-40A6-93E3-2770BD7C63ED}" presName="parTxOnlySpace" presStyleCnt="0"/>
      <dgm:spPr/>
    </dgm:pt>
    <dgm:pt modelId="{ADFB0979-C1A5-46B5-96BA-25CE6096D287}" type="pres">
      <dgm:prSet presAssocID="{AC97C654-711B-44AD-BAC4-D935008D5CB1}" presName="parTxOnly" presStyleLbl="node1" presStyleIdx="2" presStyleCnt="13" custLinFactNeighborX="-18003">
        <dgm:presLayoutVars>
          <dgm:chMax val="0"/>
          <dgm:chPref val="0"/>
          <dgm:bulletEnabled val="1"/>
        </dgm:presLayoutVars>
      </dgm:prSet>
      <dgm:spPr/>
    </dgm:pt>
    <dgm:pt modelId="{EED19D84-78D7-4923-A8A8-FAAC71390179}" type="pres">
      <dgm:prSet presAssocID="{445AF01A-767A-4463-9ADC-472C8E3B7DAE}" presName="parTxOnlySpace" presStyleCnt="0"/>
      <dgm:spPr/>
    </dgm:pt>
    <dgm:pt modelId="{223D939F-ED0C-456D-993B-462E00BB2F38}" type="pres">
      <dgm:prSet presAssocID="{56A95210-3760-4643-B489-B67D452B7186}" presName="parTxOnly" presStyleLbl="node1" presStyleIdx="3" presStyleCnt="13" custLinFactNeighborX="-18003">
        <dgm:presLayoutVars>
          <dgm:chMax val="0"/>
          <dgm:chPref val="0"/>
          <dgm:bulletEnabled val="1"/>
        </dgm:presLayoutVars>
      </dgm:prSet>
      <dgm:spPr/>
    </dgm:pt>
    <dgm:pt modelId="{A1C78FCA-6D5B-4C06-9C6D-3C9A12078789}" type="pres">
      <dgm:prSet presAssocID="{593D6A1F-6ADB-48D3-BB91-AD95837EA056}" presName="parTxOnlySpace" presStyleCnt="0"/>
      <dgm:spPr/>
    </dgm:pt>
    <dgm:pt modelId="{FF93511D-2386-4F8F-BB61-B093B3F31E61}" type="pres">
      <dgm:prSet presAssocID="{1DF5B9C1-DFDE-4636-8BCF-AFEC08A8EF4A}" presName="parTxOnly" presStyleLbl="node1" presStyleIdx="4" presStyleCnt="13" custLinFactNeighborX="-18003">
        <dgm:presLayoutVars>
          <dgm:chMax val="0"/>
          <dgm:chPref val="0"/>
          <dgm:bulletEnabled val="1"/>
        </dgm:presLayoutVars>
      </dgm:prSet>
      <dgm:spPr/>
    </dgm:pt>
    <dgm:pt modelId="{023385ED-54F6-4A4B-8F45-0395254BD3DA}" type="pres">
      <dgm:prSet presAssocID="{3513CC25-EA03-4863-AC77-C4264CDCB9C4}" presName="parTxOnlySpace" presStyleCnt="0"/>
      <dgm:spPr/>
    </dgm:pt>
    <dgm:pt modelId="{E5D79CE8-CB37-480A-8738-D4A9D30731E9}" type="pres">
      <dgm:prSet presAssocID="{EBBD85CB-8E72-4BFA-AFDB-3EF48662BD10}" presName="parTxOnly" presStyleLbl="node1" presStyleIdx="5" presStyleCnt="13" custLinFactNeighborX="-18003">
        <dgm:presLayoutVars>
          <dgm:chMax val="0"/>
          <dgm:chPref val="0"/>
          <dgm:bulletEnabled val="1"/>
        </dgm:presLayoutVars>
      </dgm:prSet>
      <dgm:spPr/>
    </dgm:pt>
    <dgm:pt modelId="{27B606D4-2B05-44CD-91CE-08327B986A27}" type="pres">
      <dgm:prSet presAssocID="{FDFBE1B6-7BCA-49BE-B3C8-45E98EE75B5F}" presName="parTxOnlySpace" presStyleCnt="0"/>
      <dgm:spPr/>
    </dgm:pt>
    <dgm:pt modelId="{E42C3749-F46E-4BFC-9310-BF71018C2263}" type="pres">
      <dgm:prSet presAssocID="{A9181089-684F-420D-9409-D2F77F3C3F52}" presName="parTxOnly" presStyleLbl="node1" presStyleIdx="6" presStyleCnt="13" custLinFactNeighborX="-18003">
        <dgm:presLayoutVars>
          <dgm:chMax val="0"/>
          <dgm:chPref val="0"/>
          <dgm:bulletEnabled val="1"/>
        </dgm:presLayoutVars>
      </dgm:prSet>
      <dgm:spPr/>
    </dgm:pt>
    <dgm:pt modelId="{B902B375-3C83-4DA8-B695-51BB94FD2771}" type="pres">
      <dgm:prSet presAssocID="{70D14705-70C3-4FD4-A79E-9B5FAB6AF4DF}" presName="parTxOnlySpace" presStyleCnt="0"/>
      <dgm:spPr/>
    </dgm:pt>
    <dgm:pt modelId="{511EA874-7577-4800-9D9A-2E414AC756B4}" type="pres">
      <dgm:prSet presAssocID="{C5DD7616-F8CC-426B-9095-496AFC992DD3}" presName="parTxOnly" presStyleLbl="node1" presStyleIdx="7" presStyleCnt="13">
        <dgm:presLayoutVars>
          <dgm:chMax val="0"/>
          <dgm:chPref val="0"/>
          <dgm:bulletEnabled val="1"/>
        </dgm:presLayoutVars>
      </dgm:prSet>
      <dgm:spPr/>
    </dgm:pt>
    <dgm:pt modelId="{AABBD347-C17F-4EB5-B647-EB9D3770FB7A}" type="pres">
      <dgm:prSet presAssocID="{68B5DA73-CD67-46BB-8846-7620F06A048B}" presName="parTxOnlySpace" presStyleCnt="0"/>
      <dgm:spPr/>
    </dgm:pt>
    <dgm:pt modelId="{D04AB6E0-BCEB-4978-88D7-D8AF8F698FD3}" type="pres">
      <dgm:prSet presAssocID="{D6D4A7FD-E6A9-4A52-AF38-8017571CF5C3}" presName="parTxOnly" presStyleLbl="node1" presStyleIdx="8" presStyleCnt="13">
        <dgm:presLayoutVars>
          <dgm:chMax val="0"/>
          <dgm:chPref val="0"/>
          <dgm:bulletEnabled val="1"/>
        </dgm:presLayoutVars>
      </dgm:prSet>
      <dgm:spPr/>
    </dgm:pt>
    <dgm:pt modelId="{567BE295-987C-4DE1-BEB8-CA9F1FAF2752}" type="pres">
      <dgm:prSet presAssocID="{40535C74-2AA0-490E-B810-2CE6D48F463D}" presName="parTxOnlySpace" presStyleCnt="0"/>
      <dgm:spPr/>
    </dgm:pt>
    <dgm:pt modelId="{789EF129-94C7-43D9-8F6B-807A4C66285A}" type="pres">
      <dgm:prSet presAssocID="{084CB61B-C4D2-4C4F-B344-EB5708D7AA1E}" presName="parTxOnly" presStyleLbl="node1" presStyleIdx="9" presStyleCnt="13">
        <dgm:presLayoutVars>
          <dgm:chMax val="0"/>
          <dgm:chPref val="0"/>
          <dgm:bulletEnabled val="1"/>
        </dgm:presLayoutVars>
      </dgm:prSet>
      <dgm:spPr/>
    </dgm:pt>
    <dgm:pt modelId="{2BB57713-12D7-456B-B9EE-425B2A17F14F}" type="pres">
      <dgm:prSet presAssocID="{92794093-FA3E-489B-96DE-45B47F49BFBB}" presName="parTxOnlySpace" presStyleCnt="0"/>
      <dgm:spPr/>
    </dgm:pt>
    <dgm:pt modelId="{3352BBC2-BD5D-4AA9-96E7-5FB03BA86932}" type="pres">
      <dgm:prSet presAssocID="{5816D56D-3B94-430D-B363-463D02992C98}" presName="parTxOnly" presStyleLbl="node1" presStyleIdx="10" presStyleCnt="13">
        <dgm:presLayoutVars>
          <dgm:chMax val="0"/>
          <dgm:chPref val="0"/>
          <dgm:bulletEnabled val="1"/>
        </dgm:presLayoutVars>
      </dgm:prSet>
      <dgm:spPr/>
    </dgm:pt>
    <dgm:pt modelId="{F4CE39D5-57FC-4681-88A0-6C476D356CE4}" type="pres">
      <dgm:prSet presAssocID="{BD25671C-32B0-4E4D-A643-DD30046C7988}" presName="parTxOnlySpace" presStyleCnt="0"/>
      <dgm:spPr/>
    </dgm:pt>
    <dgm:pt modelId="{7C8F565B-4CE8-4F83-B4A8-226A023634C2}" type="pres">
      <dgm:prSet presAssocID="{8E663B5A-AE00-48BA-A5AF-D3BAD08167BB}" presName="parTxOnly" presStyleLbl="node1" presStyleIdx="11" presStyleCnt="13">
        <dgm:presLayoutVars>
          <dgm:chMax val="0"/>
          <dgm:chPref val="0"/>
          <dgm:bulletEnabled val="1"/>
        </dgm:presLayoutVars>
      </dgm:prSet>
      <dgm:spPr/>
    </dgm:pt>
    <dgm:pt modelId="{F9D75506-7D3B-4305-9C8F-80F64377D6CA}" type="pres">
      <dgm:prSet presAssocID="{060E82EF-D4DC-4B1E-8836-17E696867681}" presName="parTxOnlySpace" presStyleCnt="0"/>
      <dgm:spPr/>
    </dgm:pt>
    <dgm:pt modelId="{E4EFDBB2-BE3C-47A9-83D2-430A149D265A}" type="pres">
      <dgm:prSet presAssocID="{CEB8ECDA-B1B0-40E4-83FA-3A25968B877F}" presName="parTxOnly" presStyleLbl="node1" presStyleIdx="12" presStyleCnt="13">
        <dgm:presLayoutVars>
          <dgm:chMax val="0"/>
          <dgm:chPref val="0"/>
          <dgm:bulletEnabled val="1"/>
        </dgm:presLayoutVars>
      </dgm:prSet>
      <dgm:spPr/>
    </dgm:pt>
  </dgm:ptLst>
  <dgm:cxnLst>
    <dgm:cxn modelId="{1989E106-12EE-4713-9CAE-FCE2E602332D}" srcId="{C605BC29-447B-4110-A1CD-12D48B9C9B26}" destId="{5816D56D-3B94-430D-B363-463D02992C98}" srcOrd="10" destOrd="0" parTransId="{EDC4F7FA-1643-472B-BC85-6D02D527AAEE}" sibTransId="{BD25671C-32B0-4E4D-A643-DD30046C7988}"/>
    <dgm:cxn modelId="{AC3DF315-11A3-4622-B644-9AB5BD0B33D7}" srcId="{C605BC29-447B-4110-A1CD-12D48B9C9B26}" destId="{1DF5B9C1-DFDE-4636-8BCF-AFEC08A8EF4A}" srcOrd="4" destOrd="0" parTransId="{9AAE636F-D73B-41CC-9877-6FADD0BF1B97}" sibTransId="{3513CC25-EA03-4863-AC77-C4264CDCB9C4}"/>
    <dgm:cxn modelId="{998EAC1F-AD6D-4B4F-8BF8-7AA07D991867}" type="presOf" srcId="{AC97C654-711B-44AD-BAC4-D935008D5CB1}" destId="{ADFB0979-C1A5-46B5-96BA-25CE6096D287}" srcOrd="0" destOrd="0" presId="urn:microsoft.com/office/officeart/2005/8/layout/chevron1"/>
    <dgm:cxn modelId="{D6965A23-FC5F-4FD3-8ACB-E8C672F0660B}" srcId="{C605BC29-447B-4110-A1CD-12D48B9C9B26}" destId="{AC97C654-711B-44AD-BAC4-D935008D5CB1}" srcOrd="2" destOrd="0" parTransId="{CEB43C32-10F2-4799-ACD1-BA5016D9F43C}" sibTransId="{445AF01A-767A-4463-9ADC-472C8E3B7DAE}"/>
    <dgm:cxn modelId="{3F0B542D-5CAA-4272-947C-80158A986FE8}" type="presOf" srcId="{084CB61B-C4D2-4C4F-B344-EB5708D7AA1E}" destId="{789EF129-94C7-43D9-8F6B-807A4C66285A}" srcOrd="0" destOrd="0" presId="urn:microsoft.com/office/officeart/2005/8/layout/chevron1"/>
    <dgm:cxn modelId="{82CE4E2F-57BC-4650-A954-3FB86BDCA1B6}" type="presOf" srcId="{5816D56D-3B94-430D-B363-463D02992C98}" destId="{3352BBC2-BD5D-4AA9-96E7-5FB03BA86932}" srcOrd="0" destOrd="0" presId="urn:microsoft.com/office/officeart/2005/8/layout/chevron1"/>
    <dgm:cxn modelId="{56EE5B31-8C8F-4C91-B1B1-8202D02AF2B3}" type="presOf" srcId="{56A95210-3760-4643-B489-B67D452B7186}" destId="{223D939F-ED0C-456D-993B-462E00BB2F38}" srcOrd="0" destOrd="0" presId="urn:microsoft.com/office/officeart/2005/8/layout/chevron1"/>
    <dgm:cxn modelId="{AB038237-346C-4326-8906-0BEA99146D34}" type="presOf" srcId="{CEB8ECDA-B1B0-40E4-83FA-3A25968B877F}" destId="{E4EFDBB2-BE3C-47A9-83D2-430A149D265A}" srcOrd="0" destOrd="0" presId="urn:microsoft.com/office/officeart/2005/8/layout/chevron1"/>
    <dgm:cxn modelId="{DDBC3541-62C0-4F6B-BB7F-3A76DDB9A5D9}" srcId="{C605BC29-447B-4110-A1CD-12D48B9C9B26}" destId="{EBBD85CB-8E72-4BFA-AFDB-3EF48662BD10}" srcOrd="5" destOrd="0" parTransId="{FD0865E5-2B24-449F-89A4-A55F6D7FF5F1}" sibTransId="{FDFBE1B6-7BCA-49BE-B3C8-45E98EE75B5F}"/>
    <dgm:cxn modelId="{72058E64-94BB-43E9-A9C7-92186E3247EA}" srcId="{C605BC29-447B-4110-A1CD-12D48B9C9B26}" destId="{084CB61B-C4D2-4C4F-B344-EB5708D7AA1E}" srcOrd="9" destOrd="0" parTransId="{D45E2304-F37C-48EA-90A3-5F57603E3A88}" sibTransId="{92794093-FA3E-489B-96DE-45B47F49BFBB}"/>
    <dgm:cxn modelId="{938B046E-38ED-4F61-A62D-8D509DEDB486}" type="presOf" srcId="{7BAF7DEF-FD50-4D49-B832-84531BC77174}" destId="{8F98D91D-FC2B-4DE9-B770-B962D2381F19}" srcOrd="0" destOrd="0" presId="urn:microsoft.com/office/officeart/2005/8/layout/chevron1"/>
    <dgm:cxn modelId="{0ABFCC85-071D-4FD0-B723-B18C02FF9E8E}" srcId="{C605BC29-447B-4110-A1CD-12D48B9C9B26}" destId="{7BAF7DEF-FD50-4D49-B832-84531BC77174}" srcOrd="1" destOrd="0" parTransId="{371B7E35-78BB-41F5-A7C2-E19BE634950C}" sibTransId="{CABAA126-B3FC-40A6-93E3-2770BD7C63ED}"/>
    <dgm:cxn modelId="{BC950289-4C62-4010-89E4-C171DF05327A}" type="presOf" srcId="{C605BC29-447B-4110-A1CD-12D48B9C9B26}" destId="{FDEA2EF6-82A6-4B71-BC75-EAB078852BE3}" srcOrd="0" destOrd="0" presId="urn:microsoft.com/office/officeart/2005/8/layout/chevron1"/>
    <dgm:cxn modelId="{F0F75796-3F7E-4AAD-9E56-90E25292EA73}" srcId="{C605BC29-447B-4110-A1CD-12D48B9C9B26}" destId="{A9181089-684F-420D-9409-D2F77F3C3F52}" srcOrd="6" destOrd="0" parTransId="{20025DE8-859F-4A34-BA5F-3927725365CA}" sibTransId="{70D14705-70C3-4FD4-A79E-9B5FAB6AF4DF}"/>
    <dgm:cxn modelId="{5124319F-0DD6-4D53-A1F0-E8DF1FC83928}" type="presOf" srcId="{1DF5B9C1-DFDE-4636-8BCF-AFEC08A8EF4A}" destId="{FF93511D-2386-4F8F-BB61-B093B3F31E61}" srcOrd="0" destOrd="0" presId="urn:microsoft.com/office/officeart/2005/8/layout/chevron1"/>
    <dgm:cxn modelId="{DB7129AD-8FF7-4C76-ADCE-C5C6F37E36F6}" type="presOf" srcId="{C5DD7616-F8CC-426B-9095-496AFC992DD3}" destId="{511EA874-7577-4800-9D9A-2E414AC756B4}" srcOrd="0" destOrd="0" presId="urn:microsoft.com/office/officeart/2005/8/layout/chevron1"/>
    <dgm:cxn modelId="{10AA8DAF-C258-4B99-8014-9561DC468249}" srcId="{C605BC29-447B-4110-A1CD-12D48B9C9B26}" destId="{8E663B5A-AE00-48BA-A5AF-D3BAD08167BB}" srcOrd="11" destOrd="0" parTransId="{729D6396-E701-4F31-839D-67AB7C9CEA8C}" sibTransId="{060E82EF-D4DC-4B1E-8836-17E696867681}"/>
    <dgm:cxn modelId="{20A8A6B3-EF93-4450-844B-D2D573DB7F77}" srcId="{C605BC29-447B-4110-A1CD-12D48B9C9B26}" destId="{56A95210-3760-4643-B489-B67D452B7186}" srcOrd="3" destOrd="0" parTransId="{498A6059-E0FD-4FB5-B000-F1DD96A6635A}" sibTransId="{593D6A1F-6ADB-48D3-BB91-AD95837EA056}"/>
    <dgm:cxn modelId="{8DA496C2-D115-43CA-9FE0-1CCA9CBF50DD}" srcId="{C605BC29-447B-4110-A1CD-12D48B9C9B26}" destId="{CEB8ECDA-B1B0-40E4-83FA-3A25968B877F}" srcOrd="12" destOrd="0" parTransId="{3DDC5F71-91B8-41FF-9760-808C989E50E4}" sibTransId="{E9DAF01E-79E1-497C-87E6-7971B4ABA793}"/>
    <dgm:cxn modelId="{702B44D1-3F13-4641-97D8-3C62D7DFE2A8}" type="presOf" srcId="{8E663B5A-AE00-48BA-A5AF-D3BAD08167BB}" destId="{7C8F565B-4CE8-4F83-B4A8-226A023634C2}" srcOrd="0" destOrd="0" presId="urn:microsoft.com/office/officeart/2005/8/layout/chevron1"/>
    <dgm:cxn modelId="{6BA300D5-2A7D-4AC1-A558-6E25542C4875}" type="presOf" srcId="{A9181089-684F-420D-9409-D2F77F3C3F52}" destId="{E42C3749-F46E-4BFC-9310-BF71018C2263}" srcOrd="0" destOrd="0" presId="urn:microsoft.com/office/officeart/2005/8/layout/chevron1"/>
    <dgm:cxn modelId="{2C9950D8-C30C-42BA-ACE2-89011DF599F1}" srcId="{C605BC29-447B-4110-A1CD-12D48B9C9B26}" destId="{C5DD7616-F8CC-426B-9095-496AFC992DD3}" srcOrd="7" destOrd="0" parTransId="{D3BA3B85-04F1-4150-84FD-64AD914449F1}" sibTransId="{68B5DA73-CD67-46BB-8846-7620F06A048B}"/>
    <dgm:cxn modelId="{65ABC0E1-A946-406C-BD59-552AAE9EDF22}" type="presOf" srcId="{EBBD85CB-8E72-4BFA-AFDB-3EF48662BD10}" destId="{E5D79CE8-CB37-480A-8738-D4A9D30731E9}" srcOrd="0" destOrd="0" presId="urn:microsoft.com/office/officeart/2005/8/layout/chevron1"/>
    <dgm:cxn modelId="{BBC4DFE2-6170-49F7-9DF7-608278A76815}" srcId="{C605BC29-447B-4110-A1CD-12D48B9C9B26}" destId="{2D2C4BE9-4D30-4609-8755-5952A9F77819}" srcOrd="0" destOrd="0" parTransId="{E39634F0-E560-47B3-957B-8125ED029BEE}" sibTransId="{17E9ED33-CB0F-47E0-BA54-8B83E715990E}"/>
    <dgm:cxn modelId="{B90318F3-DC8A-419C-9D71-3016DEA76A3A}" srcId="{C605BC29-447B-4110-A1CD-12D48B9C9B26}" destId="{D6D4A7FD-E6A9-4A52-AF38-8017571CF5C3}" srcOrd="8" destOrd="0" parTransId="{EE8D834E-5E1F-4FF1-BE8D-38432B9B6A95}" sibTransId="{40535C74-2AA0-490E-B810-2CE6D48F463D}"/>
    <dgm:cxn modelId="{9D3137F4-F9F5-4DDE-BD58-3F734EBA211E}" type="presOf" srcId="{2D2C4BE9-4D30-4609-8755-5952A9F77819}" destId="{21596B6D-C5A5-43F6-99E2-D0292BF3BF28}" srcOrd="0" destOrd="0" presId="urn:microsoft.com/office/officeart/2005/8/layout/chevron1"/>
    <dgm:cxn modelId="{A8B5FEF7-1B65-4AA6-87DC-D249172BF297}" type="presOf" srcId="{D6D4A7FD-E6A9-4A52-AF38-8017571CF5C3}" destId="{D04AB6E0-BCEB-4978-88D7-D8AF8F698FD3}" srcOrd="0" destOrd="0" presId="urn:microsoft.com/office/officeart/2005/8/layout/chevron1"/>
    <dgm:cxn modelId="{4DF3EF75-875A-41EC-8392-76963EFCD6E6}" type="presParOf" srcId="{FDEA2EF6-82A6-4B71-BC75-EAB078852BE3}" destId="{21596B6D-C5A5-43F6-99E2-D0292BF3BF28}" srcOrd="0" destOrd="0" presId="urn:microsoft.com/office/officeart/2005/8/layout/chevron1"/>
    <dgm:cxn modelId="{0D5D8974-1848-4908-89FB-85F83A9F2366}" type="presParOf" srcId="{FDEA2EF6-82A6-4B71-BC75-EAB078852BE3}" destId="{50F7419D-AB9C-4697-99ED-47CE61AD6BEE}" srcOrd="1" destOrd="0" presId="urn:microsoft.com/office/officeart/2005/8/layout/chevron1"/>
    <dgm:cxn modelId="{F0F2688F-653C-4F6C-BEBE-D4BEF1F5AB85}" type="presParOf" srcId="{FDEA2EF6-82A6-4B71-BC75-EAB078852BE3}" destId="{8F98D91D-FC2B-4DE9-B770-B962D2381F19}" srcOrd="2" destOrd="0" presId="urn:microsoft.com/office/officeart/2005/8/layout/chevron1"/>
    <dgm:cxn modelId="{7BD41B41-ECA4-4760-BB60-0DC12C0490B7}" type="presParOf" srcId="{FDEA2EF6-82A6-4B71-BC75-EAB078852BE3}" destId="{49A200C0-0784-4B93-BB1F-768F8DA93B58}" srcOrd="3" destOrd="0" presId="urn:microsoft.com/office/officeart/2005/8/layout/chevron1"/>
    <dgm:cxn modelId="{8D0965B5-F4E8-41F4-B63D-CEE451107E46}" type="presParOf" srcId="{FDEA2EF6-82A6-4B71-BC75-EAB078852BE3}" destId="{ADFB0979-C1A5-46B5-96BA-25CE6096D287}" srcOrd="4" destOrd="0" presId="urn:microsoft.com/office/officeart/2005/8/layout/chevron1"/>
    <dgm:cxn modelId="{AEC8F19B-9A5F-4517-8BC5-9089A87AD4E2}" type="presParOf" srcId="{FDEA2EF6-82A6-4B71-BC75-EAB078852BE3}" destId="{EED19D84-78D7-4923-A8A8-FAAC71390179}" srcOrd="5" destOrd="0" presId="urn:microsoft.com/office/officeart/2005/8/layout/chevron1"/>
    <dgm:cxn modelId="{E3B253E9-4287-4FFB-BC04-53327E183AC7}" type="presParOf" srcId="{FDEA2EF6-82A6-4B71-BC75-EAB078852BE3}" destId="{223D939F-ED0C-456D-993B-462E00BB2F38}" srcOrd="6" destOrd="0" presId="urn:microsoft.com/office/officeart/2005/8/layout/chevron1"/>
    <dgm:cxn modelId="{12487001-CF96-4B24-93D3-48115E641DA5}" type="presParOf" srcId="{FDEA2EF6-82A6-4B71-BC75-EAB078852BE3}" destId="{A1C78FCA-6D5B-4C06-9C6D-3C9A12078789}" srcOrd="7" destOrd="0" presId="urn:microsoft.com/office/officeart/2005/8/layout/chevron1"/>
    <dgm:cxn modelId="{D780211E-38DC-439F-8E40-3A85A9D62F90}" type="presParOf" srcId="{FDEA2EF6-82A6-4B71-BC75-EAB078852BE3}" destId="{FF93511D-2386-4F8F-BB61-B093B3F31E61}" srcOrd="8" destOrd="0" presId="urn:microsoft.com/office/officeart/2005/8/layout/chevron1"/>
    <dgm:cxn modelId="{F96EAD24-4D7D-4EFB-BD1C-FD2953BA1B7B}" type="presParOf" srcId="{FDEA2EF6-82A6-4B71-BC75-EAB078852BE3}" destId="{023385ED-54F6-4A4B-8F45-0395254BD3DA}" srcOrd="9" destOrd="0" presId="urn:microsoft.com/office/officeart/2005/8/layout/chevron1"/>
    <dgm:cxn modelId="{A061A5B4-DEF3-4492-A56E-8219BE9EBE89}" type="presParOf" srcId="{FDEA2EF6-82A6-4B71-BC75-EAB078852BE3}" destId="{E5D79CE8-CB37-480A-8738-D4A9D30731E9}" srcOrd="10" destOrd="0" presId="urn:microsoft.com/office/officeart/2005/8/layout/chevron1"/>
    <dgm:cxn modelId="{8426137C-24F9-45BD-9FE4-669AE302F4FE}" type="presParOf" srcId="{FDEA2EF6-82A6-4B71-BC75-EAB078852BE3}" destId="{27B606D4-2B05-44CD-91CE-08327B986A27}" srcOrd="11" destOrd="0" presId="urn:microsoft.com/office/officeart/2005/8/layout/chevron1"/>
    <dgm:cxn modelId="{93DCF0E7-8403-4F0A-908C-B39F1ADCEFB2}" type="presParOf" srcId="{FDEA2EF6-82A6-4B71-BC75-EAB078852BE3}" destId="{E42C3749-F46E-4BFC-9310-BF71018C2263}" srcOrd="12" destOrd="0" presId="urn:microsoft.com/office/officeart/2005/8/layout/chevron1"/>
    <dgm:cxn modelId="{4C9D31CA-7199-4F76-85AE-625F9BE6A388}" type="presParOf" srcId="{FDEA2EF6-82A6-4B71-BC75-EAB078852BE3}" destId="{B902B375-3C83-4DA8-B695-51BB94FD2771}" srcOrd="13" destOrd="0" presId="urn:microsoft.com/office/officeart/2005/8/layout/chevron1"/>
    <dgm:cxn modelId="{88D4A7E9-E7AB-4896-9956-B60EC3DC2CCC}" type="presParOf" srcId="{FDEA2EF6-82A6-4B71-BC75-EAB078852BE3}" destId="{511EA874-7577-4800-9D9A-2E414AC756B4}" srcOrd="14" destOrd="0" presId="urn:microsoft.com/office/officeart/2005/8/layout/chevron1"/>
    <dgm:cxn modelId="{9C8296D8-C544-4B90-9CEE-D9C2F468EB85}" type="presParOf" srcId="{FDEA2EF6-82A6-4B71-BC75-EAB078852BE3}" destId="{AABBD347-C17F-4EB5-B647-EB9D3770FB7A}" srcOrd="15" destOrd="0" presId="urn:microsoft.com/office/officeart/2005/8/layout/chevron1"/>
    <dgm:cxn modelId="{5CE47358-D86A-4B69-B8EE-1A966ADCB496}" type="presParOf" srcId="{FDEA2EF6-82A6-4B71-BC75-EAB078852BE3}" destId="{D04AB6E0-BCEB-4978-88D7-D8AF8F698FD3}" srcOrd="16" destOrd="0" presId="urn:microsoft.com/office/officeart/2005/8/layout/chevron1"/>
    <dgm:cxn modelId="{8FB39E38-E3C1-4A08-9DE2-B5C93687C429}" type="presParOf" srcId="{FDEA2EF6-82A6-4B71-BC75-EAB078852BE3}" destId="{567BE295-987C-4DE1-BEB8-CA9F1FAF2752}" srcOrd="17" destOrd="0" presId="urn:microsoft.com/office/officeart/2005/8/layout/chevron1"/>
    <dgm:cxn modelId="{4A586B37-9DB0-4871-B6A5-F53E9FA32FED}" type="presParOf" srcId="{FDEA2EF6-82A6-4B71-BC75-EAB078852BE3}" destId="{789EF129-94C7-43D9-8F6B-807A4C66285A}" srcOrd="18" destOrd="0" presId="urn:microsoft.com/office/officeart/2005/8/layout/chevron1"/>
    <dgm:cxn modelId="{407AAF09-DD2F-436B-8A1A-897E1B095E1C}" type="presParOf" srcId="{FDEA2EF6-82A6-4B71-BC75-EAB078852BE3}" destId="{2BB57713-12D7-456B-B9EE-425B2A17F14F}" srcOrd="19" destOrd="0" presId="urn:microsoft.com/office/officeart/2005/8/layout/chevron1"/>
    <dgm:cxn modelId="{C3F88976-3D56-4444-B371-8A69BC49358C}" type="presParOf" srcId="{FDEA2EF6-82A6-4B71-BC75-EAB078852BE3}" destId="{3352BBC2-BD5D-4AA9-96E7-5FB03BA86932}" srcOrd="20" destOrd="0" presId="urn:microsoft.com/office/officeart/2005/8/layout/chevron1"/>
    <dgm:cxn modelId="{09D96149-153C-469A-91A0-7D570BC1B891}" type="presParOf" srcId="{FDEA2EF6-82A6-4B71-BC75-EAB078852BE3}" destId="{F4CE39D5-57FC-4681-88A0-6C476D356CE4}" srcOrd="21" destOrd="0" presId="urn:microsoft.com/office/officeart/2005/8/layout/chevron1"/>
    <dgm:cxn modelId="{E9737E26-C2DF-409B-9575-BF14811BA035}" type="presParOf" srcId="{FDEA2EF6-82A6-4B71-BC75-EAB078852BE3}" destId="{7C8F565B-4CE8-4F83-B4A8-226A023634C2}" srcOrd="22" destOrd="0" presId="urn:microsoft.com/office/officeart/2005/8/layout/chevron1"/>
    <dgm:cxn modelId="{23E5909E-0B5B-4E0C-AB78-3323C8AB7D80}" type="presParOf" srcId="{FDEA2EF6-82A6-4B71-BC75-EAB078852BE3}" destId="{F9D75506-7D3B-4305-9C8F-80F64377D6CA}" srcOrd="23" destOrd="0" presId="urn:microsoft.com/office/officeart/2005/8/layout/chevron1"/>
    <dgm:cxn modelId="{DF32A3F5-9E38-402F-B3BD-752831524B4B}" type="presParOf" srcId="{FDEA2EF6-82A6-4B71-BC75-EAB078852BE3}" destId="{E4EFDBB2-BE3C-47A9-83D2-430A149D265A}" srcOrd="24"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605BC29-447B-4110-A1CD-12D48B9C9B26}" type="doc">
      <dgm:prSet loTypeId="urn:microsoft.com/office/officeart/2005/8/layout/chevron1" loCatId="process" qsTypeId="urn:microsoft.com/office/officeart/2005/8/quickstyle/simple1" qsCatId="simple" csTypeId="urn:microsoft.com/office/officeart/2005/8/colors/accent1_2" csCatId="accent1" phldr="1"/>
      <dgm:spPr/>
    </dgm:pt>
    <dgm:pt modelId="{2D2C4BE9-4D30-4609-8755-5952A9F77819}">
      <dgm:prSet phldrT="[Text]"/>
      <dgm:spPr>
        <a:solidFill>
          <a:srgbClr val="C00000"/>
        </a:solidFill>
      </dgm:spPr>
      <dgm:t>
        <a:bodyPr/>
        <a:lstStyle/>
        <a:p>
          <a:r>
            <a:rPr lang="en-US" dirty="0"/>
            <a:t>2010</a:t>
          </a:r>
        </a:p>
      </dgm:t>
    </dgm:pt>
    <dgm:pt modelId="{E39634F0-E560-47B3-957B-8125ED029BEE}" type="parTrans" cxnId="{BBC4DFE2-6170-49F7-9DF7-608278A76815}">
      <dgm:prSet/>
      <dgm:spPr/>
      <dgm:t>
        <a:bodyPr/>
        <a:lstStyle/>
        <a:p>
          <a:endParaRPr lang="en-US"/>
        </a:p>
      </dgm:t>
    </dgm:pt>
    <dgm:pt modelId="{17E9ED33-CB0F-47E0-BA54-8B83E715990E}" type="sibTrans" cxnId="{BBC4DFE2-6170-49F7-9DF7-608278A76815}">
      <dgm:prSet/>
      <dgm:spPr/>
      <dgm:t>
        <a:bodyPr/>
        <a:lstStyle/>
        <a:p>
          <a:endParaRPr lang="en-US"/>
        </a:p>
      </dgm:t>
    </dgm:pt>
    <dgm:pt modelId="{7BAF7DEF-FD50-4D49-B832-84531BC77174}">
      <dgm:prSet phldrT="[Text]"/>
      <dgm:spPr>
        <a:solidFill>
          <a:schemeClr val="tx2">
            <a:lumMod val="20000"/>
            <a:lumOff val="80000"/>
          </a:schemeClr>
        </a:solidFill>
      </dgm:spPr>
      <dgm:t>
        <a:bodyPr/>
        <a:lstStyle/>
        <a:p>
          <a:r>
            <a:rPr lang="en-US" dirty="0"/>
            <a:t>2011</a:t>
          </a:r>
        </a:p>
      </dgm:t>
    </dgm:pt>
    <dgm:pt modelId="{371B7E35-78BB-41F5-A7C2-E19BE634950C}" type="parTrans" cxnId="{0ABFCC85-071D-4FD0-B723-B18C02FF9E8E}">
      <dgm:prSet/>
      <dgm:spPr/>
      <dgm:t>
        <a:bodyPr/>
        <a:lstStyle/>
        <a:p>
          <a:endParaRPr lang="en-US"/>
        </a:p>
      </dgm:t>
    </dgm:pt>
    <dgm:pt modelId="{CABAA126-B3FC-40A6-93E3-2770BD7C63ED}" type="sibTrans" cxnId="{0ABFCC85-071D-4FD0-B723-B18C02FF9E8E}">
      <dgm:prSet/>
      <dgm:spPr/>
      <dgm:t>
        <a:bodyPr/>
        <a:lstStyle/>
        <a:p>
          <a:endParaRPr lang="en-US"/>
        </a:p>
      </dgm:t>
    </dgm:pt>
    <dgm:pt modelId="{AC97C654-711B-44AD-BAC4-D935008D5CB1}">
      <dgm:prSet phldrT="[Text]"/>
      <dgm:spPr>
        <a:solidFill>
          <a:schemeClr val="tx2">
            <a:lumMod val="20000"/>
            <a:lumOff val="80000"/>
          </a:schemeClr>
        </a:solidFill>
      </dgm:spPr>
      <dgm:t>
        <a:bodyPr/>
        <a:lstStyle/>
        <a:p>
          <a:r>
            <a:rPr lang="en-US" dirty="0"/>
            <a:t>2012</a:t>
          </a:r>
        </a:p>
      </dgm:t>
    </dgm:pt>
    <dgm:pt modelId="{CEB43C32-10F2-4799-ACD1-BA5016D9F43C}" type="parTrans" cxnId="{D6965A23-FC5F-4FD3-8ACB-E8C672F0660B}">
      <dgm:prSet/>
      <dgm:spPr/>
      <dgm:t>
        <a:bodyPr/>
        <a:lstStyle/>
        <a:p>
          <a:endParaRPr lang="en-US"/>
        </a:p>
      </dgm:t>
    </dgm:pt>
    <dgm:pt modelId="{445AF01A-767A-4463-9ADC-472C8E3B7DAE}" type="sibTrans" cxnId="{D6965A23-FC5F-4FD3-8ACB-E8C672F0660B}">
      <dgm:prSet/>
      <dgm:spPr/>
      <dgm:t>
        <a:bodyPr/>
        <a:lstStyle/>
        <a:p>
          <a:endParaRPr lang="en-US"/>
        </a:p>
      </dgm:t>
    </dgm:pt>
    <dgm:pt modelId="{56A95210-3760-4643-B489-B67D452B7186}">
      <dgm:prSet phldrT="[Text]"/>
      <dgm:spPr>
        <a:solidFill>
          <a:schemeClr val="tx2">
            <a:lumMod val="20000"/>
            <a:lumOff val="80000"/>
          </a:schemeClr>
        </a:solidFill>
      </dgm:spPr>
      <dgm:t>
        <a:bodyPr/>
        <a:lstStyle/>
        <a:p>
          <a:r>
            <a:rPr lang="en-US" dirty="0"/>
            <a:t>2013</a:t>
          </a:r>
        </a:p>
      </dgm:t>
    </dgm:pt>
    <dgm:pt modelId="{498A6059-E0FD-4FB5-B000-F1DD96A6635A}" type="parTrans" cxnId="{20A8A6B3-EF93-4450-844B-D2D573DB7F77}">
      <dgm:prSet/>
      <dgm:spPr/>
      <dgm:t>
        <a:bodyPr/>
        <a:lstStyle/>
        <a:p>
          <a:endParaRPr lang="en-US"/>
        </a:p>
      </dgm:t>
    </dgm:pt>
    <dgm:pt modelId="{593D6A1F-6ADB-48D3-BB91-AD95837EA056}" type="sibTrans" cxnId="{20A8A6B3-EF93-4450-844B-D2D573DB7F77}">
      <dgm:prSet/>
      <dgm:spPr/>
      <dgm:t>
        <a:bodyPr/>
        <a:lstStyle/>
        <a:p>
          <a:endParaRPr lang="en-US"/>
        </a:p>
      </dgm:t>
    </dgm:pt>
    <dgm:pt modelId="{1DF5B9C1-DFDE-4636-8BCF-AFEC08A8EF4A}">
      <dgm:prSet phldrT="[Text]"/>
      <dgm:spPr>
        <a:solidFill>
          <a:schemeClr val="tx2">
            <a:lumMod val="20000"/>
            <a:lumOff val="80000"/>
          </a:schemeClr>
        </a:solidFill>
      </dgm:spPr>
      <dgm:t>
        <a:bodyPr/>
        <a:lstStyle/>
        <a:p>
          <a:r>
            <a:rPr lang="en-US" dirty="0"/>
            <a:t>2014</a:t>
          </a:r>
        </a:p>
      </dgm:t>
    </dgm:pt>
    <dgm:pt modelId="{9AAE636F-D73B-41CC-9877-6FADD0BF1B97}" type="parTrans" cxnId="{AC3DF315-11A3-4622-B644-9AB5BD0B33D7}">
      <dgm:prSet/>
      <dgm:spPr/>
      <dgm:t>
        <a:bodyPr/>
        <a:lstStyle/>
        <a:p>
          <a:endParaRPr lang="en-US"/>
        </a:p>
      </dgm:t>
    </dgm:pt>
    <dgm:pt modelId="{3513CC25-EA03-4863-AC77-C4264CDCB9C4}" type="sibTrans" cxnId="{AC3DF315-11A3-4622-B644-9AB5BD0B33D7}">
      <dgm:prSet/>
      <dgm:spPr/>
      <dgm:t>
        <a:bodyPr/>
        <a:lstStyle/>
        <a:p>
          <a:endParaRPr lang="en-US"/>
        </a:p>
      </dgm:t>
    </dgm:pt>
    <dgm:pt modelId="{EBBD85CB-8E72-4BFA-AFDB-3EF48662BD10}">
      <dgm:prSet phldrT="[Text]"/>
      <dgm:spPr>
        <a:solidFill>
          <a:schemeClr val="tx2">
            <a:lumMod val="20000"/>
            <a:lumOff val="80000"/>
          </a:schemeClr>
        </a:solidFill>
      </dgm:spPr>
      <dgm:t>
        <a:bodyPr/>
        <a:lstStyle/>
        <a:p>
          <a:r>
            <a:rPr lang="en-US" dirty="0"/>
            <a:t>2015</a:t>
          </a:r>
        </a:p>
      </dgm:t>
    </dgm:pt>
    <dgm:pt modelId="{FD0865E5-2B24-449F-89A4-A55F6D7FF5F1}" type="parTrans" cxnId="{DDBC3541-62C0-4F6B-BB7F-3A76DDB9A5D9}">
      <dgm:prSet/>
      <dgm:spPr/>
      <dgm:t>
        <a:bodyPr/>
        <a:lstStyle/>
        <a:p>
          <a:endParaRPr lang="en-US"/>
        </a:p>
      </dgm:t>
    </dgm:pt>
    <dgm:pt modelId="{FDFBE1B6-7BCA-49BE-B3C8-45E98EE75B5F}" type="sibTrans" cxnId="{DDBC3541-62C0-4F6B-BB7F-3A76DDB9A5D9}">
      <dgm:prSet/>
      <dgm:spPr/>
      <dgm:t>
        <a:bodyPr/>
        <a:lstStyle/>
        <a:p>
          <a:endParaRPr lang="en-US"/>
        </a:p>
      </dgm:t>
    </dgm:pt>
    <dgm:pt modelId="{A9181089-684F-420D-9409-D2F77F3C3F52}">
      <dgm:prSet phldrT="[Text]"/>
      <dgm:spPr>
        <a:solidFill>
          <a:schemeClr val="tx2">
            <a:lumMod val="20000"/>
            <a:lumOff val="80000"/>
          </a:schemeClr>
        </a:solidFill>
      </dgm:spPr>
      <dgm:t>
        <a:bodyPr/>
        <a:lstStyle/>
        <a:p>
          <a:r>
            <a:rPr lang="en-US" dirty="0"/>
            <a:t>2016</a:t>
          </a:r>
        </a:p>
      </dgm:t>
    </dgm:pt>
    <dgm:pt modelId="{20025DE8-859F-4A34-BA5F-3927725365CA}" type="parTrans" cxnId="{F0F75796-3F7E-4AAD-9E56-90E25292EA73}">
      <dgm:prSet/>
      <dgm:spPr/>
      <dgm:t>
        <a:bodyPr/>
        <a:lstStyle/>
        <a:p>
          <a:endParaRPr lang="en-US"/>
        </a:p>
      </dgm:t>
    </dgm:pt>
    <dgm:pt modelId="{70D14705-70C3-4FD4-A79E-9B5FAB6AF4DF}" type="sibTrans" cxnId="{F0F75796-3F7E-4AAD-9E56-90E25292EA73}">
      <dgm:prSet/>
      <dgm:spPr/>
      <dgm:t>
        <a:bodyPr/>
        <a:lstStyle/>
        <a:p>
          <a:endParaRPr lang="en-US"/>
        </a:p>
      </dgm:t>
    </dgm:pt>
    <dgm:pt modelId="{C5DD7616-F8CC-426B-9095-496AFC992DD3}">
      <dgm:prSet phldrT="[Text]"/>
      <dgm:spPr>
        <a:solidFill>
          <a:schemeClr val="tx2">
            <a:lumMod val="20000"/>
            <a:lumOff val="80000"/>
          </a:schemeClr>
        </a:solidFill>
      </dgm:spPr>
      <dgm:t>
        <a:bodyPr/>
        <a:lstStyle/>
        <a:p>
          <a:r>
            <a:rPr lang="en-US" dirty="0"/>
            <a:t>2017</a:t>
          </a:r>
        </a:p>
      </dgm:t>
    </dgm:pt>
    <dgm:pt modelId="{D3BA3B85-04F1-4150-84FD-64AD914449F1}" type="parTrans" cxnId="{2C9950D8-C30C-42BA-ACE2-89011DF599F1}">
      <dgm:prSet/>
      <dgm:spPr/>
      <dgm:t>
        <a:bodyPr/>
        <a:lstStyle/>
        <a:p>
          <a:endParaRPr lang="en-US"/>
        </a:p>
      </dgm:t>
    </dgm:pt>
    <dgm:pt modelId="{68B5DA73-CD67-46BB-8846-7620F06A048B}" type="sibTrans" cxnId="{2C9950D8-C30C-42BA-ACE2-89011DF599F1}">
      <dgm:prSet/>
      <dgm:spPr/>
      <dgm:t>
        <a:bodyPr/>
        <a:lstStyle/>
        <a:p>
          <a:endParaRPr lang="en-US"/>
        </a:p>
      </dgm:t>
    </dgm:pt>
    <dgm:pt modelId="{D6D4A7FD-E6A9-4A52-AF38-8017571CF5C3}">
      <dgm:prSet phldrT="[Text]"/>
      <dgm:spPr>
        <a:solidFill>
          <a:schemeClr val="tx2">
            <a:lumMod val="20000"/>
            <a:lumOff val="80000"/>
          </a:schemeClr>
        </a:solidFill>
      </dgm:spPr>
      <dgm:t>
        <a:bodyPr/>
        <a:lstStyle/>
        <a:p>
          <a:r>
            <a:rPr lang="en-US" dirty="0"/>
            <a:t>2018</a:t>
          </a:r>
        </a:p>
      </dgm:t>
    </dgm:pt>
    <dgm:pt modelId="{EE8D834E-5E1F-4FF1-BE8D-38432B9B6A95}" type="parTrans" cxnId="{B90318F3-DC8A-419C-9D71-3016DEA76A3A}">
      <dgm:prSet/>
      <dgm:spPr/>
      <dgm:t>
        <a:bodyPr/>
        <a:lstStyle/>
        <a:p>
          <a:endParaRPr lang="en-US"/>
        </a:p>
      </dgm:t>
    </dgm:pt>
    <dgm:pt modelId="{40535C74-2AA0-490E-B810-2CE6D48F463D}" type="sibTrans" cxnId="{B90318F3-DC8A-419C-9D71-3016DEA76A3A}">
      <dgm:prSet/>
      <dgm:spPr/>
      <dgm:t>
        <a:bodyPr/>
        <a:lstStyle/>
        <a:p>
          <a:endParaRPr lang="en-US"/>
        </a:p>
      </dgm:t>
    </dgm:pt>
    <dgm:pt modelId="{084CB61B-C4D2-4C4F-B344-EB5708D7AA1E}">
      <dgm:prSet phldrT="[Text]"/>
      <dgm:spPr>
        <a:solidFill>
          <a:schemeClr val="tx2">
            <a:lumMod val="20000"/>
            <a:lumOff val="80000"/>
          </a:schemeClr>
        </a:solidFill>
      </dgm:spPr>
      <dgm:t>
        <a:bodyPr/>
        <a:lstStyle/>
        <a:p>
          <a:r>
            <a:rPr lang="en-US" dirty="0"/>
            <a:t>2019</a:t>
          </a:r>
        </a:p>
      </dgm:t>
    </dgm:pt>
    <dgm:pt modelId="{D45E2304-F37C-48EA-90A3-5F57603E3A88}" type="parTrans" cxnId="{72058E64-94BB-43E9-A9C7-92186E3247EA}">
      <dgm:prSet/>
      <dgm:spPr/>
      <dgm:t>
        <a:bodyPr/>
        <a:lstStyle/>
        <a:p>
          <a:endParaRPr lang="en-US"/>
        </a:p>
      </dgm:t>
    </dgm:pt>
    <dgm:pt modelId="{92794093-FA3E-489B-96DE-45B47F49BFBB}" type="sibTrans" cxnId="{72058E64-94BB-43E9-A9C7-92186E3247EA}">
      <dgm:prSet/>
      <dgm:spPr/>
      <dgm:t>
        <a:bodyPr/>
        <a:lstStyle/>
        <a:p>
          <a:endParaRPr lang="en-US"/>
        </a:p>
      </dgm:t>
    </dgm:pt>
    <dgm:pt modelId="{5816D56D-3B94-430D-B363-463D02992C98}">
      <dgm:prSet phldrT="[Text]"/>
      <dgm:spPr>
        <a:solidFill>
          <a:schemeClr val="tx2">
            <a:lumMod val="20000"/>
            <a:lumOff val="80000"/>
          </a:schemeClr>
        </a:solidFill>
      </dgm:spPr>
      <dgm:t>
        <a:bodyPr/>
        <a:lstStyle/>
        <a:p>
          <a:r>
            <a:rPr lang="en-US" dirty="0"/>
            <a:t>2020</a:t>
          </a:r>
        </a:p>
      </dgm:t>
    </dgm:pt>
    <dgm:pt modelId="{EDC4F7FA-1643-472B-BC85-6D02D527AAEE}" type="parTrans" cxnId="{1989E106-12EE-4713-9CAE-FCE2E602332D}">
      <dgm:prSet/>
      <dgm:spPr/>
      <dgm:t>
        <a:bodyPr/>
        <a:lstStyle/>
        <a:p>
          <a:endParaRPr lang="en-US"/>
        </a:p>
      </dgm:t>
    </dgm:pt>
    <dgm:pt modelId="{BD25671C-32B0-4E4D-A643-DD30046C7988}" type="sibTrans" cxnId="{1989E106-12EE-4713-9CAE-FCE2E602332D}">
      <dgm:prSet/>
      <dgm:spPr/>
      <dgm:t>
        <a:bodyPr/>
        <a:lstStyle/>
        <a:p>
          <a:endParaRPr lang="en-US"/>
        </a:p>
      </dgm:t>
    </dgm:pt>
    <dgm:pt modelId="{8E663B5A-AE00-48BA-A5AF-D3BAD08167BB}">
      <dgm:prSet phldrT="[Text]"/>
      <dgm:spPr>
        <a:solidFill>
          <a:schemeClr val="tx2">
            <a:lumMod val="20000"/>
            <a:lumOff val="80000"/>
          </a:schemeClr>
        </a:solidFill>
      </dgm:spPr>
      <dgm:t>
        <a:bodyPr/>
        <a:lstStyle/>
        <a:p>
          <a:r>
            <a:rPr lang="en-US" dirty="0"/>
            <a:t>2021</a:t>
          </a:r>
        </a:p>
      </dgm:t>
    </dgm:pt>
    <dgm:pt modelId="{729D6396-E701-4F31-839D-67AB7C9CEA8C}" type="parTrans" cxnId="{10AA8DAF-C258-4B99-8014-9561DC468249}">
      <dgm:prSet/>
      <dgm:spPr/>
      <dgm:t>
        <a:bodyPr/>
        <a:lstStyle/>
        <a:p>
          <a:endParaRPr lang="en-US"/>
        </a:p>
      </dgm:t>
    </dgm:pt>
    <dgm:pt modelId="{060E82EF-D4DC-4B1E-8836-17E696867681}" type="sibTrans" cxnId="{10AA8DAF-C258-4B99-8014-9561DC468249}">
      <dgm:prSet/>
      <dgm:spPr/>
      <dgm:t>
        <a:bodyPr/>
        <a:lstStyle/>
        <a:p>
          <a:endParaRPr lang="en-US"/>
        </a:p>
      </dgm:t>
    </dgm:pt>
    <dgm:pt modelId="{CEB8ECDA-B1B0-40E4-83FA-3A25968B877F}">
      <dgm:prSet phldrT="[Text]"/>
      <dgm:spPr>
        <a:solidFill>
          <a:schemeClr val="tx2">
            <a:lumMod val="20000"/>
            <a:lumOff val="80000"/>
          </a:schemeClr>
        </a:solidFill>
      </dgm:spPr>
      <dgm:t>
        <a:bodyPr/>
        <a:lstStyle/>
        <a:p>
          <a:r>
            <a:rPr lang="en-US" dirty="0"/>
            <a:t>2022</a:t>
          </a:r>
        </a:p>
      </dgm:t>
    </dgm:pt>
    <dgm:pt modelId="{3DDC5F71-91B8-41FF-9760-808C989E50E4}" type="parTrans" cxnId="{8DA496C2-D115-43CA-9FE0-1CCA9CBF50DD}">
      <dgm:prSet/>
      <dgm:spPr/>
      <dgm:t>
        <a:bodyPr/>
        <a:lstStyle/>
        <a:p>
          <a:endParaRPr lang="en-US"/>
        </a:p>
      </dgm:t>
    </dgm:pt>
    <dgm:pt modelId="{E9DAF01E-79E1-497C-87E6-7971B4ABA793}" type="sibTrans" cxnId="{8DA496C2-D115-43CA-9FE0-1CCA9CBF50DD}">
      <dgm:prSet/>
      <dgm:spPr/>
      <dgm:t>
        <a:bodyPr/>
        <a:lstStyle/>
        <a:p>
          <a:endParaRPr lang="en-US"/>
        </a:p>
      </dgm:t>
    </dgm:pt>
    <dgm:pt modelId="{FDEA2EF6-82A6-4B71-BC75-EAB078852BE3}" type="pres">
      <dgm:prSet presAssocID="{C605BC29-447B-4110-A1CD-12D48B9C9B26}" presName="Name0" presStyleCnt="0">
        <dgm:presLayoutVars>
          <dgm:dir/>
          <dgm:animLvl val="lvl"/>
          <dgm:resizeHandles val="exact"/>
        </dgm:presLayoutVars>
      </dgm:prSet>
      <dgm:spPr/>
    </dgm:pt>
    <dgm:pt modelId="{21596B6D-C5A5-43F6-99E2-D0292BF3BF28}" type="pres">
      <dgm:prSet presAssocID="{2D2C4BE9-4D30-4609-8755-5952A9F77819}" presName="parTxOnly" presStyleLbl="node1" presStyleIdx="0" presStyleCnt="13">
        <dgm:presLayoutVars>
          <dgm:chMax val="0"/>
          <dgm:chPref val="0"/>
          <dgm:bulletEnabled val="1"/>
        </dgm:presLayoutVars>
      </dgm:prSet>
      <dgm:spPr/>
    </dgm:pt>
    <dgm:pt modelId="{50F7419D-AB9C-4697-99ED-47CE61AD6BEE}" type="pres">
      <dgm:prSet presAssocID="{17E9ED33-CB0F-47E0-BA54-8B83E715990E}" presName="parTxOnlySpace" presStyleCnt="0"/>
      <dgm:spPr/>
    </dgm:pt>
    <dgm:pt modelId="{8F98D91D-FC2B-4DE9-B770-B962D2381F19}" type="pres">
      <dgm:prSet presAssocID="{7BAF7DEF-FD50-4D49-B832-84531BC77174}" presName="parTxOnly" presStyleLbl="node1" presStyleIdx="1" presStyleCnt="13">
        <dgm:presLayoutVars>
          <dgm:chMax val="0"/>
          <dgm:chPref val="0"/>
          <dgm:bulletEnabled val="1"/>
        </dgm:presLayoutVars>
      </dgm:prSet>
      <dgm:spPr/>
    </dgm:pt>
    <dgm:pt modelId="{49A200C0-0784-4B93-BB1F-768F8DA93B58}" type="pres">
      <dgm:prSet presAssocID="{CABAA126-B3FC-40A6-93E3-2770BD7C63ED}" presName="parTxOnlySpace" presStyleCnt="0"/>
      <dgm:spPr/>
    </dgm:pt>
    <dgm:pt modelId="{ADFB0979-C1A5-46B5-96BA-25CE6096D287}" type="pres">
      <dgm:prSet presAssocID="{AC97C654-711B-44AD-BAC4-D935008D5CB1}" presName="parTxOnly" presStyleLbl="node1" presStyleIdx="2" presStyleCnt="13" custLinFactNeighborX="-18003">
        <dgm:presLayoutVars>
          <dgm:chMax val="0"/>
          <dgm:chPref val="0"/>
          <dgm:bulletEnabled val="1"/>
        </dgm:presLayoutVars>
      </dgm:prSet>
      <dgm:spPr/>
    </dgm:pt>
    <dgm:pt modelId="{EED19D84-78D7-4923-A8A8-FAAC71390179}" type="pres">
      <dgm:prSet presAssocID="{445AF01A-767A-4463-9ADC-472C8E3B7DAE}" presName="parTxOnlySpace" presStyleCnt="0"/>
      <dgm:spPr/>
    </dgm:pt>
    <dgm:pt modelId="{223D939F-ED0C-456D-993B-462E00BB2F38}" type="pres">
      <dgm:prSet presAssocID="{56A95210-3760-4643-B489-B67D452B7186}" presName="parTxOnly" presStyleLbl="node1" presStyleIdx="3" presStyleCnt="13" custLinFactNeighborX="-18003">
        <dgm:presLayoutVars>
          <dgm:chMax val="0"/>
          <dgm:chPref val="0"/>
          <dgm:bulletEnabled val="1"/>
        </dgm:presLayoutVars>
      </dgm:prSet>
      <dgm:spPr/>
    </dgm:pt>
    <dgm:pt modelId="{A1C78FCA-6D5B-4C06-9C6D-3C9A12078789}" type="pres">
      <dgm:prSet presAssocID="{593D6A1F-6ADB-48D3-BB91-AD95837EA056}" presName="parTxOnlySpace" presStyleCnt="0"/>
      <dgm:spPr/>
    </dgm:pt>
    <dgm:pt modelId="{FF93511D-2386-4F8F-BB61-B093B3F31E61}" type="pres">
      <dgm:prSet presAssocID="{1DF5B9C1-DFDE-4636-8BCF-AFEC08A8EF4A}" presName="parTxOnly" presStyleLbl="node1" presStyleIdx="4" presStyleCnt="13" custLinFactNeighborX="-18003">
        <dgm:presLayoutVars>
          <dgm:chMax val="0"/>
          <dgm:chPref val="0"/>
          <dgm:bulletEnabled val="1"/>
        </dgm:presLayoutVars>
      </dgm:prSet>
      <dgm:spPr/>
    </dgm:pt>
    <dgm:pt modelId="{023385ED-54F6-4A4B-8F45-0395254BD3DA}" type="pres">
      <dgm:prSet presAssocID="{3513CC25-EA03-4863-AC77-C4264CDCB9C4}" presName="parTxOnlySpace" presStyleCnt="0"/>
      <dgm:spPr/>
    </dgm:pt>
    <dgm:pt modelId="{E5D79CE8-CB37-480A-8738-D4A9D30731E9}" type="pres">
      <dgm:prSet presAssocID="{EBBD85CB-8E72-4BFA-AFDB-3EF48662BD10}" presName="parTxOnly" presStyleLbl="node1" presStyleIdx="5" presStyleCnt="13" custLinFactNeighborX="-18003">
        <dgm:presLayoutVars>
          <dgm:chMax val="0"/>
          <dgm:chPref val="0"/>
          <dgm:bulletEnabled val="1"/>
        </dgm:presLayoutVars>
      </dgm:prSet>
      <dgm:spPr/>
    </dgm:pt>
    <dgm:pt modelId="{27B606D4-2B05-44CD-91CE-08327B986A27}" type="pres">
      <dgm:prSet presAssocID="{FDFBE1B6-7BCA-49BE-B3C8-45E98EE75B5F}" presName="parTxOnlySpace" presStyleCnt="0"/>
      <dgm:spPr/>
    </dgm:pt>
    <dgm:pt modelId="{E42C3749-F46E-4BFC-9310-BF71018C2263}" type="pres">
      <dgm:prSet presAssocID="{A9181089-684F-420D-9409-D2F77F3C3F52}" presName="parTxOnly" presStyleLbl="node1" presStyleIdx="6" presStyleCnt="13" custLinFactNeighborX="-18003">
        <dgm:presLayoutVars>
          <dgm:chMax val="0"/>
          <dgm:chPref val="0"/>
          <dgm:bulletEnabled val="1"/>
        </dgm:presLayoutVars>
      </dgm:prSet>
      <dgm:spPr/>
    </dgm:pt>
    <dgm:pt modelId="{B902B375-3C83-4DA8-B695-51BB94FD2771}" type="pres">
      <dgm:prSet presAssocID="{70D14705-70C3-4FD4-A79E-9B5FAB6AF4DF}" presName="parTxOnlySpace" presStyleCnt="0"/>
      <dgm:spPr/>
    </dgm:pt>
    <dgm:pt modelId="{511EA874-7577-4800-9D9A-2E414AC756B4}" type="pres">
      <dgm:prSet presAssocID="{C5DD7616-F8CC-426B-9095-496AFC992DD3}" presName="parTxOnly" presStyleLbl="node1" presStyleIdx="7" presStyleCnt="13">
        <dgm:presLayoutVars>
          <dgm:chMax val="0"/>
          <dgm:chPref val="0"/>
          <dgm:bulletEnabled val="1"/>
        </dgm:presLayoutVars>
      </dgm:prSet>
      <dgm:spPr/>
    </dgm:pt>
    <dgm:pt modelId="{AABBD347-C17F-4EB5-B647-EB9D3770FB7A}" type="pres">
      <dgm:prSet presAssocID="{68B5DA73-CD67-46BB-8846-7620F06A048B}" presName="parTxOnlySpace" presStyleCnt="0"/>
      <dgm:spPr/>
    </dgm:pt>
    <dgm:pt modelId="{D04AB6E0-BCEB-4978-88D7-D8AF8F698FD3}" type="pres">
      <dgm:prSet presAssocID="{D6D4A7FD-E6A9-4A52-AF38-8017571CF5C3}" presName="parTxOnly" presStyleLbl="node1" presStyleIdx="8" presStyleCnt="13">
        <dgm:presLayoutVars>
          <dgm:chMax val="0"/>
          <dgm:chPref val="0"/>
          <dgm:bulletEnabled val="1"/>
        </dgm:presLayoutVars>
      </dgm:prSet>
      <dgm:spPr/>
    </dgm:pt>
    <dgm:pt modelId="{567BE295-987C-4DE1-BEB8-CA9F1FAF2752}" type="pres">
      <dgm:prSet presAssocID="{40535C74-2AA0-490E-B810-2CE6D48F463D}" presName="parTxOnlySpace" presStyleCnt="0"/>
      <dgm:spPr/>
    </dgm:pt>
    <dgm:pt modelId="{789EF129-94C7-43D9-8F6B-807A4C66285A}" type="pres">
      <dgm:prSet presAssocID="{084CB61B-C4D2-4C4F-B344-EB5708D7AA1E}" presName="parTxOnly" presStyleLbl="node1" presStyleIdx="9" presStyleCnt="13">
        <dgm:presLayoutVars>
          <dgm:chMax val="0"/>
          <dgm:chPref val="0"/>
          <dgm:bulletEnabled val="1"/>
        </dgm:presLayoutVars>
      </dgm:prSet>
      <dgm:spPr/>
    </dgm:pt>
    <dgm:pt modelId="{2BB57713-12D7-456B-B9EE-425B2A17F14F}" type="pres">
      <dgm:prSet presAssocID="{92794093-FA3E-489B-96DE-45B47F49BFBB}" presName="parTxOnlySpace" presStyleCnt="0"/>
      <dgm:spPr/>
    </dgm:pt>
    <dgm:pt modelId="{3352BBC2-BD5D-4AA9-96E7-5FB03BA86932}" type="pres">
      <dgm:prSet presAssocID="{5816D56D-3B94-430D-B363-463D02992C98}" presName="parTxOnly" presStyleLbl="node1" presStyleIdx="10" presStyleCnt="13">
        <dgm:presLayoutVars>
          <dgm:chMax val="0"/>
          <dgm:chPref val="0"/>
          <dgm:bulletEnabled val="1"/>
        </dgm:presLayoutVars>
      </dgm:prSet>
      <dgm:spPr/>
    </dgm:pt>
    <dgm:pt modelId="{F4CE39D5-57FC-4681-88A0-6C476D356CE4}" type="pres">
      <dgm:prSet presAssocID="{BD25671C-32B0-4E4D-A643-DD30046C7988}" presName="parTxOnlySpace" presStyleCnt="0"/>
      <dgm:spPr/>
    </dgm:pt>
    <dgm:pt modelId="{7C8F565B-4CE8-4F83-B4A8-226A023634C2}" type="pres">
      <dgm:prSet presAssocID="{8E663B5A-AE00-48BA-A5AF-D3BAD08167BB}" presName="parTxOnly" presStyleLbl="node1" presStyleIdx="11" presStyleCnt="13">
        <dgm:presLayoutVars>
          <dgm:chMax val="0"/>
          <dgm:chPref val="0"/>
          <dgm:bulletEnabled val="1"/>
        </dgm:presLayoutVars>
      </dgm:prSet>
      <dgm:spPr/>
    </dgm:pt>
    <dgm:pt modelId="{F9D75506-7D3B-4305-9C8F-80F64377D6CA}" type="pres">
      <dgm:prSet presAssocID="{060E82EF-D4DC-4B1E-8836-17E696867681}" presName="parTxOnlySpace" presStyleCnt="0"/>
      <dgm:spPr/>
    </dgm:pt>
    <dgm:pt modelId="{E4EFDBB2-BE3C-47A9-83D2-430A149D265A}" type="pres">
      <dgm:prSet presAssocID="{CEB8ECDA-B1B0-40E4-83FA-3A25968B877F}" presName="parTxOnly" presStyleLbl="node1" presStyleIdx="12" presStyleCnt="13">
        <dgm:presLayoutVars>
          <dgm:chMax val="0"/>
          <dgm:chPref val="0"/>
          <dgm:bulletEnabled val="1"/>
        </dgm:presLayoutVars>
      </dgm:prSet>
      <dgm:spPr/>
    </dgm:pt>
  </dgm:ptLst>
  <dgm:cxnLst>
    <dgm:cxn modelId="{1989E106-12EE-4713-9CAE-FCE2E602332D}" srcId="{C605BC29-447B-4110-A1CD-12D48B9C9B26}" destId="{5816D56D-3B94-430D-B363-463D02992C98}" srcOrd="10" destOrd="0" parTransId="{EDC4F7FA-1643-472B-BC85-6D02D527AAEE}" sibTransId="{BD25671C-32B0-4E4D-A643-DD30046C7988}"/>
    <dgm:cxn modelId="{AC3DF315-11A3-4622-B644-9AB5BD0B33D7}" srcId="{C605BC29-447B-4110-A1CD-12D48B9C9B26}" destId="{1DF5B9C1-DFDE-4636-8BCF-AFEC08A8EF4A}" srcOrd="4" destOrd="0" parTransId="{9AAE636F-D73B-41CC-9877-6FADD0BF1B97}" sibTransId="{3513CC25-EA03-4863-AC77-C4264CDCB9C4}"/>
    <dgm:cxn modelId="{998EAC1F-AD6D-4B4F-8BF8-7AA07D991867}" type="presOf" srcId="{AC97C654-711B-44AD-BAC4-D935008D5CB1}" destId="{ADFB0979-C1A5-46B5-96BA-25CE6096D287}" srcOrd="0" destOrd="0" presId="urn:microsoft.com/office/officeart/2005/8/layout/chevron1"/>
    <dgm:cxn modelId="{D6965A23-FC5F-4FD3-8ACB-E8C672F0660B}" srcId="{C605BC29-447B-4110-A1CD-12D48B9C9B26}" destId="{AC97C654-711B-44AD-BAC4-D935008D5CB1}" srcOrd="2" destOrd="0" parTransId="{CEB43C32-10F2-4799-ACD1-BA5016D9F43C}" sibTransId="{445AF01A-767A-4463-9ADC-472C8E3B7DAE}"/>
    <dgm:cxn modelId="{3F0B542D-5CAA-4272-947C-80158A986FE8}" type="presOf" srcId="{084CB61B-C4D2-4C4F-B344-EB5708D7AA1E}" destId="{789EF129-94C7-43D9-8F6B-807A4C66285A}" srcOrd="0" destOrd="0" presId="urn:microsoft.com/office/officeart/2005/8/layout/chevron1"/>
    <dgm:cxn modelId="{82CE4E2F-57BC-4650-A954-3FB86BDCA1B6}" type="presOf" srcId="{5816D56D-3B94-430D-B363-463D02992C98}" destId="{3352BBC2-BD5D-4AA9-96E7-5FB03BA86932}" srcOrd="0" destOrd="0" presId="urn:microsoft.com/office/officeart/2005/8/layout/chevron1"/>
    <dgm:cxn modelId="{56EE5B31-8C8F-4C91-B1B1-8202D02AF2B3}" type="presOf" srcId="{56A95210-3760-4643-B489-B67D452B7186}" destId="{223D939F-ED0C-456D-993B-462E00BB2F38}" srcOrd="0" destOrd="0" presId="urn:microsoft.com/office/officeart/2005/8/layout/chevron1"/>
    <dgm:cxn modelId="{AB038237-346C-4326-8906-0BEA99146D34}" type="presOf" srcId="{CEB8ECDA-B1B0-40E4-83FA-3A25968B877F}" destId="{E4EFDBB2-BE3C-47A9-83D2-430A149D265A}" srcOrd="0" destOrd="0" presId="urn:microsoft.com/office/officeart/2005/8/layout/chevron1"/>
    <dgm:cxn modelId="{DDBC3541-62C0-4F6B-BB7F-3A76DDB9A5D9}" srcId="{C605BC29-447B-4110-A1CD-12D48B9C9B26}" destId="{EBBD85CB-8E72-4BFA-AFDB-3EF48662BD10}" srcOrd="5" destOrd="0" parTransId="{FD0865E5-2B24-449F-89A4-A55F6D7FF5F1}" sibTransId="{FDFBE1B6-7BCA-49BE-B3C8-45E98EE75B5F}"/>
    <dgm:cxn modelId="{72058E64-94BB-43E9-A9C7-92186E3247EA}" srcId="{C605BC29-447B-4110-A1CD-12D48B9C9B26}" destId="{084CB61B-C4D2-4C4F-B344-EB5708D7AA1E}" srcOrd="9" destOrd="0" parTransId="{D45E2304-F37C-48EA-90A3-5F57603E3A88}" sibTransId="{92794093-FA3E-489B-96DE-45B47F49BFBB}"/>
    <dgm:cxn modelId="{938B046E-38ED-4F61-A62D-8D509DEDB486}" type="presOf" srcId="{7BAF7DEF-FD50-4D49-B832-84531BC77174}" destId="{8F98D91D-FC2B-4DE9-B770-B962D2381F19}" srcOrd="0" destOrd="0" presId="urn:microsoft.com/office/officeart/2005/8/layout/chevron1"/>
    <dgm:cxn modelId="{0ABFCC85-071D-4FD0-B723-B18C02FF9E8E}" srcId="{C605BC29-447B-4110-A1CD-12D48B9C9B26}" destId="{7BAF7DEF-FD50-4D49-B832-84531BC77174}" srcOrd="1" destOrd="0" parTransId="{371B7E35-78BB-41F5-A7C2-E19BE634950C}" sibTransId="{CABAA126-B3FC-40A6-93E3-2770BD7C63ED}"/>
    <dgm:cxn modelId="{BC950289-4C62-4010-89E4-C171DF05327A}" type="presOf" srcId="{C605BC29-447B-4110-A1CD-12D48B9C9B26}" destId="{FDEA2EF6-82A6-4B71-BC75-EAB078852BE3}" srcOrd="0" destOrd="0" presId="urn:microsoft.com/office/officeart/2005/8/layout/chevron1"/>
    <dgm:cxn modelId="{F0F75796-3F7E-4AAD-9E56-90E25292EA73}" srcId="{C605BC29-447B-4110-A1CD-12D48B9C9B26}" destId="{A9181089-684F-420D-9409-D2F77F3C3F52}" srcOrd="6" destOrd="0" parTransId="{20025DE8-859F-4A34-BA5F-3927725365CA}" sibTransId="{70D14705-70C3-4FD4-A79E-9B5FAB6AF4DF}"/>
    <dgm:cxn modelId="{5124319F-0DD6-4D53-A1F0-E8DF1FC83928}" type="presOf" srcId="{1DF5B9C1-DFDE-4636-8BCF-AFEC08A8EF4A}" destId="{FF93511D-2386-4F8F-BB61-B093B3F31E61}" srcOrd="0" destOrd="0" presId="urn:microsoft.com/office/officeart/2005/8/layout/chevron1"/>
    <dgm:cxn modelId="{DB7129AD-8FF7-4C76-ADCE-C5C6F37E36F6}" type="presOf" srcId="{C5DD7616-F8CC-426B-9095-496AFC992DD3}" destId="{511EA874-7577-4800-9D9A-2E414AC756B4}" srcOrd="0" destOrd="0" presId="urn:microsoft.com/office/officeart/2005/8/layout/chevron1"/>
    <dgm:cxn modelId="{10AA8DAF-C258-4B99-8014-9561DC468249}" srcId="{C605BC29-447B-4110-A1CD-12D48B9C9B26}" destId="{8E663B5A-AE00-48BA-A5AF-D3BAD08167BB}" srcOrd="11" destOrd="0" parTransId="{729D6396-E701-4F31-839D-67AB7C9CEA8C}" sibTransId="{060E82EF-D4DC-4B1E-8836-17E696867681}"/>
    <dgm:cxn modelId="{20A8A6B3-EF93-4450-844B-D2D573DB7F77}" srcId="{C605BC29-447B-4110-A1CD-12D48B9C9B26}" destId="{56A95210-3760-4643-B489-B67D452B7186}" srcOrd="3" destOrd="0" parTransId="{498A6059-E0FD-4FB5-B000-F1DD96A6635A}" sibTransId="{593D6A1F-6ADB-48D3-BB91-AD95837EA056}"/>
    <dgm:cxn modelId="{8DA496C2-D115-43CA-9FE0-1CCA9CBF50DD}" srcId="{C605BC29-447B-4110-A1CD-12D48B9C9B26}" destId="{CEB8ECDA-B1B0-40E4-83FA-3A25968B877F}" srcOrd="12" destOrd="0" parTransId="{3DDC5F71-91B8-41FF-9760-808C989E50E4}" sibTransId="{E9DAF01E-79E1-497C-87E6-7971B4ABA793}"/>
    <dgm:cxn modelId="{702B44D1-3F13-4641-97D8-3C62D7DFE2A8}" type="presOf" srcId="{8E663B5A-AE00-48BA-A5AF-D3BAD08167BB}" destId="{7C8F565B-4CE8-4F83-B4A8-226A023634C2}" srcOrd="0" destOrd="0" presId="urn:microsoft.com/office/officeart/2005/8/layout/chevron1"/>
    <dgm:cxn modelId="{6BA300D5-2A7D-4AC1-A558-6E25542C4875}" type="presOf" srcId="{A9181089-684F-420D-9409-D2F77F3C3F52}" destId="{E42C3749-F46E-4BFC-9310-BF71018C2263}" srcOrd="0" destOrd="0" presId="urn:microsoft.com/office/officeart/2005/8/layout/chevron1"/>
    <dgm:cxn modelId="{2C9950D8-C30C-42BA-ACE2-89011DF599F1}" srcId="{C605BC29-447B-4110-A1CD-12D48B9C9B26}" destId="{C5DD7616-F8CC-426B-9095-496AFC992DD3}" srcOrd="7" destOrd="0" parTransId="{D3BA3B85-04F1-4150-84FD-64AD914449F1}" sibTransId="{68B5DA73-CD67-46BB-8846-7620F06A048B}"/>
    <dgm:cxn modelId="{65ABC0E1-A946-406C-BD59-552AAE9EDF22}" type="presOf" srcId="{EBBD85CB-8E72-4BFA-AFDB-3EF48662BD10}" destId="{E5D79CE8-CB37-480A-8738-D4A9D30731E9}" srcOrd="0" destOrd="0" presId="urn:microsoft.com/office/officeart/2005/8/layout/chevron1"/>
    <dgm:cxn modelId="{BBC4DFE2-6170-49F7-9DF7-608278A76815}" srcId="{C605BC29-447B-4110-A1CD-12D48B9C9B26}" destId="{2D2C4BE9-4D30-4609-8755-5952A9F77819}" srcOrd="0" destOrd="0" parTransId="{E39634F0-E560-47B3-957B-8125ED029BEE}" sibTransId="{17E9ED33-CB0F-47E0-BA54-8B83E715990E}"/>
    <dgm:cxn modelId="{B90318F3-DC8A-419C-9D71-3016DEA76A3A}" srcId="{C605BC29-447B-4110-A1CD-12D48B9C9B26}" destId="{D6D4A7FD-E6A9-4A52-AF38-8017571CF5C3}" srcOrd="8" destOrd="0" parTransId="{EE8D834E-5E1F-4FF1-BE8D-38432B9B6A95}" sibTransId="{40535C74-2AA0-490E-B810-2CE6D48F463D}"/>
    <dgm:cxn modelId="{9D3137F4-F9F5-4DDE-BD58-3F734EBA211E}" type="presOf" srcId="{2D2C4BE9-4D30-4609-8755-5952A9F77819}" destId="{21596B6D-C5A5-43F6-99E2-D0292BF3BF28}" srcOrd="0" destOrd="0" presId="urn:microsoft.com/office/officeart/2005/8/layout/chevron1"/>
    <dgm:cxn modelId="{A8B5FEF7-1B65-4AA6-87DC-D249172BF297}" type="presOf" srcId="{D6D4A7FD-E6A9-4A52-AF38-8017571CF5C3}" destId="{D04AB6E0-BCEB-4978-88D7-D8AF8F698FD3}" srcOrd="0" destOrd="0" presId="urn:microsoft.com/office/officeart/2005/8/layout/chevron1"/>
    <dgm:cxn modelId="{4DF3EF75-875A-41EC-8392-76963EFCD6E6}" type="presParOf" srcId="{FDEA2EF6-82A6-4B71-BC75-EAB078852BE3}" destId="{21596B6D-C5A5-43F6-99E2-D0292BF3BF28}" srcOrd="0" destOrd="0" presId="urn:microsoft.com/office/officeart/2005/8/layout/chevron1"/>
    <dgm:cxn modelId="{0D5D8974-1848-4908-89FB-85F83A9F2366}" type="presParOf" srcId="{FDEA2EF6-82A6-4B71-BC75-EAB078852BE3}" destId="{50F7419D-AB9C-4697-99ED-47CE61AD6BEE}" srcOrd="1" destOrd="0" presId="urn:microsoft.com/office/officeart/2005/8/layout/chevron1"/>
    <dgm:cxn modelId="{F0F2688F-653C-4F6C-BEBE-D4BEF1F5AB85}" type="presParOf" srcId="{FDEA2EF6-82A6-4B71-BC75-EAB078852BE3}" destId="{8F98D91D-FC2B-4DE9-B770-B962D2381F19}" srcOrd="2" destOrd="0" presId="urn:microsoft.com/office/officeart/2005/8/layout/chevron1"/>
    <dgm:cxn modelId="{7BD41B41-ECA4-4760-BB60-0DC12C0490B7}" type="presParOf" srcId="{FDEA2EF6-82A6-4B71-BC75-EAB078852BE3}" destId="{49A200C0-0784-4B93-BB1F-768F8DA93B58}" srcOrd="3" destOrd="0" presId="urn:microsoft.com/office/officeart/2005/8/layout/chevron1"/>
    <dgm:cxn modelId="{8D0965B5-F4E8-41F4-B63D-CEE451107E46}" type="presParOf" srcId="{FDEA2EF6-82A6-4B71-BC75-EAB078852BE3}" destId="{ADFB0979-C1A5-46B5-96BA-25CE6096D287}" srcOrd="4" destOrd="0" presId="urn:microsoft.com/office/officeart/2005/8/layout/chevron1"/>
    <dgm:cxn modelId="{AEC8F19B-9A5F-4517-8BC5-9089A87AD4E2}" type="presParOf" srcId="{FDEA2EF6-82A6-4B71-BC75-EAB078852BE3}" destId="{EED19D84-78D7-4923-A8A8-FAAC71390179}" srcOrd="5" destOrd="0" presId="urn:microsoft.com/office/officeart/2005/8/layout/chevron1"/>
    <dgm:cxn modelId="{E3B253E9-4287-4FFB-BC04-53327E183AC7}" type="presParOf" srcId="{FDEA2EF6-82A6-4B71-BC75-EAB078852BE3}" destId="{223D939F-ED0C-456D-993B-462E00BB2F38}" srcOrd="6" destOrd="0" presId="urn:microsoft.com/office/officeart/2005/8/layout/chevron1"/>
    <dgm:cxn modelId="{12487001-CF96-4B24-93D3-48115E641DA5}" type="presParOf" srcId="{FDEA2EF6-82A6-4B71-BC75-EAB078852BE3}" destId="{A1C78FCA-6D5B-4C06-9C6D-3C9A12078789}" srcOrd="7" destOrd="0" presId="urn:microsoft.com/office/officeart/2005/8/layout/chevron1"/>
    <dgm:cxn modelId="{D780211E-38DC-439F-8E40-3A85A9D62F90}" type="presParOf" srcId="{FDEA2EF6-82A6-4B71-BC75-EAB078852BE3}" destId="{FF93511D-2386-4F8F-BB61-B093B3F31E61}" srcOrd="8" destOrd="0" presId="urn:microsoft.com/office/officeart/2005/8/layout/chevron1"/>
    <dgm:cxn modelId="{F96EAD24-4D7D-4EFB-BD1C-FD2953BA1B7B}" type="presParOf" srcId="{FDEA2EF6-82A6-4B71-BC75-EAB078852BE3}" destId="{023385ED-54F6-4A4B-8F45-0395254BD3DA}" srcOrd="9" destOrd="0" presId="urn:microsoft.com/office/officeart/2005/8/layout/chevron1"/>
    <dgm:cxn modelId="{A061A5B4-DEF3-4492-A56E-8219BE9EBE89}" type="presParOf" srcId="{FDEA2EF6-82A6-4B71-BC75-EAB078852BE3}" destId="{E5D79CE8-CB37-480A-8738-D4A9D30731E9}" srcOrd="10" destOrd="0" presId="urn:microsoft.com/office/officeart/2005/8/layout/chevron1"/>
    <dgm:cxn modelId="{8426137C-24F9-45BD-9FE4-669AE302F4FE}" type="presParOf" srcId="{FDEA2EF6-82A6-4B71-BC75-EAB078852BE3}" destId="{27B606D4-2B05-44CD-91CE-08327B986A27}" srcOrd="11" destOrd="0" presId="urn:microsoft.com/office/officeart/2005/8/layout/chevron1"/>
    <dgm:cxn modelId="{93DCF0E7-8403-4F0A-908C-B39F1ADCEFB2}" type="presParOf" srcId="{FDEA2EF6-82A6-4B71-BC75-EAB078852BE3}" destId="{E42C3749-F46E-4BFC-9310-BF71018C2263}" srcOrd="12" destOrd="0" presId="urn:microsoft.com/office/officeart/2005/8/layout/chevron1"/>
    <dgm:cxn modelId="{4C9D31CA-7199-4F76-85AE-625F9BE6A388}" type="presParOf" srcId="{FDEA2EF6-82A6-4B71-BC75-EAB078852BE3}" destId="{B902B375-3C83-4DA8-B695-51BB94FD2771}" srcOrd="13" destOrd="0" presId="urn:microsoft.com/office/officeart/2005/8/layout/chevron1"/>
    <dgm:cxn modelId="{88D4A7E9-E7AB-4896-9956-B60EC3DC2CCC}" type="presParOf" srcId="{FDEA2EF6-82A6-4B71-BC75-EAB078852BE3}" destId="{511EA874-7577-4800-9D9A-2E414AC756B4}" srcOrd="14" destOrd="0" presId="urn:microsoft.com/office/officeart/2005/8/layout/chevron1"/>
    <dgm:cxn modelId="{9C8296D8-C544-4B90-9CEE-D9C2F468EB85}" type="presParOf" srcId="{FDEA2EF6-82A6-4B71-BC75-EAB078852BE3}" destId="{AABBD347-C17F-4EB5-B647-EB9D3770FB7A}" srcOrd="15" destOrd="0" presId="urn:microsoft.com/office/officeart/2005/8/layout/chevron1"/>
    <dgm:cxn modelId="{5CE47358-D86A-4B69-B8EE-1A966ADCB496}" type="presParOf" srcId="{FDEA2EF6-82A6-4B71-BC75-EAB078852BE3}" destId="{D04AB6E0-BCEB-4978-88D7-D8AF8F698FD3}" srcOrd="16" destOrd="0" presId="urn:microsoft.com/office/officeart/2005/8/layout/chevron1"/>
    <dgm:cxn modelId="{8FB39E38-E3C1-4A08-9DE2-B5C93687C429}" type="presParOf" srcId="{FDEA2EF6-82A6-4B71-BC75-EAB078852BE3}" destId="{567BE295-987C-4DE1-BEB8-CA9F1FAF2752}" srcOrd="17" destOrd="0" presId="urn:microsoft.com/office/officeart/2005/8/layout/chevron1"/>
    <dgm:cxn modelId="{4A586B37-9DB0-4871-B6A5-F53E9FA32FED}" type="presParOf" srcId="{FDEA2EF6-82A6-4B71-BC75-EAB078852BE3}" destId="{789EF129-94C7-43D9-8F6B-807A4C66285A}" srcOrd="18" destOrd="0" presId="urn:microsoft.com/office/officeart/2005/8/layout/chevron1"/>
    <dgm:cxn modelId="{407AAF09-DD2F-436B-8A1A-897E1B095E1C}" type="presParOf" srcId="{FDEA2EF6-82A6-4B71-BC75-EAB078852BE3}" destId="{2BB57713-12D7-456B-B9EE-425B2A17F14F}" srcOrd="19" destOrd="0" presId="urn:microsoft.com/office/officeart/2005/8/layout/chevron1"/>
    <dgm:cxn modelId="{C3F88976-3D56-4444-B371-8A69BC49358C}" type="presParOf" srcId="{FDEA2EF6-82A6-4B71-BC75-EAB078852BE3}" destId="{3352BBC2-BD5D-4AA9-96E7-5FB03BA86932}" srcOrd="20" destOrd="0" presId="urn:microsoft.com/office/officeart/2005/8/layout/chevron1"/>
    <dgm:cxn modelId="{09D96149-153C-469A-91A0-7D570BC1B891}" type="presParOf" srcId="{FDEA2EF6-82A6-4B71-BC75-EAB078852BE3}" destId="{F4CE39D5-57FC-4681-88A0-6C476D356CE4}" srcOrd="21" destOrd="0" presId="urn:microsoft.com/office/officeart/2005/8/layout/chevron1"/>
    <dgm:cxn modelId="{E9737E26-C2DF-409B-9575-BF14811BA035}" type="presParOf" srcId="{FDEA2EF6-82A6-4B71-BC75-EAB078852BE3}" destId="{7C8F565B-4CE8-4F83-B4A8-226A023634C2}" srcOrd="22" destOrd="0" presId="urn:microsoft.com/office/officeart/2005/8/layout/chevron1"/>
    <dgm:cxn modelId="{23E5909E-0B5B-4E0C-AB78-3323C8AB7D80}" type="presParOf" srcId="{FDEA2EF6-82A6-4B71-BC75-EAB078852BE3}" destId="{F9D75506-7D3B-4305-9C8F-80F64377D6CA}" srcOrd="23" destOrd="0" presId="urn:microsoft.com/office/officeart/2005/8/layout/chevron1"/>
    <dgm:cxn modelId="{DF32A3F5-9E38-402F-B3BD-752831524B4B}" type="presParOf" srcId="{FDEA2EF6-82A6-4B71-BC75-EAB078852BE3}" destId="{E4EFDBB2-BE3C-47A9-83D2-430A149D265A}" srcOrd="24"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605BC29-447B-4110-A1CD-12D48B9C9B26}" type="doc">
      <dgm:prSet loTypeId="urn:microsoft.com/office/officeart/2005/8/layout/chevron1" loCatId="process" qsTypeId="urn:microsoft.com/office/officeart/2005/8/quickstyle/simple1" qsCatId="simple" csTypeId="urn:microsoft.com/office/officeart/2005/8/colors/accent1_2" csCatId="accent1" phldr="1"/>
      <dgm:spPr/>
    </dgm:pt>
    <dgm:pt modelId="{2D2C4BE9-4D30-4609-8755-5952A9F77819}">
      <dgm:prSet phldrT="[Text]"/>
      <dgm:spPr>
        <a:solidFill>
          <a:schemeClr val="bg1">
            <a:lumMod val="95000"/>
          </a:schemeClr>
        </a:solidFill>
      </dgm:spPr>
      <dgm:t>
        <a:bodyPr/>
        <a:lstStyle/>
        <a:p>
          <a:r>
            <a:rPr lang="en-US" dirty="0"/>
            <a:t>2010</a:t>
          </a:r>
        </a:p>
      </dgm:t>
    </dgm:pt>
    <dgm:pt modelId="{E39634F0-E560-47B3-957B-8125ED029BEE}" type="parTrans" cxnId="{BBC4DFE2-6170-49F7-9DF7-608278A76815}">
      <dgm:prSet/>
      <dgm:spPr/>
      <dgm:t>
        <a:bodyPr/>
        <a:lstStyle/>
        <a:p>
          <a:endParaRPr lang="en-US"/>
        </a:p>
      </dgm:t>
    </dgm:pt>
    <dgm:pt modelId="{17E9ED33-CB0F-47E0-BA54-8B83E715990E}" type="sibTrans" cxnId="{BBC4DFE2-6170-49F7-9DF7-608278A76815}">
      <dgm:prSet/>
      <dgm:spPr/>
      <dgm:t>
        <a:bodyPr/>
        <a:lstStyle/>
        <a:p>
          <a:endParaRPr lang="en-US"/>
        </a:p>
      </dgm:t>
    </dgm:pt>
    <dgm:pt modelId="{7BAF7DEF-FD50-4D49-B832-84531BC77174}">
      <dgm:prSet phldrT="[Text]"/>
      <dgm:spPr>
        <a:solidFill>
          <a:srgbClr val="C42026"/>
        </a:solidFill>
      </dgm:spPr>
      <dgm:t>
        <a:bodyPr/>
        <a:lstStyle/>
        <a:p>
          <a:r>
            <a:rPr lang="en-US" dirty="0"/>
            <a:t>2011</a:t>
          </a:r>
        </a:p>
      </dgm:t>
    </dgm:pt>
    <dgm:pt modelId="{371B7E35-78BB-41F5-A7C2-E19BE634950C}" type="parTrans" cxnId="{0ABFCC85-071D-4FD0-B723-B18C02FF9E8E}">
      <dgm:prSet/>
      <dgm:spPr/>
      <dgm:t>
        <a:bodyPr/>
        <a:lstStyle/>
        <a:p>
          <a:endParaRPr lang="en-US"/>
        </a:p>
      </dgm:t>
    </dgm:pt>
    <dgm:pt modelId="{CABAA126-B3FC-40A6-93E3-2770BD7C63ED}" type="sibTrans" cxnId="{0ABFCC85-071D-4FD0-B723-B18C02FF9E8E}">
      <dgm:prSet/>
      <dgm:spPr/>
      <dgm:t>
        <a:bodyPr/>
        <a:lstStyle/>
        <a:p>
          <a:endParaRPr lang="en-US"/>
        </a:p>
      </dgm:t>
    </dgm:pt>
    <dgm:pt modelId="{AC97C654-711B-44AD-BAC4-D935008D5CB1}">
      <dgm:prSet phldrT="[Text]"/>
      <dgm:spPr>
        <a:solidFill>
          <a:schemeClr val="tx2">
            <a:lumMod val="20000"/>
            <a:lumOff val="80000"/>
          </a:schemeClr>
        </a:solidFill>
      </dgm:spPr>
      <dgm:t>
        <a:bodyPr/>
        <a:lstStyle/>
        <a:p>
          <a:r>
            <a:rPr lang="en-US" dirty="0"/>
            <a:t>2012</a:t>
          </a:r>
        </a:p>
      </dgm:t>
    </dgm:pt>
    <dgm:pt modelId="{CEB43C32-10F2-4799-ACD1-BA5016D9F43C}" type="parTrans" cxnId="{D6965A23-FC5F-4FD3-8ACB-E8C672F0660B}">
      <dgm:prSet/>
      <dgm:spPr/>
      <dgm:t>
        <a:bodyPr/>
        <a:lstStyle/>
        <a:p>
          <a:endParaRPr lang="en-US"/>
        </a:p>
      </dgm:t>
    </dgm:pt>
    <dgm:pt modelId="{445AF01A-767A-4463-9ADC-472C8E3B7DAE}" type="sibTrans" cxnId="{D6965A23-FC5F-4FD3-8ACB-E8C672F0660B}">
      <dgm:prSet/>
      <dgm:spPr/>
      <dgm:t>
        <a:bodyPr/>
        <a:lstStyle/>
        <a:p>
          <a:endParaRPr lang="en-US"/>
        </a:p>
      </dgm:t>
    </dgm:pt>
    <dgm:pt modelId="{56A95210-3760-4643-B489-B67D452B7186}">
      <dgm:prSet phldrT="[Text]"/>
      <dgm:spPr>
        <a:solidFill>
          <a:schemeClr val="tx2">
            <a:lumMod val="20000"/>
            <a:lumOff val="80000"/>
          </a:schemeClr>
        </a:solidFill>
      </dgm:spPr>
      <dgm:t>
        <a:bodyPr/>
        <a:lstStyle/>
        <a:p>
          <a:r>
            <a:rPr lang="en-US" dirty="0"/>
            <a:t>2013</a:t>
          </a:r>
        </a:p>
      </dgm:t>
    </dgm:pt>
    <dgm:pt modelId="{498A6059-E0FD-4FB5-B000-F1DD96A6635A}" type="parTrans" cxnId="{20A8A6B3-EF93-4450-844B-D2D573DB7F77}">
      <dgm:prSet/>
      <dgm:spPr/>
      <dgm:t>
        <a:bodyPr/>
        <a:lstStyle/>
        <a:p>
          <a:endParaRPr lang="en-US"/>
        </a:p>
      </dgm:t>
    </dgm:pt>
    <dgm:pt modelId="{593D6A1F-6ADB-48D3-BB91-AD95837EA056}" type="sibTrans" cxnId="{20A8A6B3-EF93-4450-844B-D2D573DB7F77}">
      <dgm:prSet/>
      <dgm:spPr/>
      <dgm:t>
        <a:bodyPr/>
        <a:lstStyle/>
        <a:p>
          <a:endParaRPr lang="en-US"/>
        </a:p>
      </dgm:t>
    </dgm:pt>
    <dgm:pt modelId="{1DF5B9C1-DFDE-4636-8BCF-AFEC08A8EF4A}">
      <dgm:prSet phldrT="[Text]"/>
      <dgm:spPr>
        <a:solidFill>
          <a:schemeClr val="tx2">
            <a:lumMod val="20000"/>
            <a:lumOff val="80000"/>
          </a:schemeClr>
        </a:solidFill>
      </dgm:spPr>
      <dgm:t>
        <a:bodyPr/>
        <a:lstStyle/>
        <a:p>
          <a:r>
            <a:rPr lang="en-US" dirty="0"/>
            <a:t>2014</a:t>
          </a:r>
        </a:p>
      </dgm:t>
    </dgm:pt>
    <dgm:pt modelId="{9AAE636F-D73B-41CC-9877-6FADD0BF1B97}" type="parTrans" cxnId="{AC3DF315-11A3-4622-B644-9AB5BD0B33D7}">
      <dgm:prSet/>
      <dgm:spPr/>
      <dgm:t>
        <a:bodyPr/>
        <a:lstStyle/>
        <a:p>
          <a:endParaRPr lang="en-US"/>
        </a:p>
      </dgm:t>
    </dgm:pt>
    <dgm:pt modelId="{3513CC25-EA03-4863-AC77-C4264CDCB9C4}" type="sibTrans" cxnId="{AC3DF315-11A3-4622-B644-9AB5BD0B33D7}">
      <dgm:prSet/>
      <dgm:spPr/>
      <dgm:t>
        <a:bodyPr/>
        <a:lstStyle/>
        <a:p>
          <a:endParaRPr lang="en-US"/>
        </a:p>
      </dgm:t>
    </dgm:pt>
    <dgm:pt modelId="{EBBD85CB-8E72-4BFA-AFDB-3EF48662BD10}">
      <dgm:prSet phldrT="[Text]"/>
      <dgm:spPr>
        <a:solidFill>
          <a:schemeClr val="tx2">
            <a:lumMod val="20000"/>
            <a:lumOff val="80000"/>
          </a:schemeClr>
        </a:solidFill>
      </dgm:spPr>
      <dgm:t>
        <a:bodyPr/>
        <a:lstStyle/>
        <a:p>
          <a:r>
            <a:rPr lang="en-US" dirty="0"/>
            <a:t>2015</a:t>
          </a:r>
        </a:p>
      </dgm:t>
    </dgm:pt>
    <dgm:pt modelId="{FD0865E5-2B24-449F-89A4-A55F6D7FF5F1}" type="parTrans" cxnId="{DDBC3541-62C0-4F6B-BB7F-3A76DDB9A5D9}">
      <dgm:prSet/>
      <dgm:spPr/>
      <dgm:t>
        <a:bodyPr/>
        <a:lstStyle/>
        <a:p>
          <a:endParaRPr lang="en-US"/>
        </a:p>
      </dgm:t>
    </dgm:pt>
    <dgm:pt modelId="{FDFBE1B6-7BCA-49BE-B3C8-45E98EE75B5F}" type="sibTrans" cxnId="{DDBC3541-62C0-4F6B-BB7F-3A76DDB9A5D9}">
      <dgm:prSet/>
      <dgm:spPr/>
      <dgm:t>
        <a:bodyPr/>
        <a:lstStyle/>
        <a:p>
          <a:endParaRPr lang="en-US"/>
        </a:p>
      </dgm:t>
    </dgm:pt>
    <dgm:pt modelId="{A9181089-684F-420D-9409-D2F77F3C3F52}">
      <dgm:prSet phldrT="[Text]"/>
      <dgm:spPr>
        <a:solidFill>
          <a:schemeClr val="tx2">
            <a:lumMod val="20000"/>
            <a:lumOff val="80000"/>
          </a:schemeClr>
        </a:solidFill>
      </dgm:spPr>
      <dgm:t>
        <a:bodyPr/>
        <a:lstStyle/>
        <a:p>
          <a:r>
            <a:rPr lang="en-US" dirty="0"/>
            <a:t>2016</a:t>
          </a:r>
        </a:p>
      </dgm:t>
    </dgm:pt>
    <dgm:pt modelId="{20025DE8-859F-4A34-BA5F-3927725365CA}" type="parTrans" cxnId="{F0F75796-3F7E-4AAD-9E56-90E25292EA73}">
      <dgm:prSet/>
      <dgm:spPr/>
      <dgm:t>
        <a:bodyPr/>
        <a:lstStyle/>
        <a:p>
          <a:endParaRPr lang="en-US"/>
        </a:p>
      </dgm:t>
    </dgm:pt>
    <dgm:pt modelId="{70D14705-70C3-4FD4-A79E-9B5FAB6AF4DF}" type="sibTrans" cxnId="{F0F75796-3F7E-4AAD-9E56-90E25292EA73}">
      <dgm:prSet/>
      <dgm:spPr/>
      <dgm:t>
        <a:bodyPr/>
        <a:lstStyle/>
        <a:p>
          <a:endParaRPr lang="en-US"/>
        </a:p>
      </dgm:t>
    </dgm:pt>
    <dgm:pt modelId="{C5DD7616-F8CC-426B-9095-496AFC992DD3}">
      <dgm:prSet phldrT="[Text]"/>
      <dgm:spPr>
        <a:solidFill>
          <a:schemeClr val="tx2">
            <a:lumMod val="20000"/>
            <a:lumOff val="80000"/>
          </a:schemeClr>
        </a:solidFill>
      </dgm:spPr>
      <dgm:t>
        <a:bodyPr/>
        <a:lstStyle/>
        <a:p>
          <a:r>
            <a:rPr lang="en-US" dirty="0"/>
            <a:t>2017</a:t>
          </a:r>
        </a:p>
      </dgm:t>
    </dgm:pt>
    <dgm:pt modelId="{D3BA3B85-04F1-4150-84FD-64AD914449F1}" type="parTrans" cxnId="{2C9950D8-C30C-42BA-ACE2-89011DF599F1}">
      <dgm:prSet/>
      <dgm:spPr/>
      <dgm:t>
        <a:bodyPr/>
        <a:lstStyle/>
        <a:p>
          <a:endParaRPr lang="en-US"/>
        </a:p>
      </dgm:t>
    </dgm:pt>
    <dgm:pt modelId="{68B5DA73-CD67-46BB-8846-7620F06A048B}" type="sibTrans" cxnId="{2C9950D8-C30C-42BA-ACE2-89011DF599F1}">
      <dgm:prSet/>
      <dgm:spPr/>
      <dgm:t>
        <a:bodyPr/>
        <a:lstStyle/>
        <a:p>
          <a:endParaRPr lang="en-US"/>
        </a:p>
      </dgm:t>
    </dgm:pt>
    <dgm:pt modelId="{D6D4A7FD-E6A9-4A52-AF38-8017571CF5C3}">
      <dgm:prSet phldrT="[Text]"/>
      <dgm:spPr>
        <a:solidFill>
          <a:schemeClr val="tx2">
            <a:lumMod val="20000"/>
            <a:lumOff val="80000"/>
          </a:schemeClr>
        </a:solidFill>
      </dgm:spPr>
      <dgm:t>
        <a:bodyPr/>
        <a:lstStyle/>
        <a:p>
          <a:r>
            <a:rPr lang="en-US" dirty="0"/>
            <a:t>2018</a:t>
          </a:r>
        </a:p>
      </dgm:t>
    </dgm:pt>
    <dgm:pt modelId="{EE8D834E-5E1F-4FF1-BE8D-38432B9B6A95}" type="parTrans" cxnId="{B90318F3-DC8A-419C-9D71-3016DEA76A3A}">
      <dgm:prSet/>
      <dgm:spPr/>
      <dgm:t>
        <a:bodyPr/>
        <a:lstStyle/>
        <a:p>
          <a:endParaRPr lang="en-US"/>
        </a:p>
      </dgm:t>
    </dgm:pt>
    <dgm:pt modelId="{40535C74-2AA0-490E-B810-2CE6D48F463D}" type="sibTrans" cxnId="{B90318F3-DC8A-419C-9D71-3016DEA76A3A}">
      <dgm:prSet/>
      <dgm:spPr/>
      <dgm:t>
        <a:bodyPr/>
        <a:lstStyle/>
        <a:p>
          <a:endParaRPr lang="en-US"/>
        </a:p>
      </dgm:t>
    </dgm:pt>
    <dgm:pt modelId="{084CB61B-C4D2-4C4F-B344-EB5708D7AA1E}">
      <dgm:prSet phldrT="[Text]"/>
      <dgm:spPr>
        <a:solidFill>
          <a:schemeClr val="tx2">
            <a:lumMod val="20000"/>
            <a:lumOff val="80000"/>
          </a:schemeClr>
        </a:solidFill>
      </dgm:spPr>
      <dgm:t>
        <a:bodyPr/>
        <a:lstStyle/>
        <a:p>
          <a:r>
            <a:rPr lang="en-US" dirty="0"/>
            <a:t>2019</a:t>
          </a:r>
        </a:p>
      </dgm:t>
    </dgm:pt>
    <dgm:pt modelId="{D45E2304-F37C-48EA-90A3-5F57603E3A88}" type="parTrans" cxnId="{72058E64-94BB-43E9-A9C7-92186E3247EA}">
      <dgm:prSet/>
      <dgm:spPr/>
      <dgm:t>
        <a:bodyPr/>
        <a:lstStyle/>
        <a:p>
          <a:endParaRPr lang="en-US"/>
        </a:p>
      </dgm:t>
    </dgm:pt>
    <dgm:pt modelId="{92794093-FA3E-489B-96DE-45B47F49BFBB}" type="sibTrans" cxnId="{72058E64-94BB-43E9-A9C7-92186E3247EA}">
      <dgm:prSet/>
      <dgm:spPr/>
      <dgm:t>
        <a:bodyPr/>
        <a:lstStyle/>
        <a:p>
          <a:endParaRPr lang="en-US"/>
        </a:p>
      </dgm:t>
    </dgm:pt>
    <dgm:pt modelId="{5816D56D-3B94-430D-B363-463D02992C98}">
      <dgm:prSet phldrT="[Text]"/>
      <dgm:spPr>
        <a:solidFill>
          <a:schemeClr val="tx2">
            <a:lumMod val="20000"/>
            <a:lumOff val="80000"/>
          </a:schemeClr>
        </a:solidFill>
      </dgm:spPr>
      <dgm:t>
        <a:bodyPr/>
        <a:lstStyle/>
        <a:p>
          <a:r>
            <a:rPr lang="en-US" dirty="0"/>
            <a:t>2020</a:t>
          </a:r>
        </a:p>
      </dgm:t>
    </dgm:pt>
    <dgm:pt modelId="{EDC4F7FA-1643-472B-BC85-6D02D527AAEE}" type="parTrans" cxnId="{1989E106-12EE-4713-9CAE-FCE2E602332D}">
      <dgm:prSet/>
      <dgm:spPr/>
      <dgm:t>
        <a:bodyPr/>
        <a:lstStyle/>
        <a:p>
          <a:endParaRPr lang="en-US"/>
        </a:p>
      </dgm:t>
    </dgm:pt>
    <dgm:pt modelId="{BD25671C-32B0-4E4D-A643-DD30046C7988}" type="sibTrans" cxnId="{1989E106-12EE-4713-9CAE-FCE2E602332D}">
      <dgm:prSet/>
      <dgm:spPr/>
      <dgm:t>
        <a:bodyPr/>
        <a:lstStyle/>
        <a:p>
          <a:endParaRPr lang="en-US"/>
        </a:p>
      </dgm:t>
    </dgm:pt>
    <dgm:pt modelId="{8E663B5A-AE00-48BA-A5AF-D3BAD08167BB}">
      <dgm:prSet phldrT="[Text]"/>
      <dgm:spPr>
        <a:solidFill>
          <a:schemeClr val="tx2">
            <a:lumMod val="20000"/>
            <a:lumOff val="80000"/>
          </a:schemeClr>
        </a:solidFill>
      </dgm:spPr>
      <dgm:t>
        <a:bodyPr/>
        <a:lstStyle/>
        <a:p>
          <a:r>
            <a:rPr lang="en-US" dirty="0"/>
            <a:t>2021</a:t>
          </a:r>
        </a:p>
      </dgm:t>
    </dgm:pt>
    <dgm:pt modelId="{729D6396-E701-4F31-839D-67AB7C9CEA8C}" type="parTrans" cxnId="{10AA8DAF-C258-4B99-8014-9561DC468249}">
      <dgm:prSet/>
      <dgm:spPr/>
      <dgm:t>
        <a:bodyPr/>
        <a:lstStyle/>
        <a:p>
          <a:endParaRPr lang="en-US"/>
        </a:p>
      </dgm:t>
    </dgm:pt>
    <dgm:pt modelId="{060E82EF-D4DC-4B1E-8836-17E696867681}" type="sibTrans" cxnId="{10AA8DAF-C258-4B99-8014-9561DC468249}">
      <dgm:prSet/>
      <dgm:spPr/>
      <dgm:t>
        <a:bodyPr/>
        <a:lstStyle/>
        <a:p>
          <a:endParaRPr lang="en-US"/>
        </a:p>
      </dgm:t>
    </dgm:pt>
    <dgm:pt modelId="{CEB8ECDA-B1B0-40E4-83FA-3A25968B877F}">
      <dgm:prSet phldrT="[Text]"/>
      <dgm:spPr>
        <a:solidFill>
          <a:schemeClr val="tx2">
            <a:lumMod val="20000"/>
            <a:lumOff val="80000"/>
          </a:schemeClr>
        </a:solidFill>
      </dgm:spPr>
      <dgm:t>
        <a:bodyPr/>
        <a:lstStyle/>
        <a:p>
          <a:r>
            <a:rPr lang="en-US" dirty="0"/>
            <a:t>2022</a:t>
          </a:r>
        </a:p>
      </dgm:t>
    </dgm:pt>
    <dgm:pt modelId="{3DDC5F71-91B8-41FF-9760-808C989E50E4}" type="parTrans" cxnId="{8DA496C2-D115-43CA-9FE0-1CCA9CBF50DD}">
      <dgm:prSet/>
      <dgm:spPr/>
      <dgm:t>
        <a:bodyPr/>
        <a:lstStyle/>
        <a:p>
          <a:endParaRPr lang="en-US"/>
        </a:p>
      </dgm:t>
    </dgm:pt>
    <dgm:pt modelId="{E9DAF01E-79E1-497C-87E6-7971B4ABA793}" type="sibTrans" cxnId="{8DA496C2-D115-43CA-9FE0-1CCA9CBF50DD}">
      <dgm:prSet/>
      <dgm:spPr/>
      <dgm:t>
        <a:bodyPr/>
        <a:lstStyle/>
        <a:p>
          <a:endParaRPr lang="en-US"/>
        </a:p>
      </dgm:t>
    </dgm:pt>
    <dgm:pt modelId="{FDEA2EF6-82A6-4B71-BC75-EAB078852BE3}" type="pres">
      <dgm:prSet presAssocID="{C605BC29-447B-4110-A1CD-12D48B9C9B26}" presName="Name0" presStyleCnt="0">
        <dgm:presLayoutVars>
          <dgm:dir/>
          <dgm:animLvl val="lvl"/>
          <dgm:resizeHandles val="exact"/>
        </dgm:presLayoutVars>
      </dgm:prSet>
      <dgm:spPr/>
    </dgm:pt>
    <dgm:pt modelId="{21596B6D-C5A5-43F6-99E2-D0292BF3BF28}" type="pres">
      <dgm:prSet presAssocID="{2D2C4BE9-4D30-4609-8755-5952A9F77819}" presName="parTxOnly" presStyleLbl="node1" presStyleIdx="0" presStyleCnt="13">
        <dgm:presLayoutVars>
          <dgm:chMax val="0"/>
          <dgm:chPref val="0"/>
          <dgm:bulletEnabled val="1"/>
        </dgm:presLayoutVars>
      </dgm:prSet>
      <dgm:spPr/>
    </dgm:pt>
    <dgm:pt modelId="{50F7419D-AB9C-4697-99ED-47CE61AD6BEE}" type="pres">
      <dgm:prSet presAssocID="{17E9ED33-CB0F-47E0-BA54-8B83E715990E}" presName="parTxOnlySpace" presStyleCnt="0"/>
      <dgm:spPr/>
    </dgm:pt>
    <dgm:pt modelId="{8F98D91D-FC2B-4DE9-B770-B962D2381F19}" type="pres">
      <dgm:prSet presAssocID="{7BAF7DEF-FD50-4D49-B832-84531BC77174}" presName="parTxOnly" presStyleLbl="node1" presStyleIdx="1" presStyleCnt="13">
        <dgm:presLayoutVars>
          <dgm:chMax val="0"/>
          <dgm:chPref val="0"/>
          <dgm:bulletEnabled val="1"/>
        </dgm:presLayoutVars>
      </dgm:prSet>
      <dgm:spPr/>
    </dgm:pt>
    <dgm:pt modelId="{49A200C0-0784-4B93-BB1F-768F8DA93B58}" type="pres">
      <dgm:prSet presAssocID="{CABAA126-B3FC-40A6-93E3-2770BD7C63ED}" presName="parTxOnlySpace" presStyleCnt="0"/>
      <dgm:spPr/>
    </dgm:pt>
    <dgm:pt modelId="{ADFB0979-C1A5-46B5-96BA-25CE6096D287}" type="pres">
      <dgm:prSet presAssocID="{AC97C654-711B-44AD-BAC4-D935008D5CB1}" presName="parTxOnly" presStyleLbl="node1" presStyleIdx="2" presStyleCnt="13" custLinFactNeighborX="-18003">
        <dgm:presLayoutVars>
          <dgm:chMax val="0"/>
          <dgm:chPref val="0"/>
          <dgm:bulletEnabled val="1"/>
        </dgm:presLayoutVars>
      </dgm:prSet>
      <dgm:spPr/>
    </dgm:pt>
    <dgm:pt modelId="{EED19D84-78D7-4923-A8A8-FAAC71390179}" type="pres">
      <dgm:prSet presAssocID="{445AF01A-767A-4463-9ADC-472C8E3B7DAE}" presName="parTxOnlySpace" presStyleCnt="0"/>
      <dgm:spPr/>
    </dgm:pt>
    <dgm:pt modelId="{223D939F-ED0C-456D-993B-462E00BB2F38}" type="pres">
      <dgm:prSet presAssocID="{56A95210-3760-4643-B489-B67D452B7186}" presName="parTxOnly" presStyleLbl="node1" presStyleIdx="3" presStyleCnt="13" custLinFactNeighborX="-18003">
        <dgm:presLayoutVars>
          <dgm:chMax val="0"/>
          <dgm:chPref val="0"/>
          <dgm:bulletEnabled val="1"/>
        </dgm:presLayoutVars>
      </dgm:prSet>
      <dgm:spPr/>
    </dgm:pt>
    <dgm:pt modelId="{A1C78FCA-6D5B-4C06-9C6D-3C9A12078789}" type="pres">
      <dgm:prSet presAssocID="{593D6A1F-6ADB-48D3-BB91-AD95837EA056}" presName="parTxOnlySpace" presStyleCnt="0"/>
      <dgm:spPr/>
    </dgm:pt>
    <dgm:pt modelId="{FF93511D-2386-4F8F-BB61-B093B3F31E61}" type="pres">
      <dgm:prSet presAssocID="{1DF5B9C1-DFDE-4636-8BCF-AFEC08A8EF4A}" presName="parTxOnly" presStyleLbl="node1" presStyleIdx="4" presStyleCnt="13" custLinFactNeighborX="-18003">
        <dgm:presLayoutVars>
          <dgm:chMax val="0"/>
          <dgm:chPref val="0"/>
          <dgm:bulletEnabled val="1"/>
        </dgm:presLayoutVars>
      </dgm:prSet>
      <dgm:spPr/>
    </dgm:pt>
    <dgm:pt modelId="{023385ED-54F6-4A4B-8F45-0395254BD3DA}" type="pres">
      <dgm:prSet presAssocID="{3513CC25-EA03-4863-AC77-C4264CDCB9C4}" presName="parTxOnlySpace" presStyleCnt="0"/>
      <dgm:spPr/>
    </dgm:pt>
    <dgm:pt modelId="{E5D79CE8-CB37-480A-8738-D4A9D30731E9}" type="pres">
      <dgm:prSet presAssocID="{EBBD85CB-8E72-4BFA-AFDB-3EF48662BD10}" presName="parTxOnly" presStyleLbl="node1" presStyleIdx="5" presStyleCnt="13" custLinFactNeighborX="-18003">
        <dgm:presLayoutVars>
          <dgm:chMax val="0"/>
          <dgm:chPref val="0"/>
          <dgm:bulletEnabled val="1"/>
        </dgm:presLayoutVars>
      </dgm:prSet>
      <dgm:spPr/>
    </dgm:pt>
    <dgm:pt modelId="{27B606D4-2B05-44CD-91CE-08327B986A27}" type="pres">
      <dgm:prSet presAssocID="{FDFBE1B6-7BCA-49BE-B3C8-45E98EE75B5F}" presName="parTxOnlySpace" presStyleCnt="0"/>
      <dgm:spPr/>
    </dgm:pt>
    <dgm:pt modelId="{E42C3749-F46E-4BFC-9310-BF71018C2263}" type="pres">
      <dgm:prSet presAssocID="{A9181089-684F-420D-9409-D2F77F3C3F52}" presName="parTxOnly" presStyleLbl="node1" presStyleIdx="6" presStyleCnt="13" custLinFactNeighborX="-18003">
        <dgm:presLayoutVars>
          <dgm:chMax val="0"/>
          <dgm:chPref val="0"/>
          <dgm:bulletEnabled val="1"/>
        </dgm:presLayoutVars>
      </dgm:prSet>
      <dgm:spPr/>
    </dgm:pt>
    <dgm:pt modelId="{B902B375-3C83-4DA8-B695-51BB94FD2771}" type="pres">
      <dgm:prSet presAssocID="{70D14705-70C3-4FD4-A79E-9B5FAB6AF4DF}" presName="parTxOnlySpace" presStyleCnt="0"/>
      <dgm:spPr/>
    </dgm:pt>
    <dgm:pt modelId="{511EA874-7577-4800-9D9A-2E414AC756B4}" type="pres">
      <dgm:prSet presAssocID="{C5DD7616-F8CC-426B-9095-496AFC992DD3}" presName="parTxOnly" presStyleLbl="node1" presStyleIdx="7" presStyleCnt="13">
        <dgm:presLayoutVars>
          <dgm:chMax val="0"/>
          <dgm:chPref val="0"/>
          <dgm:bulletEnabled val="1"/>
        </dgm:presLayoutVars>
      </dgm:prSet>
      <dgm:spPr/>
    </dgm:pt>
    <dgm:pt modelId="{AABBD347-C17F-4EB5-B647-EB9D3770FB7A}" type="pres">
      <dgm:prSet presAssocID="{68B5DA73-CD67-46BB-8846-7620F06A048B}" presName="parTxOnlySpace" presStyleCnt="0"/>
      <dgm:spPr/>
    </dgm:pt>
    <dgm:pt modelId="{D04AB6E0-BCEB-4978-88D7-D8AF8F698FD3}" type="pres">
      <dgm:prSet presAssocID="{D6D4A7FD-E6A9-4A52-AF38-8017571CF5C3}" presName="parTxOnly" presStyleLbl="node1" presStyleIdx="8" presStyleCnt="13">
        <dgm:presLayoutVars>
          <dgm:chMax val="0"/>
          <dgm:chPref val="0"/>
          <dgm:bulletEnabled val="1"/>
        </dgm:presLayoutVars>
      </dgm:prSet>
      <dgm:spPr/>
    </dgm:pt>
    <dgm:pt modelId="{567BE295-987C-4DE1-BEB8-CA9F1FAF2752}" type="pres">
      <dgm:prSet presAssocID="{40535C74-2AA0-490E-B810-2CE6D48F463D}" presName="parTxOnlySpace" presStyleCnt="0"/>
      <dgm:spPr/>
    </dgm:pt>
    <dgm:pt modelId="{789EF129-94C7-43D9-8F6B-807A4C66285A}" type="pres">
      <dgm:prSet presAssocID="{084CB61B-C4D2-4C4F-B344-EB5708D7AA1E}" presName="parTxOnly" presStyleLbl="node1" presStyleIdx="9" presStyleCnt="13">
        <dgm:presLayoutVars>
          <dgm:chMax val="0"/>
          <dgm:chPref val="0"/>
          <dgm:bulletEnabled val="1"/>
        </dgm:presLayoutVars>
      </dgm:prSet>
      <dgm:spPr/>
    </dgm:pt>
    <dgm:pt modelId="{2BB57713-12D7-456B-B9EE-425B2A17F14F}" type="pres">
      <dgm:prSet presAssocID="{92794093-FA3E-489B-96DE-45B47F49BFBB}" presName="parTxOnlySpace" presStyleCnt="0"/>
      <dgm:spPr/>
    </dgm:pt>
    <dgm:pt modelId="{3352BBC2-BD5D-4AA9-96E7-5FB03BA86932}" type="pres">
      <dgm:prSet presAssocID="{5816D56D-3B94-430D-B363-463D02992C98}" presName="parTxOnly" presStyleLbl="node1" presStyleIdx="10" presStyleCnt="13">
        <dgm:presLayoutVars>
          <dgm:chMax val="0"/>
          <dgm:chPref val="0"/>
          <dgm:bulletEnabled val="1"/>
        </dgm:presLayoutVars>
      </dgm:prSet>
      <dgm:spPr/>
    </dgm:pt>
    <dgm:pt modelId="{F4CE39D5-57FC-4681-88A0-6C476D356CE4}" type="pres">
      <dgm:prSet presAssocID="{BD25671C-32B0-4E4D-A643-DD30046C7988}" presName="parTxOnlySpace" presStyleCnt="0"/>
      <dgm:spPr/>
    </dgm:pt>
    <dgm:pt modelId="{7C8F565B-4CE8-4F83-B4A8-226A023634C2}" type="pres">
      <dgm:prSet presAssocID="{8E663B5A-AE00-48BA-A5AF-D3BAD08167BB}" presName="parTxOnly" presStyleLbl="node1" presStyleIdx="11" presStyleCnt="13">
        <dgm:presLayoutVars>
          <dgm:chMax val="0"/>
          <dgm:chPref val="0"/>
          <dgm:bulletEnabled val="1"/>
        </dgm:presLayoutVars>
      </dgm:prSet>
      <dgm:spPr/>
    </dgm:pt>
    <dgm:pt modelId="{F9D75506-7D3B-4305-9C8F-80F64377D6CA}" type="pres">
      <dgm:prSet presAssocID="{060E82EF-D4DC-4B1E-8836-17E696867681}" presName="parTxOnlySpace" presStyleCnt="0"/>
      <dgm:spPr/>
    </dgm:pt>
    <dgm:pt modelId="{E4EFDBB2-BE3C-47A9-83D2-430A149D265A}" type="pres">
      <dgm:prSet presAssocID="{CEB8ECDA-B1B0-40E4-83FA-3A25968B877F}" presName="parTxOnly" presStyleLbl="node1" presStyleIdx="12" presStyleCnt="13">
        <dgm:presLayoutVars>
          <dgm:chMax val="0"/>
          <dgm:chPref val="0"/>
          <dgm:bulletEnabled val="1"/>
        </dgm:presLayoutVars>
      </dgm:prSet>
      <dgm:spPr/>
    </dgm:pt>
  </dgm:ptLst>
  <dgm:cxnLst>
    <dgm:cxn modelId="{1989E106-12EE-4713-9CAE-FCE2E602332D}" srcId="{C605BC29-447B-4110-A1CD-12D48B9C9B26}" destId="{5816D56D-3B94-430D-B363-463D02992C98}" srcOrd="10" destOrd="0" parTransId="{EDC4F7FA-1643-472B-BC85-6D02D527AAEE}" sibTransId="{BD25671C-32B0-4E4D-A643-DD30046C7988}"/>
    <dgm:cxn modelId="{AC3DF315-11A3-4622-B644-9AB5BD0B33D7}" srcId="{C605BC29-447B-4110-A1CD-12D48B9C9B26}" destId="{1DF5B9C1-DFDE-4636-8BCF-AFEC08A8EF4A}" srcOrd="4" destOrd="0" parTransId="{9AAE636F-D73B-41CC-9877-6FADD0BF1B97}" sibTransId="{3513CC25-EA03-4863-AC77-C4264CDCB9C4}"/>
    <dgm:cxn modelId="{998EAC1F-AD6D-4B4F-8BF8-7AA07D991867}" type="presOf" srcId="{AC97C654-711B-44AD-BAC4-D935008D5CB1}" destId="{ADFB0979-C1A5-46B5-96BA-25CE6096D287}" srcOrd="0" destOrd="0" presId="urn:microsoft.com/office/officeart/2005/8/layout/chevron1"/>
    <dgm:cxn modelId="{D6965A23-FC5F-4FD3-8ACB-E8C672F0660B}" srcId="{C605BC29-447B-4110-A1CD-12D48B9C9B26}" destId="{AC97C654-711B-44AD-BAC4-D935008D5CB1}" srcOrd="2" destOrd="0" parTransId="{CEB43C32-10F2-4799-ACD1-BA5016D9F43C}" sibTransId="{445AF01A-767A-4463-9ADC-472C8E3B7DAE}"/>
    <dgm:cxn modelId="{3F0B542D-5CAA-4272-947C-80158A986FE8}" type="presOf" srcId="{084CB61B-C4D2-4C4F-B344-EB5708D7AA1E}" destId="{789EF129-94C7-43D9-8F6B-807A4C66285A}" srcOrd="0" destOrd="0" presId="urn:microsoft.com/office/officeart/2005/8/layout/chevron1"/>
    <dgm:cxn modelId="{82CE4E2F-57BC-4650-A954-3FB86BDCA1B6}" type="presOf" srcId="{5816D56D-3B94-430D-B363-463D02992C98}" destId="{3352BBC2-BD5D-4AA9-96E7-5FB03BA86932}" srcOrd="0" destOrd="0" presId="urn:microsoft.com/office/officeart/2005/8/layout/chevron1"/>
    <dgm:cxn modelId="{56EE5B31-8C8F-4C91-B1B1-8202D02AF2B3}" type="presOf" srcId="{56A95210-3760-4643-B489-B67D452B7186}" destId="{223D939F-ED0C-456D-993B-462E00BB2F38}" srcOrd="0" destOrd="0" presId="urn:microsoft.com/office/officeart/2005/8/layout/chevron1"/>
    <dgm:cxn modelId="{AB038237-346C-4326-8906-0BEA99146D34}" type="presOf" srcId="{CEB8ECDA-B1B0-40E4-83FA-3A25968B877F}" destId="{E4EFDBB2-BE3C-47A9-83D2-430A149D265A}" srcOrd="0" destOrd="0" presId="urn:microsoft.com/office/officeart/2005/8/layout/chevron1"/>
    <dgm:cxn modelId="{DDBC3541-62C0-4F6B-BB7F-3A76DDB9A5D9}" srcId="{C605BC29-447B-4110-A1CD-12D48B9C9B26}" destId="{EBBD85CB-8E72-4BFA-AFDB-3EF48662BD10}" srcOrd="5" destOrd="0" parTransId="{FD0865E5-2B24-449F-89A4-A55F6D7FF5F1}" sibTransId="{FDFBE1B6-7BCA-49BE-B3C8-45E98EE75B5F}"/>
    <dgm:cxn modelId="{72058E64-94BB-43E9-A9C7-92186E3247EA}" srcId="{C605BC29-447B-4110-A1CD-12D48B9C9B26}" destId="{084CB61B-C4D2-4C4F-B344-EB5708D7AA1E}" srcOrd="9" destOrd="0" parTransId="{D45E2304-F37C-48EA-90A3-5F57603E3A88}" sibTransId="{92794093-FA3E-489B-96DE-45B47F49BFBB}"/>
    <dgm:cxn modelId="{938B046E-38ED-4F61-A62D-8D509DEDB486}" type="presOf" srcId="{7BAF7DEF-FD50-4D49-B832-84531BC77174}" destId="{8F98D91D-FC2B-4DE9-B770-B962D2381F19}" srcOrd="0" destOrd="0" presId="urn:microsoft.com/office/officeart/2005/8/layout/chevron1"/>
    <dgm:cxn modelId="{0ABFCC85-071D-4FD0-B723-B18C02FF9E8E}" srcId="{C605BC29-447B-4110-A1CD-12D48B9C9B26}" destId="{7BAF7DEF-FD50-4D49-B832-84531BC77174}" srcOrd="1" destOrd="0" parTransId="{371B7E35-78BB-41F5-A7C2-E19BE634950C}" sibTransId="{CABAA126-B3FC-40A6-93E3-2770BD7C63ED}"/>
    <dgm:cxn modelId="{BC950289-4C62-4010-89E4-C171DF05327A}" type="presOf" srcId="{C605BC29-447B-4110-A1CD-12D48B9C9B26}" destId="{FDEA2EF6-82A6-4B71-BC75-EAB078852BE3}" srcOrd="0" destOrd="0" presId="urn:microsoft.com/office/officeart/2005/8/layout/chevron1"/>
    <dgm:cxn modelId="{F0F75796-3F7E-4AAD-9E56-90E25292EA73}" srcId="{C605BC29-447B-4110-A1CD-12D48B9C9B26}" destId="{A9181089-684F-420D-9409-D2F77F3C3F52}" srcOrd="6" destOrd="0" parTransId="{20025DE8-859F-4A34-BA5F-3927725365CA}" sibTransId="{70D14705-70C3-4FD4-A79E-9B5FAB6AF4DF}"/>
    <dgm:cxn modelId="{5124319F-0DD6-4D53-A1F0-E8DF1FC83928}" type="presOf" srcId="{1DF5B9C1-DFDE-4636-8BCF-AFEC08A8EF4A}" destId="{FF93511D-2386-4F8F-BB61-B093B3F31E61}" srcOrd="0" destOrd="0" presId="urn:microsoft.com/office/officeart/2005/8/layout/chevron1"/>
    <dgm:cxn modelId="{DB7129AD-8FF7-4C76-ADCE-C5C6F37E36F6}" type="presOf" srcId="{C5DD7616-F8CC-426B-9095-496AFC992DD3}" destId="{511EA874-7577-4800-9D9A-2E414AC756B4}" srcOrd="0" destOrd="0" presId="urn:microsoft.com/office/officeart/2005/8/layout/chevron1"/>
    <dgm:cxn modelId="{10AA8DAF-C258-4B99-8014-9561DC468249}" srcId="{C605BC29-447B-4110-A1CD-12D48B9C9B26}" destId="{8E663B5A-AE00-48BA-A5AF-D3BAD08167BB}" srcOrd="11" destOrd="0" parTransId="{729D6396-E701-4F31-839D-67AB7C9CEA8C}" sibTransId="{060E82EF-D4DC-4B1E-8836-17E696867681}"/>
    <dgm:cxn modelId="{20A8A6B3-EF93-4450-844B-D2D573DB7F77}" srcId="{C605BC29-447B-4110-A1CD-12D48B9C9B26}" destId="{56A95210-3760-4643-B489-B67D452B7186}" srcOrd="3" destOrd="0" parTransId="{498A6059-E0FD-4FB5-B000-F1DD96A6635A}" sibTransId="{593D6A1F-6ADB-48D3-BB91-AD95837EA056}"/>
    <dgm:cxn modelId="{8DA496C2-D115-43CA-9FE0-1CCA9CBF50DD}" srcId="{C605BC29-447B-4110-A1CD-12D48B9C9B26}" destId="{CEB8ECDA-B1B0-40E4-83FA-3A25968B877F}" srcOrd="12" destOrd="0" parTransId="{3DDC5F71-91B8-41FF-9760-808C989E50E4}" sibTransId="{E9DAF01E-79E1-497C-87E6-7971B4ABA793}"/>
    <dgm:cxn modelId="{702B44D1-3F13-4641-97D8-3C62D7DFE2A8}" type="presOf" srcId="{8E663B5A-AE00-48BA-A5AF-D3BAD08167BB}" destId="{7C8F565B-4CE8-4F83-B4A8-226A023634C2}" srcOrd="0" destOrd="0" presId="urn:microsoft.com/office/officeart/2005/8/layout/chevron1"/>
    <dgm:cxn modelId="{6BA300D5-2A7D-4AC1-A558-6E25542C4875}" type="presOf" srcId="{A9181089-684F-420D-9409-D2F77F3C3F52}" destId="{E42C3749-F46E-4BFC-9310-BF71018C2263}" srcOrd="0" destOrd="0" presId="urn:microsoft.com/office/officeart/2005/8/layout/chevron1"/>
    <dgm:cxn modelId="{2C9950D8-C30C-42BA-ACE2-89011DF599F1}" srcId="{C605BC29-447B-4110-A1CD-12D48B9C9B26}" destId="{C5DD7616-F8CC-426B-9095-496AFC992DD3}" srcOrd="7" destOrd="0" parTransId="{D3BA3B85-04F1-4150-84FD-64AD914449F1}" sibTransId="{68B5DA73-CD67-46BB-8846-7620F06A048B}"/>
    <dgm:cxn modelId="{65ABC0E1-A946-406C-BD59-552AAE9EDF22}" type="presOf" srcId="{EBBD85CB-8E72-4BFA-AFDB-3EF48662BD10}" destId="{E5D79CE8-CB37-480A-8738-D4A9D30731E9}" srcOrd="0" destOrd="0" presId="urn:microsoft.com/office/officeart/2005/8/layout/chevron1"/>
    <dgm:cxn modelId="{BBC4DFE2-6170-49F7-9DF7-608278A76815}" srcId="{C605BC29-447B-4110-A1CD-12D48B9C9B26}" destId="{2D2C4BE9-4D30-4609-8755-5952A9F77819}" srcOrd="0" destOrd="0" parTransId="{E39634F0-E560-47B3-957B-8125ED029BEE}" sibTransId="{17E9ED33-CB0F-47E0-BA54-8B83E715990E}"/>
    <dgm:cxn modelId="{B90318F3-DC8A-419C-9D71-3016DEA76A3A}" srcId="{C605BC29-447B-4110-A1CD-12D48B9C9B26}" destId="{D6D4A7FD-E6A9-4A52-AF38-8017571CF5C3}" srcOrd="8" destOrd="0" parTransId="{EE8D834E-5E1F-4FF1-BE8D-38432B9B6A95}" sibTransId="{40535C74-2AA0-490E-B810-2CE6D48F463D}"/>
    <dgm:cxn modelId="{9D3137F4-F9F5-4DDE-BD58-3F734EBA211E}" type="presOf" srcId="{2D2C4BE9-4D30-4609-8755-5952A9F77819}" destId="{21596B6D-C5A5-43F6-99E2-D0292BF3BF28}" srcOrd="0" destOrd="0" presId="urn:microsoft.com/office/officeart/2005/8/layout/chevron1"/>
    <dgm:cxn modelId="{A8B5FEF7-1B65-4AA6-87DC-D249172BF297}" type="presOf" srcId="{D6D4A7FD-E6A9-4A52-AF38-8017571CF5C3}" destId="{D04AB6E0-BCEB-4978-88D7-D8AF8F698FD3}" srcOrd="0" destOrd="0" presId="urn:microsoft.com/office/officeart/2005/8/layout/chevron1"/>
    <dgm:cxn modelId="{4DF3EF75-875A-41EC-8392-76963EFCD6E6}" type="presParOf" srcId="{FDEA2EF6-82A6-4B71-BC75-EAB078852BE3}" destId="{21596B6D-C5A5-43F6-99E2-D0292BF3BF28}" srcOrd="0" destOrd="0" presId="urn:microsoft.com/office/officeart/2005/8/layout/chevron1"/>
    <dgm:cxn modelId="{0D5D8974-1848-4908-89FB-85F83A9F2366}" type="presParOf" srcId="{FDEA2EF6-82A6-4B71-BC75-EAB078852BE3}" destId="{50F7419D-AB9C-4697-99ED-47CE61AD6BEE}" srcOrd="1" destOrd="0" presId="urn:microsoft.com/office/officeart/2005/8/layout/chevron1"/>
    <dgm:cxn modelId="{F0F2688F-653C-4F6C-BEBE-D4BEF1F5AB85}" type="presParOf" srcId="{FDEA2EF6-82A6-4B71-BC75-EAB078852BE3}" destId="{8F98D91D-FC2B-4DE9-B770-B962D2381F19}" srcOrd="2" destOrd="0" presId="urn:microsoft.com/office/officeart/2005/8/layout/chevron1"/>
    <dgm:cxn modelId="{7BD41B41-ECA4-4760-BB60-0DC12C0490B7}" type="presParOf" srcId="{FDEA2EF6-82A6-4B71-BC75-EAB078852BE3}" destId="{49A200C0-0784-4B93-BB1F-768F8DA93B58}" srcOrd="3" destOrd="0" presId="urn:microsoft.com/office/officeart/2005/8/layout/chevron1"/>
    <dgm:cxn modelId="{8D0965B5-F4E8-41F4-B63D-CEE451107E46}" type="presParOf" srcId="{FDEA2EF6-82A6-4B71-BC75-EAB078852BE3}" destId="{ADFB0979-C1A5-46B5-96BA-25CE6096D287}" srcOrd="4" destOrd="0" presId="urn:microsoft.com/office/officeart/2005/8/layout/chevron1"/>
    <dgm:cxn modelId="{AEC8F19B-9A5F-4517-8BC5-9089A87AD4E2}" type="presParOf" srcId="{FDEA2EF6-82A6-4B71-BC75-EAB078852BE3}" destId="{EED19D84-78D7-4923-A8A8-FAAC71390179}" srcOrd="5" destOrd="0" presId="urn:microsoft.com/office/officeart/2005/8/layout/chevron1"/>
    <dgm:cxn modelId="{E3B253E9-4287-4FFB-BC04-53327E183AC7}" type="presParOf" srcId="{FDEA2EF6-82A6-4B71-BC75-EAB078852BE3}" destId="{223D939F-ED0C-456D-993B-462E00BB2F38}" srcOrd="6" destOrd="0" presId="urn:microsoft.com/office/officeart/2005/8/layout/chevron1"/>
    <dgm:cxn modelId="{12487001-CF96-4B24-93D3-48115E641DA5}" type="presParOf" srcId="{FDEA2EF6-82A6-4B71-BC75-EAB078852BE3}" destId="{A1C78FCA-6D5B-4C06-9C6D-3C9A12078789}" srcOrd="7" destOrd="0" presId="urn:microsoft.com/office/officeart/2005/8/layout/chevron1"/>
    <dgm:cxn modelId="{D780211E-38DC-439F-8E40-3A85A9D62F90}" type="presParOf" srcId="{FDEA2EF6-82A6-4B71-BC75-EAB078852BE3}" destId="{FF93511D-2386-4F8F-BB61-B093B3F31E61}" srcOrd="8" destOrd="0" presId="urn:microsoft.com/office/officeart/2005/8/layout/chevron1"/>
    <dgm:cxn modelId="{F96EAD24-4D7D-4EFB-BD1C-FD2953BA1B7B}" type="presParOf" srcId="{FDEA2EF6-82A6-4B71-BC75-EAB078852BE3}" destId="{023385ED-54F6-4A4B-8F45-0395254BD3DA}" srcOrd="9" destOrd="0" presId="urn:microsoft.com/office/officeart/2005/8/layout/chevron1"/>
    <dgm:cxn modelId="{A061A5B4-DEF3-4492-A56E-8219BE9EBE89}" type="presParOf" srcId="{FDEA2EF6-82A6-4B71-BC75-EAB078852BE3}" destId="{E5D79CE8-CB37-480A-8738-D4A9D30731E9}" srcOrd="10" destOrd="0" presId="urn:microsoft.com/office/officeart/2005/8/layout/chevron1"/>
    <dgm:cxn modelId="{8426137C-24F9-45BD-9FE4-669AE302F4FE}" type="presParOf" srcId="{FDEA2EF6-82A6-4B71-BC75-EAB078852BE3}" destId="{27B606D4-2B05-44CD-91CE-08327B986A27}" srcOrd="11" destOrd="0" presId="urn:microsoft.com/office/officeart/2005/8/layout/chevron1"/>
    <dgm:cxn modelId="{93DCF0E7-8403-4F0A-908C-B39F1ADCEFB2}" type="presParOf" srcId="{FDEA2EF6-82A6-4B71-BC75-EAB078852BE3}" destId="{E42C3749-F46E-4BFC-9310-BF71018C2263}" srcOrd="12" destOrd="0" presId="urn:microsoft.com/office/officeart/2005/8/layout/chevron1"/>
    <dgm:cxn modelId="{4C9D31CA-7199-4F76-85AE-625F9BE6A388}" type="presParOf" srcId="{FDEA2EF6-82A6-4B71-BC75-EAB078852BE3}" destId="{B902B375-3C83-4DA8-B695-51BB94FD2771}" srcOrd="13" destOrd="0" presId="urn:microsoft.com/office/officeart/2005/8/layout/chevron1"/>
    <dgm:cxn modelId="{88D4A7E9-E7AB-4896-9956-B60EC3DC2CCC}" type="presParOf" srcId="{FDEA2EF6-82A6-4B71-BC75-EAB078852BE3}" destId="{511EA874-7577-4800-9D9A-2E414AC756B4}" srcOrd="14" destOrd="0" presId="urn:microsoft.com/office/officeart/2005/8/layout/chevron1"/>
    <dgm:cxn modelId="{9C8296D8-C544-4B90-9CEE-D9C2F468EB85}" type="presParOf" srcId="{FDEA2EF6-82A6-4B71-BC75-EAB078852BE3}" destId="{AABBD347-C17F-4EB5-B647-EB9D3770FB7A}" srcOrd="15" destOrd="0" presId="urn:microsoft.com/office/officeart/2005/8/layout/chevron1"/>
    <dgm:cxn modelId="{5CE47358-D86A-4B69-B8EE-1A966ADCB496}" type="presParOf" srcId="{FDEA2EF6-82A6-4B71-BC75-EAB078852BE3}" destId="{D04AB6E0-BCEB-4978-88D7-D8AF8F698FD3}" srcOrd="16" destOrd="0" presId="urn:microsoft.com/office/officeart/2005/8/layout/chevron1"/>
    <dgm:cxn modelId="{8FB39E38-E3C1-4A08-9DE2-B5C93687C429}" type="presParOf" srcId="{FDEA2EF6-82A6-4B71-BC75-EAB078852BE3}" destId="{567BE295-987C-4DE1-BEB8-CA9F1FAF2752}" srcOrd="17" destOrd="0" presId="urn:microsoft.com/office/officeart/2005/8/layout/chevron1"/>
    <dgm:cxn modelId="{4A586B37-9DB0-4871-B6A5-F53E9FA32FED}" type="presParOf" srcId="{FDEA2EF6-82A6-4B71-BC75-EAB078852BE3}" destId="{789EF129-94C7-43D9-8F6B-807A4C66285A}" srcOrd="18" destOrd="0" presId="urn:microsoft.com/office/officeart/2005/8/layout/chevron1"/>
    <dgm:cxn modelId="{407AAF09-DD2F-436B-8A1A-897E1B095E1C}" type="presParOf" srcId="{FDEA2EF6-82A6-4B71-BC75-EAB078852BE3}" destId="{2BB57713-12D7-456B-B9EE-425B2A17F14F}" srcOrd="19" destOrd="0" presId="urn:microsoft.com/office/officeart/2005/8/layout/chevron1"/>
    <dgm:cxn modelId="{C3F88976-3D56-4444-B371-8A69BC49358C}" type="presParOf" srcId="{FDEA2EF6-82A6-4B71-BC75-EAB078852BE3}" destId="{3352BBC2-BD5D-4AA9-96E7-5FB03BA86932}" srcOrd="20" destOrd="0" presId="urn:microsoft.com/office/officeart/2005/8/layout/chevron1"/>
    <dgm:cxn modelId="{09D96149-153C-469A-91A0-7D570BC1B891}" type="presParOf" srcId="{FDEA2EF6-82A6-4B71-BC75-EAB078852BE3}" destId="{F4CE39D5-57FC-4681-88A0-6C476D356CE4}" srcOrd="21" destOrd="0" presId="urn:microsoft.com/office/officeart/2005/8/layout/chevron1"/>
    <dgm:cxn modelId="{E9737E26-C2DF-409B-9575-BF14811BA035}" type="presParOf" srcId="{FDEA2EF6-82A6-4B71-BC75-EAB078852BE3}" destId="{7C8F565B-4CE8-4F83-B4A8-226A023634C2}" srcOrd="22" destOrd="0" presId="urn:microsoft.com/office/officeart/2005/8/layout/chevron1"/>
    <dgm:cxn modelId="{23E5909E-0B5B-4E0C-AB78-3323C8AB7D80}" type="presParOf" srcId="{FDEA2EF6-82A6-4B71-BC75-EAB078852BE3}" destId="{F9D75506-7D3B-4305-9C8F-80F64377D6CA}" srcOrd="23" destOrd="0" presId="urn:microsoft.com/office/officeart/2005/8/layout/chevron1"/>
    <dgm:cxn modelId="{DF32A3F5-9E38-402F-B3BD-752831524B4B}" type="presParOf" srcId="{FDEA2EF6-82A6-4B71-BC75-EAB078852BE3}" destId="{E4EFDBB2-BE3C-47A9-83D2-430A149D265A}" srcOrd="24"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605BC29-447B-4110-A1CD-12D48B9C9B26}" type="doc">
      <dgm:prSet loTypeId="urn:microsoft.com/office/officeart/2005/8/layout/chevron1" loCatId="process" qsTypeId="urn:microsoft.com/office/officeart/2005/8/quickstyle/simple1" qsCatId="simple" csTypeId="urn:microsoft.com/office/officeart/2005/8/colors/accent1_2" csCatId="accent1" phldr="1"/>
      <dgm:spPr/>
    </dgm:pt>
    <dgm:pt modelId="{2D2C4BE9-4D30-4609-8755-5952A9F77819}">
      <dgm:prSet phldrT="[Text]"/>
      <dgm:spPr>
        <a:solidFill>
          <a:schemeClr val="bg1">
            <a:lumMod val="95000"/>
          </a:schemeClr>
        </a:solidFill>
      </dgm:spPr>
      <dgm:t>
        <a:bodyPr/>
        <a:lstStyle/>
        <a:p>
          <a:r>
            <a:rPr lang="en-US" dirty="0"/>
            <a:t>2010</a:t>
          </a:r>
        </a:p>
      </dgm:t>
    </dgm:pt>
    <dgm:pt modelId="{E39634F0-E560-47B3-957B-8125ED029BEE}" type="parTrans" cxnId="{BBC4DFE2-6170-49F7-9DF7-608278A76815}">
      <dgm:prSet/>
      <dgm:spPr/>
      <dgm:t>
        <a:bodyPr/>
        <a:lstStyle/>
        <a:p>
          <a:endParaRPr lang="en-US"/>
        </a:p>
      </dgm:t>
    </dgm:pt>
    <dgm:pt modelId="{17E9ED33-CB0F-47E0-BA54-8B83E715990E}" type="sibTrans" cxnId="{BBC4DFE2-6170-49F7-9DF7-608278A76815}">
      <dgm:prSet/>
      <dgm:spPr/>
      <dgm:t>
        <a:bodyPr/>
        <a:lstStyle/>
        <a:p>
          <a:endParaRPr lang="en-US"/>
        </a:p>
      </dgm:t>
    </dgm:pt>
    <dgm:pt modelId="{7BAF7DEF-FD50-4D49-B832-84531BC77174}">
      <dgm:prSet phldrT="[Text]"/>
      <dgm:spPr>
        <a:solidFill>
          <a:schemeClr val="bg1">
            <a:lumMod val="95000"/>
          </a:schemeClr>
        </a:solidFill>
      </dgm:spPr>
      <dgm:t>
        <a:bodyPr/>
        <a:lstStyle/>
        <a:p>
          <a:r>
            <a:rPr lang="en-US" dirty="0"/>
            <a:t>2011</a:t>
          </a:r>
        </a:p>
      </dgm:t>
    </dgm:pt>
    <dgm:pt modelId="{371B7E35-78BB-41F5-A7C2-E19BE634950C}" type="parTrans" cxnId="{0ABFCC85-071D-4FD0-B723-B18C02FF9E8E}">
      <dgm:prSet/>
      <dgm:spPr/>
      <dgm:t>
        <a:bodyPr/>
        <a:lstStyle/>
        <a:p>
          <a:endParaRPr lang="en-US"/>
        </a:p>
      </dgm:t>
    </dgm:pt>
    <dgm:pt modelId="{CABAA126-B3FC-40A6-93E3-2770BD7C63ED}" type="sibTrans" cxnId="{0ABFCC85-071D-4FD0-B723-B18C02FF9E8E}">
      <dgm:prSet/>
      <dgm:spPr/>
      <dgm:t>
        <a:bodyPr/>
        <a:lstStyle/>
        <a:p>
          <a:endParaRPr lang="en-US"/>
        </a:p>
      </dgm:t>
    </dgm:pt>
    <dgm:pt modelId="{AC97C654-711B-44AD-BAC4-D935008D5CB1}">
      <dgm:prSet phldrT="[Text]"/>
      <dgm:spPr>
        <a:solidFill>
          <a:srgbClr val="C42026"/>
        </a:solidFill>
      </dgm:spPr>
      <dgm:t>
        <a:bodyPr/>
        <a:lstStyle/>
        <a:p>
          <a:r>
            <a:rPr lang="en-US" dirty="0"/>
            <a:t>2012</a:t>
          </a:r>
        </a:p>
      </dgm:t>
    </dgm:pt>
    <dgm:pt modelId="{CEB43C32-10F2-4799-ACD1-BA5016D9F43C}" type="parTrans" cxnId="{D6965A23-FC5F-4FD3-8ACB-E8C672F0660B}">
      <dgm:prSet/>
      <dgm:spPr/>
      <dgm:t>
        <a:bodyPr/>
        <a:lstStyle/>
        <a:p>
          <a:endParaRPr lang="en-US"/>
        </a:p>
      </dgm:t>
    </dgm:pt>
    <dgm:pt modelId="{445AF01A-767A-4463-9ADC-472C8E3B7DAE}" type="sibTrans" cxnId="{D6965A23-FC5F-4FD3-8ACB-E8C672F0660B}">
      <dgm:prSet/>
      <dgm:spPr/>
      <dgm:t>
        <a:bodyPr/>
        <a:lstStyle/>
        <a:p>
          <a:endParaRPr lang="en-US"/>
        </a:p>
      </dgm:t>
    </dgm:pt>
    <dgm:pt modelId="{56A95210-3760-4643-B489-B67D452B7186}">
      <dgm:prSet phldrT="[Text]"/>
      <dgm:spPr>
        <a:solidFill>
          <a:srgbClr val="C42026"/>
        </a:solidFill>
      </dgm:spPr>
      <dgm:t>
        <a:bodyPr/>
        <a:lstStyle/>
        <a:p>
          <a:r>
            <a:rPr lang="en-US" dirty="0"/>
            <a:t>2013</a:t>
          </a:r>
        </a:p>
      </dgm:t>
    </dgm:pt>
    <dgm:pt modelId="{498A6059-E0FD-4FB5-B000-F1DD96A6635A}" type="parTrans" cxnId="{20A8A6B3-EF93-4450-844B-D2D573DB7F77}">
      <dgm:prSet/>
      <dgm:spPr/>
      <dgm:t>
        <a:bodyPr/>
        <a:lstStyle/>
        <a:p>
          <a:endParaRPr lang="en-US"/>
        </a:p>
      </dgm:t>
    </dgm:pt>
    <dgm:pt modelId="{593D6A1F-6ADB-48D3-BB91-AD95837EA056}" type="sibTrans" cxnId="{20A8A6B3-EF93-4450-844B-D2D573DB7F77}">
      <dgm:prSet/>
      <dgm:spPr/>
      <dgm:t>
        <a:bodyPr/>
        <a:lstStyle/>
        <a:p>
          <a:endParaRPr lang="en-US"/>
        </a:p>
      </dgm:t>
    </dgm:pt>
    <dgm:pt modelId="{1DF5B9C1-DFDE-4636-8BCF-AFEC08A8EF4A}">
      <dgm:prSet phldrT="[Text]"/>
      <dgm:spPr>
        <a:solidFill>
          <a:schemeClr val="tx2">
            <a:lumMod val="20000"/>
            <a:lumOff val="80000"/>
          </a:schemeClr>
        </a:solidFill>
      </dgm:spPr>
      <dgm:t>
        <a:bodyPr/>
        <a:lstStyle/>
        <a:p>
          <a:r>
            <a:rPr lang="en-US" dirty="0"/>
            <a:t>2014</a:t>
          </a:r>
        </a:p>
      </dgm:t>
    </dgm:pt>
    <dgm:pt modelId="{9AAE636F-D73B-41CC-9877-6FADD0BF1B97}" type="parTrans" cxnId="{AC3DF315-11A3-4622-B644-9AB5BD0B33D7}">
      <dgm:prSet/>
      <dgm:spPr/>
      <dgm:t>
        <a:bodyPr/>
        <a:lstStyle/>
        <a:p>
          <a:endParaRPr lang="en-US"/>
        </a:p>
      </dgm:t>
    </dgm:pt>
    <dgm:pt modelId="{3513CC25-EA03-4863-AC77-C4264CDCB9C4}" type="sibTrans" cxnId="{AC3DF315-11A3-4622-B644-9AB5BD0B33D7}">
      <dgm:prSet/>
      <dgm:spPr/>
      <dgm:t>
        <a:bodyPr/>
        <a:lstStyle/>
        <a:p>
          <a:endParaRPr lang="en-US"/>
        </a:p>
      </dgm:t>
    </dgm:pt>
    <dgm:pt modelId="{EBBD85CB-8E72-4BFA-AFDB-3EF48662BD10}">
      <dgm:prSet phldrT="[Text]"/>
      <dgm:spPr>
        <a:solidFill>
          <a:schemeClr val="tx2">
            <a:lumMod val="20000"/>
            <a:lumOff val="80000"/>
          </a:schemeClr>
        </a:solidFill>
      </dgm:spPr>
      <dgm:t>
        <a:bodyPr/>
        <a:lstStyle/>
        <a:p>
          <a:r>
            <a:rPr lang="en-US" dirty="0"/>
            <a:t>2015</a:t>
          </a:r>
        </a:p>
      </dgm:t>
    </dgm:pt>
    <dgm:pt modelId="{FD0865E5-2B24-449F-89A4-A55F6D7FF5F1}" type="parTrans" cxnId="{DDBC3541-62C0-4F6B-BB7F-3A76DDB9A5D9}">
      <dgm:prSet/>
      <dgm:spPr/>
      <dgm:t>
        <a:bodyPr/>
        <a:lstStyle/>
        <a:p>
          <a:endParaRPr lang="en-US"/>
        </a:p>
      </dgm:t>
    </dgm:pt>
    <dgm:pt modelId="{FDFBE1B6-7BCA-49BE-B3C8-45E98EE75B5F}" type="sibTrans" cxnId="{DDBC3541-62C0-4F6B-BB7F-3A76DDB9A5D9}">
      <dgm:prSet/>
      <dgm:spPr/>
      <dgm:t>
        <a:bodyPr/>
        <a:lstStyle/>
        <a:p>
          <a:endParaRPr lang="en-US"/>
        </a:p>
      </dgm:t>
    </dgm:pt>
    <dgm:pt modelId="{A9181089-684F-420D-9409-D2F77F3C3F52}">
      <dgm:prSet phldrT="[Text]"/>
      <dgm:spPr>
        <a:solidFill>
          <a:schemeClr val="tx2">
            <a:lumMod val="20000"/>
            <a:lumOff val="80000"/>
          </a:schemeClr>
        </a:solidFill>
      </dgm:spPr>
      <dgm:t>
        <a:bodyPr/>
        <a:lstStyle/>
        <a:p>
          <a:r>
            <a:rPr lang="en-US" dirty="0"/>
            <a:t>2016</a:t>
          </a:r>
        </a:p>
      </dgm:t>
    </dgm:pt>
    <dgm:pt modelId="{20025DE8-859F-4A34-BA5F-3927725365CA}" type="parTrans" cxnId="{F0F75796-3F7E-4AAD-9E56-90E25292EA73}">
      <dgm:prSet/>
      <dgm:spPr/>
      <dgm:t>
        <a:bodyPr/>
        <a:lstStyle/>
        <a:p>
          <a:endParaRPr lang="en-US"/>
        </a:p>
      </dgm:t>
    </dgm:pt>
    <dgm:pt modelId="{70D14705-70C3-4FD4-A79E-9B5FAB6AF4DF}" type="sibTrans" cxnId="{F0F75796-3F7E-4AAD-9E56-90E25292EA73}">
      <dgm:prSet/>
      <dgm:spPr/>
      <dgm:t>
        <a:bodyPr/>
        <a:lstStyle/>
        <a:p>
          <a:endParaRPr lang="en-US"/>
        </a:p>
      </dgm:t>
    </dgm:pt>
    <dgm:pt modelId="{C5DD7616-F8CC-426B-9095-496AFC992DD3}">
      <dgm:prSet phldrT="[Text]"/>
      <dgm:spPr>
        <a:solidFill>
          <a:schemeClr val="tx2">
            <a:lumMod val="20000"/>
            <a:lumOff val="80000"/>
          </a:schemeClr>
        </a:solidFill>
      </dgm:spPr>
      <dgm:t>
        <a:bodyPr/>
        <a:lstStyle/>
        <a:p>
          <a:r>
            <a:rPr lang="en-US" dirty="0"/>
            <a:t>2017</a:t>
          </a:r>
        </a:p>
      </dgm:t>
    </dgm:pt>
    <dgm:pt modelId="{D3BA3B85-04F1-4150-84FD-64AD914449F1}" type="parTrans" cxnId="{2C9950D8-C30C-42BA-ACE2-89011DF599F1}">
      <dgm:prSet/>
      <dgm:spPr/>
      <dgm:t>
        <a:bodyPr/>
        <a:lstStyle/>
        <a:p>
          <a:endParaRPr lang="en-US"/>
        </a:p>
      </dgm:t>
    </dgm:pt>
    <dgm:pt modelId="{68B5DA73-CD67-46BB-8846-7620F06A048B}" type="sibTrans" cxnId="{2C9950D8-C30C-42BA-ACE2-89011DF599F1}">
      <dgm:prSet/>
      <dgm:spPr/>
      <dgm:t>
        <a:bodyPr/>
        <a:lstStyle/>
        <a:p>
          <a:endParaRPr lang="en-US"/>
        </a:p>
      </dgm:t>
    </dgm:pt>
    <dgm:pt modelId="{D6D4A7FD-E6A9-4A52-AF38-8017571CF5C3}">
      <dgm:prSet phldrT="[Text]"/>
      <dgm:spPr>
        <a:solidFill>
          <a:schemeClr val="tx2">
            <a:lumMod val="20000"/>
            <a:lumOff val="80000"/>
          </a:schemeClr>
        </a:solidFill>
      </dgm:spPr>
      <dgm:t>
        <a:bodyPr/>
        <a:lstStyle/>
        <a:p>
          <a:r>
            <a:rPr lang="en-US" dirty="0"/>
            <a:t>2018</a:t>
          </a:r>
        </a:p>
      </dgm:t>
    </dgm:pt>
    <dgm:pt modelId="{EE8D834E-5E1F-4FF1-BE8D-38432B9B6A95}" type="parTrans" cxnId="{B90318F3-DC8A-419C-9D71-3016DEA76A3A}">
      <dgm:prSet/>
      <dgm:spPr/>
      <dgm:t>
        <a:bodyPr/>
        <a:lstStyle/>
        <a:p>
          <a:endParaRPr lang="en-US"/>
        </a:p>
      </dgm:t>
    </dgm:pt>
    <dgm:pt modelId="{40535C74-2AA0-490E-B810-2CE6D48F463D}" type="sibTrans" cxnId="{B90318F3-DC8A-419C-9D71-3016DEA76A3A}">
      <dgm:prSet/>
      <dgm:spPr/>
      <dgm:t>
        <a:bodyPr/>
        <a:lstStyle/>
        <a:p>
          <a:endParaRPr lang="en-US"/>
        </a:p>
      </dgm:t>
    </dgm:pt>
    <dgm:pt modelId="{084CB61B-C4D2-4C4F-B344-EB5708D7AA1E}">
      <dgm:prSet phldrT="[Text]"/>
      <dgm:spPr>
        <a:solidFill>
          <a:schemeClr val="tx2">
            <a:lumMod val="20000"/>
            <a:lumOff val="80000"/>
          </a:schemeClr>
        </a:solidFill>
      </dgm:spPr>
      <dgm:t>
        <a:bodyPr/>
        <a:lstStyle/>
        <a:p>
          <a:r>
            <a:rPr lang="en-US" dirty="0"/>
            <a:t>2019</a:t>
          </a:r>
        </a:p>
      </dgm:t>
    </dgm:pt>
    <dgm:pt modelId="{D45E2304-F37C-48EA-90A3-5F57603E3A88}" type="parTrans" cxnId="{72058E64-94BB-43E9-A9C7-92186E3247EA}">
      <dgm:prSet/>
      <dgm:spPr/>
      <dgm:t>
        <a:bodyPr/>
        <a:lstStyle/>
        <a:p>
          <a:endParaRPr lang="en-US"/>
        </a:p>
      </dgm:t>
    </dgm:pt>
    <dgm:pt modelId="{92794093-FA3E-489B-96DE-45B47F49BFBB}" type="sibTrans" cxnId="{72058E64-94BB-43E9-A9C7-92186E3247EA}">
      <dgm:prSet/>
      <dgm:spPr/>
      <dgm:t>
        <a:bodyPr/>
        <a:lstStyle/>
        <a:p>
          <a:endParaRPr lang="en-US"/>
        </a:p>
      </dgm:t>
    </dgm:pt>
    <dgm:pt modelId="{5816D56D-3B94-430D-B363-463D02992C98}">
      <dgm:prSet phldrT="[Text]"/>
      <dgm:spPr>
        <a:solidFill>
          <a:schemeClr val="tx2">
            <a:lumMod val="20000"/>
            <a:lumOff val="80000"/>
          </a:schemeClr>
        </a:solidFill>
      </dgm:spPr>
      <dgm:t>
        <a:bodyPr/>
        <a:lstStyle/>
        <a:p>
          <a:r>
            <a:rPr lang="en-US" dirty="0"/>
            <a:t>2020</a:t>
          </a:r>
        </a:p>
      </dgm:t>
    </dgm:pt>
    <dgm:pt modelId="{EDC4F7FA-1643-472B-BC85-6D02D527AAEE}" type="parTrans" cxnId="{1989E106-12EE-4713-9CAE-FCE2E602332D}">
      <dgm:prSet/>
      <dgm:spPr/>
      <dgm:t>
        <a:bodyPr/>
        <a:lstStyle/>
        <a:p>
          <a:endParaRPr lang="en-US"/>
        </a:p>
      </dgm:t>
    </dgm:pt>
    <dgm:pt modelId="{BD25671C-32B0-4E4D-A643-DD30046C7988}" type="sibTrans" cxnId="{1989E106-12EE-4713-9CAE-FCE2E602332D}">
      <dgm:prSet/>
      <dgm:spPr/>
      <dgm:t>
        <a:bodyPr/>
        <a:lstStyle/>
        <a:p>
          <a:endParaRPr lang="en-US"/>
        </a:p>
      </dgm:t>
    </dgm:pt>
    <dgm:pt modelId="{8E663B5A-AE00-48BA-A5AF-D3BAD08167BB}">
      <dgm:prSet phldrT="[Text]"/>
      <dgm:spPr>
        <a:solidFill>
          <a:schemeClr val="tx2">
            <a:lumMod val="20000"/>
            <a:lumOff val="80000"/>
          </a:schemeClr>
        </a:solidFill>
      </dgm:spPr>
      <dgm:t>
        <a:bodyPr/>
        <a:lstStyle/>
        <a:p>
          <a:r>
            <a:rPr lang="en-US" dirty="0"/>
            <a:t>2021</a:t>
          </a:r>
        </a:p>
      </dgm:t>
    </dgm:pt>
    <dgm:pt modelId="{729D6396-E701-4F31-839D-67AB7C9CEA8C}" type="parTrans" cxnId="{10AA8DAF-C258-4B99-8014-9561DC468249}">
      <dgm:prSet/>
      <dgm:spPr/>
      <dgm:t>
        <a:bodyPr/>
        <a:lstStyle/>
        <a:p>
          <a:endParaRPr lang="en-US"/>
        </a:p>
      </dgm:t>
    </dgm:pt>
    <dgm:pt modelId="{060E82EF-D4DC-4B1E-8836-17E696867681}" type="sibTrans" cxnId="{10AA8DAF-C258-4B99-8014-9561DC468249}">
      <dgm:prSet/>
      <dgm:spPr/>
      <dgm:t>
        <a:bodyPr/>
        <a:lstStyle/>
        <a:p>
          <a:endParaRPr lang="en-US"/>
        </a:p>
      </dgm:t>
    </dgm:pt>
    <dgm:pt modelId="{CEB8ECDA-B1B0-40E4-83FA-3A25968B877F}">
      <dgm:prSet phldrT="[Text]"/>
      <dgm:spPr>
        <a:solidFill>
          <a:schemeClr val="tx2">
            <a:lumMod val="20000"/>
            <a:lumOff val="80000"/>
          </a:schemeClr>
        </a:solidFill>
      </dgm:spPr>
      <dgm:t>
        <a:bodyPr/>
        <a:lstStyle/>
        <a:p>
          <a:r>
            <a:rPr lang="en-US" dirty="0"/>
            <a:t>2022</a:t>
          </a:r>
        </a:p>
      </dgm:t>
    </dgm:pt>
    <dgm:pt modelId="{3DDC5F71-91B8-41FF-9760-808C989E50E4}" type="parTrans" cxnId="{8DA496C2-D115-43CA-9FE0-1CCA9CBF50DD}">
      <dgm:prSet/>
      <dgm:spPr/>
      <dgm:t>
        <a:bodyPr/>
        <a:lstStyle/>
        <a:p>
          <a:endParaRPr lang="en-US"/>
        </a:p>
      </dgm:t>
    </dgm:pt>
    <dgm:pt modelId="{E9DAF01E-79E1-497C-87E6-7971B4ABA793}" type="sibTrans" cxnId="{8DA496C2-D115-43CA-9FE0-1CCA9CBF50DD}">
      <dgm:prSet/>
      <dgm:spPr/>
      <dgm:t>
        <a:bodyPr/>
        <a:lstStyle/>
        <a:p>
          <a:endParaRPr lang="en-US"/>
        </a:p>
      </dgm:t>
    </dgm:pt>
    <dgm:pt modelId="{FDEA2EF6-82A6-4B71-BC75-EAB078852BE3}" type="pres">
      <dgm:prSet presAssocID="{C605BC29-447B-4110-A1CD-12D48B9C9B26}" presName="Name0" presStyleCnt="0">
        <dgm:presLayoutVars>
          <dgm:dir/>
          <dgm:animLvl val="lvl"/>
          <dgm:resizeHandles val="exact"/>
        </dgm:presLayoutVars>
      </dgm:prSet>
      <dgm:spPr/>
    </dgm:pt>
    <dgm:pt modelId="{21596B6D-C5A5-43F6-99E2-D0292BF3BF28}" type="pres">
      <dgm:prSet presAssocID="{2D2C4BE9-4D30-4609-8755-5952A9F77819}" presName="parTxOnly" presStyleLbl="node1" presStyleIdx="0" presStyleCnt="13">
        <dgm:presLayoutVars>
          <dgm:chMax val="0"/>
          <dgm:chPref val="0"/>
          <dgm:bulletEnabled val="1"/>
        </dgm:presLayoutVars>
      </dgm:prSet>
      <dgm:spPr/>
    </dgm:pt>
    <dgm:pt modelId="{50F7419D-AB9C-4697-99ED-47CE61AD6BEE}" type="pres">
      <dgm:prSet presAssocID="{17E9ED33-CB0F-47E0-BA54-8B83E715990E}" presName="parTxOnlySpace" presStyleCnt="0"/>
      <dgm:spPr/>
    </dgm:pt>
    <dgm:pt modelId="{8F98D91D-FC2B-4DE9-B770-B962D2381F19}" type="pres">
      <dgm:prSet presAssocID="{7BAF7DEF-FD50-4D49-B832-84531BC77174}" presName="parTxOnly" presStyleLbl="node1" presStyleIdx="1" presStyleCnt="13">
        <dgm:presLayoutVars>
          <dgm:chMax val="0"/>
          <dgm:chPref val="0"/>
          <dgm:bulletEnabled val="1"/>
        </dgm:presLayoutVars>
      </dgm:prSet>
      <dgm:spPr/>
    </dgm:pt>
    <dgm:pt modelId="{49A200C0-0784-4B93-BB1F-768F8DA93B58}" type="pres">
      <dgm:prSet presAssocID="{CABAA126-B3FC-40A6-93E3-2770BD7C63ED}" presName="parTxOnlySpace" presStyleCnt="0"/>
      <dgm:spPr/>
    </dgm:pt>
    <dgm:pt modelId="{ADFB0979-C1A5-46B5-96BA-25CE6096D287}" type="pres">
      <dgm:prSet presAssocID="{AC97C654-711B-44AD-BAC4-D935008D5CB1}" presName="parTxOnly" presStyleLbl="node1" presStyleIdx="2" presStyleCnt="13" custLinFactNeighborX="-18003">
        <dgm:presLayoutVars>
          <dgm:chMax val="0"/>
          <dgm:chPref val="0"/>
          <dgm:bulletEnabled val="1"/>
        </dgm:presLayoutVars>
      </dgm:prSet>
      <dgm:spPr/>
    </dgm:pt>
    <dgm:pt modelId="{EED19D84-78D7-4923-A8A8-FAAC71390179}" type="pres">
      <dgm:prSet presAssocID="{445AF01A-767A-4463-9ADC-472C8E3B7DAE}" presName="parTxOnlySpace" presStyleCnt="0"/>
      <dgm:spPr/>
    </dgm:pt>
    <dgm:pt modelId="{223D939F-ED0C-456D-993B-462E00BB2F38}" type="pres">
      <dgm:prSet presAssocID="{56A95210-3760-4643-B489-B67D452B7186}" presName="parTxOnly" presStyleLbl="node1" presStyleIdx="3" presStyleCnt="13" custLinFactNeighborX="-18003">
        <dgm:presLayoutVars>
          <dgm:chMax val="0"/>
          <dgm:chPref val="0"/>
          <dgm:bulletEnabled val="1"/>
        </dgm:presLayoutVars>
      </dgm:prSet>
      <dgm:spPr/>
    </dgm:pt>
    <dgm:pt modelId="{A1C78FCA-6D5B-4C06-9C6D-3C9A12078789}" type="pres">
      <dgm:prSet presAssocID="{593D6A1F-6ADB-48D3-BB91-AD95837EA056}" presName="parTxOnlySpace" presStyleCnt="0"/>
      <dgm:spPr/>
    </dgm:pt>
    <dgm:pt modelId="{FF93511D-2386-4F8F-BB61-B093B3F31E61}" type="pres">
      <dgm:prSet presAssocID="{1DF5B9C1-DFDE-4636-8BCF-AFEC08A8EF4A}" presName="parTxOnly" presStyleLbl="node1" presStyleIdx="4" presStyleCnt="13" custLinFactNeighborX="-18003">
        <dgm:presLayoutVars>
          <dgm:chMax val="0"/>
          <dgm:chPref val="0"/>
          <dgm:bulletEnabled val="1"/>
        </dgm:presLayoutVars>
      </dgm:prSet>
      <dgm:spPr/>
    </dgm:pt>
    <dgm:pt modelId="{023385ED-54F6-4A4B-8F45-0395254BD3DA}" type="pres">
      <dgm:prSet presAssocID="{3513CC25-EA03-4863-AC77-C4264CDCB9C4}" presName="parTxOnlySpace" presStyleCnt="0"/>
      <dgm:spPr/>
    </dgm:pt>
    <dgm:pt modelId="{E5D79CE8-CB37-480A-8738-D4A9D30731E9}" type="pres">
      <dgm:prSet presAssocID="{EBBD85CB-8E72-4BFA-AFDB-3EF48662BD10}" presName="parTxOnly" presStyleLbl="node1" presStyleIdx="5" presStyleCnt="13" custLinFactNeighborX="-18003">
        <dgm:presLayoutVars>
          <dgm:chMax val="0"/>
          <dgm:chPref val="0"/>
          <dgm:bulletEnabled val="1"/>
        </dgm:presLayoutVars>
      </dgm:prSet>
      <dgm:spPr/>
    </dgm:pt>
    <dgm:pt modelId="{27B606D4-2B05-44CD-91CE-08327B986A27}" type="pres">
      <dgm:prSet presAssocID="{FDFBE1B6-7BCA-49BE-B3C8-45E98EE75B5F}" presName="parTxOnlySpace" presStyleCnt="0"/>
      <dgm:spPr/>
    </dgm:pt>
    <dgm:pt modelId="{E42C3749-F46E-4BFC-9310-BF71018C2263}" type="pres">
      <dgm:prSet presAssocID="{A9181089-684F-420D-9409-D2F77F3C3F52}" presName="parTxOnly" presStyleLbl="node1" presStyleIdx="6" presStyleCnt="13" custLinFactNeighborX="-18003">
        <dgm:presLayoutVars>
          <dgm:chMax val="0"/>
          <dgm:chPref val="0"/>
          <dgm:bulletEnabled val="1"/>
        </dgm:presLayoutVars>
      </dgm:prSet>
      <dgm:spPr/>
    </dgm:pt>
    <dgm:pt modelId="{B902B375-3C83-4DA8-B695-51BB94FD2771}" type="pres">
      <dgm:prSet presAssocID="{70D14705-70C3-4FD4-A79E-9B5FAB6AF4DF}" presName="parTxOnlySpace" presStyleCnt="0"/>
      <dgm:spPr/>
    </dgm:pt>
    <dgm:pt modelId="{511EA874-7577-4800-9D9A-2E414AC756B4}" type="pres">
      <dgm:prSet presAssocID="{C5DD7616-F8CC-426B-9095-496AFC992DD3}" presName="parTxOnly" presStyleLbl="node1" presStyleIdx="7" presStyleCnt="13">
        <dgm:presLayoutVars>
          <dgm:chMax val="0"/>
          <dgm:chPref val="0"/>
          <dgm:bulletEnabled val="1"/>
        </dgm:presLayoutVars>
      </dgm:prSet>
      <dgm:spPr/>
    </dgm:pt>
    <dgm:pt modelId="{AABBD347-C17F-4EB5-B647-EB9D3770FB7A}" type="pres">
      <dgm:prSet presAssocID="{68B5DA73-CD67-46BB-8846-7620F06A048B}" presName="parTxOnlySpace" presStyleCnt="0"/>
      <dgm:spPr/>
    </dgm:pt>
    <dgm:pt modelId="{D04AB6E0-BCEB-4978-88D7-D8AF8F698FD3}" type="pres">
      <dgm:prSet presAssocID="{D6D4A7FD-E6A9-4A52-AF38-8017571CF5C3}" presName="parTxOnly" presStyleLbl="node1" presStyleIdx="8" presStyleCnt="13">
        <dgm:presLayoutVars>
          <dgm:chMax val="0"/>
          <dgm:chPref val="0"/>
          <dgm:bulletEnabled val="1"/>
        </dgm:presLayoutVars>
      </dgm:prSet>
      <dgm:spPr/>
    </dgm:pt>
    <dgm:pt modelId="{567BE295-987C-4DE1-BEB8-CA9F1FAF2752}" type="pres">
      <dgm:prSet presAssocID="{40535C74-2AA0-490E-B810-2CE6D48F463D}" presName="parTxOnlySpace" presStyleCnt="0"/>
      <dgm:spPr/>
    </dgm:pt>
    <dgm:pt modelId="{789EF129-94C7-43D9-8F6B-807A4C66285A}" type="pres">
      <dgm:prSet presAssocID="{084CB61B-C4D2-4C4F-B344-EB5708D7AA1E}" presName="parTxOnly" presStyleLbl="node1" presStyleIdx="9" presStyleCnt="13">
        <dgm:presLayoutVars>
          <dgm:chMax val="0"/>
          <dgm:chPref val="0"/>
          <dgm:bulletEnabled val="1"/>
        </dgm:presLayoutVars>
      </dgm:prSet>
      <dgm:spPr/>
    </dgm:pt>
    <dgm:pt modelId="{2BB57713-12D7-456B-B9EE-425B2A17F14F}" type="pres">
      <dgm:prSet presAssocID="{92794093-FA3E-489B-96DE-45B47F49BFBB}" presName="parTxOnlySpace" presStyleCnt="0"/>
      <dgm:spPr/>
    </dgm:pt>
    <dgm:pt modelId="{3352BBC2-BD5D-4AA9-96E7-5FB03BA86932}" type="pres">
      <dgm:prSet presAssocID="{5816D56D-3B94-430D-B363-463D02992C98}" presName="parTxOnly" presStyleLbl="node1" presStyleIdx="10" presStyleCnt="13">
        <dgm:presLayoutVars>
          <dgm:chMax val="0"/>
          <dgm:chPref val="0"/>
          <dgm:bulletEnabled val="1"/>
        </dgm:presLayoutVars>
      </dgm:prSet>
      <dgm:spPr/>
    </dgm:pt>
    <dgm:pt modelId="{F4CE39D5-57FC-4681-88A0-6C476D356CE4}" type="pres">
      <dgm:prSet presAssocID="{BD25671C-32B0-4E4D-A643-DD30046C7988}" presName="parTxOnlySpace" presStyleCnt="0"/>
      <dgm:spPr/>
    </dgm:pt>
    <dgm:pt modelId="{7C8F565B-4CE8-4F83-B4A8-226A023634C2}" type="pres">
      <dgm:prSet presAssocID="{8E663B5A-AE00-48BA-A5AF-D3BAD08167BB}" presName="parTxOnly" presStyleLbl="node1" presStyleIdx="11" presStyleCnt="13">
        <dgm:presLayoutVars>
          <dgm:chMax val="0"/>
          <dgm:chPref val="0"/>
          <dgm:bulletEnabled val="1"/>
        </dgm:presLayoutVars>
      </dgm:prSet>
      <dgm:spPr/>
    </dgm:pt>
    <dgm:pt modelId="{F9D75506-7D3B-4305-9C8F-80F64377D6CA}" type="pres">
      <dgm:prSet presAssocID="{060E82EF-D4DC-4B1E-8836-17E696867681}" presName="parTxOnlySpace" presStyleCnt="0"/>
      <dgm:spPr/>
    </dgm:pt>
    <dgm:pt modelId="{E4EFDBB2-BE3C-47A9-83D2-430A149D265A}" type="pres">
      <dgm:prSet presAssocID="{CEB8ECDA-B1B0-40E4-83FA-3A25968B877F}" presName="parTxOnly" presStyleLbl="node1" presStyleIdx="12" presStyleCnt="13">
        <dgm:presLayoutVars>
          <dgm:chMax val="0"/>
          <dgm:chPref val="0"/>
          <dgm:bulletEnabled val="1"/>
        </dgm:presLayoutVars>
      </dgm:prSet>
      <dgm:spPr/>
    </dgm:pt>
  </dgm:ptLst>
  <dgm:cxnLst>
    <dgm:cxn modelId="{1989E106-12EE-4713-9CAE-FCE2E602332D}" srcId="{C605BC29-447B-4110-A1CD-12D48B9C9B26}" destId="{5816D56D-3B94-430D-B363-463D02992C98}" srcOrd="10" destOrd="0" parTransId="{EDC4F7FA-1643-472B-BC85-6D02D527AAEE}" sibTransId="{BD25671C-32B0-4E4D-A643-DD30046C7988}"/>
    <dgm:cxn modelId="{AC3DF315-11A3-4622-B644-9AB5BD0B33D7}" srcId="{C605BC29-447B-4110-A1CD-12D48B9C9B26}" destId="{1DF5B9C1-DFDE-4636-8BCF-AFEC08A8EF4A}" srcOrd="4" destOrd="0" parTransId="{9AAE636F-D73B-41CC-9877-6FADD0BF1B97}" sibTransId="{3513CC25-EA03-4863-AC77-C4264CDCB9C4}"/>
    <dgm:cxn modelId="{998EAC1F-AD6D-4B4F-8BF8-7AA07D991867}" type="presOf" srcId="{AC97C654-711B-44AD-BAC4-D935008D5CB1}" destId="{ADFB0979-C1A5-46B5-96BA-25CE6096D287}" srcOrd="0" destOrd="0" presId="urn:microsoft.com/office/officeart/2005/8/layout/chevron1"/>
    <dgm:cxn modelId="{D6965A23-FC5F-4FD3-8ACB-E8C672F0660B}" srcId="{C605BC29-447B-4110-A1CD-12D48B9C9B26}" destId="{AC97C654-711B-44AD-BAC4-D935008D5CB1}" srcOrd="2" destOrd="0" parTransId="{CEB43C32-10F2-4799-ACD1-BA5016D9F43C}" sibTransId="{445AF01A-767A-4463-9ADC-472C8E3B7DAE}"/>
    <dgm:cxn modelId="{3F0B542D-5CAA-4272-947C-80158A986FE8}" type="presOf" srcId="{084CB61B-C4D2-4C4F-B344-EB5708D7AA1E}" destId="{789EF129-94C7-43D9-8F6B-807A4C66285A}" srcOrd="0" destOrd="0" presId="urn:microsoft.com/office/officeart/2005/8/layout/chevron1"/>
    <dgm:cxn modelId="{82CE4E2F-57BC-4650-A954-3FB86BDCA1B6}" type="presOf" srcId="{5816D56D-3B94-430D-B363-463D02992C98}" destId="{3352BBC2-BD5D-4AA9-96E7-5FB03BA86932}" srcOrd="0" destOrd="0" presId="urn:microsoft.com/office/officeart/2005/8/layout/chevron1"/>
    <dgm:cxn modelId="{56EE5B31-8C8F-4C91-B1B1-8202D02AF2B3}" type="presOf" srcId="{56A95210-3760-4643-B489-B67D452B7186}" destId="{223D939F-ED0C-456D-993B-462E00BB2F38}" srcOrd="0" destOrd="0" presId="urn:microsoft.com/office/officeart/2005/8/layout/chevron1"/>
    <dgm:cxn modelId="{AB038237-346C-4326-8906-0BEA99146D34}" type="presOf" srcId="{CEB8ECDA-B1B0-40E4-83FA-3A25968B877F}" destId="{E4EFDBB2-BE3C-47A9-83D2-430A149D265A}" srcOrd="0" destOrd="0" presId="urn:microsoft.com/office/officeart/2005/8/layout/chevron1"/>
    <dgm:cxn modelId="{DDBC3541-62C0-4F6B-BB7F-3A76DDB9A5D9}" srcId="{C605BC29-447B-4110-A1CD-12D48B9C9B26}" destId="{EBBD85CB-8E72-4BFA-AFDB-3EF48662BD10}" srcOrd="5" destOrd="0" parTransId="{FD0865E5-2B24-449F-89A4-A55F6D7FF5F1}" sibTransId="{FDFBE1B6-7BCA-49BE-B3C8-45E98EE75B5F}"/>
    <dgm:cxn modelId="{72058E64-94BB-43E9-A9C7-92186E3247EA}" srcId="{C605BC29-447B-4110-A1CD-12D48B9C9B26}" destId="{084CB61B-C4D2-4C4F-B344-EB5708D7AA1E}" srcOrd="9" destOrd="0" parTransId="{D45E2304-F37C-48EA-90A3-5F57603E3A88}" sibTransId="{92794093-FA3E-489B-96DE-45B47F49BFBB}"/>
    <dgm:cxn modelId="{938B046E-38ED-4F61-A62D-8D509DEDB486}" type="presOf" srcId="{7BAF7DEF-FD50-4D49-B832-84531BC77174}" destId="{8F98D91D-FC2B-4DE9-B770-B962D2381F19}" srcOrd="0" destOrd="0" presId="urn:microsoft.com/office/officeart/2005/8/layout/chevron1"/>
    <dgm:cxn modelId="{0ABFCC85-071D-4FD0-B723-B18C02FF9E8E}" srcId="{C605BC29-447B-4110-A1CD-12D48B9C9B26}" destId="{7BAF7DEF-FD50-4D49-B832-84531BC77174}" srcOrd="1" destOrd="0" parTransId="{371B7E35-78BB-41F5-A7C2-E19BE634950C}" sibTransId="{CABAA126-B3FC-40A6-93E3-2770BD7C63ED}"/>
    <dgm:cxn modelId="{BC950289-4C62-4010-89E4-C171DF05327A}" type="presOf" srcId="{C605BC29-447B-4110-A1CD-12D48B9C9B26}" destId="{FDEA2EF6-82A6-4B71-BC75-EAB078852BE3}" srcOrd="0" destOrd="0" presId="urn:microsoft.com/office/officeart/2005/8/layout/chevron1"/>
    <dgm:cxn modelId="{F0F75796-3F7E-4AAD-9E56-90E25292EA73}" srcId="{C605BC29-447B-4110-A1CD-12D48B9C9B26}" destId="{A9181089-684F-420D-9409-D2F77F3C3F52}" srcOrd="6" destOrd="0" parTransId="{20025DE8-859F-4A34-BA5F-3927725365CA}" sibTransId="{70D14705-70C3-4FD4-A79E-9B5FAB6AF4DF}"/>
    <dgm:cxn modelId="{5124319F-0DD6-4D53-A1F0-E8DF1FC83928}" type="presOf" srcId="{1DF5B9C1-DFDE-4636-8BCF-AFEC08A8EF4A}" destId="{FF93511D-2386-4F8F-BB61-B093B3F31E61}" srcOrd="0" destOrd="0" presId="urn:microsoft.com/office/officeart/2005/8/layout/chevron1"/>
    <dgm:cxn modelId="{DB7129AD-8FF7-4C76-ADCE-C5C6F37E36F6}" type="presOf" srcId="{C5DD7616-F8CC-426B-9095-496AFC992DD3}" destId="{511EA874-7577-4800-9D9A-2E414AC756B4}" srcOrd="0" destOrd="0" presId="urn:microsoft.com/office/officeart/2005/8/layout/chevron1"/>
    <dgm:cxn modelId="{10AA8DAF-C258-4B99-8014-9561DC468249}" srcId="{C605BC29-447B-4110-A1CD-12D48B9C9B26}" destId="{8E663B5A-AE00-48BA-A5AF-D3BAD08167BB}" srcOrd="11" destOrd="0" parTransId="{729D6396-E701-4F31-839D-67AB7C9CEA8C}" sibTransId="{060E82EF-D4DC-4B1E-8836-17E696867681}"/>
    <dgm:cxn modelId="{20A8A6B3-EF93-4450-844B-D2D573DB7F77}" srcId="{C605BC29-447B-4110-A1CD-12D48B9C9B26}" destId="{56A95210-3760-4643-B489-B67D452B7186}" srcOrd="3" destOrd="0" parTransId="{498A6059-E0FD-4FB5-B000-F1DD96A6635A}" sibTransId="{593D6A1F-6ADB-48D3-BB91-AD95837EA056}"/>
    <dgm:cxn modelId="{8DA496C2-D115-43CA-9FE0-1CCA9CBF50DD}" srcId="{C605BC29-447B-4110-A1CD-12D48B9C9B26}" destId="{CEB8ECDA-B1B0-40E4-83FA-3A25968B877F}" srcOrd="12" destOrd="0" parTransId="{3DDC5F71-91B8-41FF-9760-808C989E50E4}" sibTransId="{E9DAF01E-79E1-497C-87E6-7971B4ABA793}"/>
    <dgm:cxn modelId="{702B44D1-3F13-4641-97D8-3C62D7DFE2A8}" type="presOf" srcId="{8E663B5A-AE00-48BA-A5AF-D3BAD08167BB}" destId="{7C8F565B-4CE8-4F83-B4A8-226A023634C2}" srcOrd="0" destOrd="0" presId="urn:microsoft.com/office/officeart/2005/8/layout/chevron1"/>
    <dgm:cxn modelId="{6BA300D5-2A7D-4AC1-A558-6E25542C4875}" type="presOf" srcId="{A9181089-684F-420D-9409-D2F77F3C3F52}" destId="{E42C3749-F46E-4BFC-9310-BF71018C2263}" srcOrd="0" destOrd="0" presId="urn:microsoft.com/office/officeart/2005/8/layout/chevron1"/>
    <dgm:cxn modelId="{2C9950D8-C30C-42BA-ACE2-89011DF599F1}" srcId="{C605BC29-447B-4110-A1CD-12D48B9C9B26}" destId="{C5DD7616-F8CC-426B-9095-496AFC992DD3}" srcOrd="7" destOrd="0" parTransId="{D3BA3B85-04F1-4150-84FD-64AD914449F1}" sibTransId="{68B5DA73-CD67-46BB-8846-7620F06A048B}"/>
    <dgm:cxn modelId="{65ABC0E1-A946-406C-BD59-552AAE9EDF22}" type="presOf" srcId="{EBBD85CB-8E72-4BFA-AFDB-3EF48662BD10}" destId="{E5D79CE8-CB37-480A-8738-D4A9D30731E9}" srcOrd="0" destOrd="0" presId="urn:microsoft.com/office/officeart/2005/8/layout/chevron1"/>
    <dgm:cxn modelId="{BBC4DFE2-6170-49F7-9DF7-608278A76815}" srcId="{C605BC29-447B-4110-A1CD-12D48B9C9B26}" destId="{2D2C4BE9-4D30-4609-8755-5952A9F77819}" srcOrd="0" destOrd="0" parTransId="{E39634F0-E560-47B3-957B-8125ED029BEE}" sibTransId="{17E9ED33-CB0F-47E0-BA54-8B83E715990E}"/>
    <dgm:cxn modelId="{B90318F3-DC8A-419C-9D71-3016DEA76A3A}" srcId="{C605BC29-447B-4110-A1CD-12D48B9C9B26}" destId="{D6D4A7FD-E6A9-4A52-AF38-8017571CF5C3}" srcOrd="8" destOrd="0" parTransId="{EE8D834E-5E1F-4FF1-BE8D-38432B9B6A95}" sibTransId="{40535C74-2AA0-490E-B810-2CE6D48F463D}"/>
    <dgm:cxn modelId="{9D3137F4-F9F5-4DDE-BD58-3F734EBA211E}" type="presOf" srcId="{2D2C4BE9-4D30-4609-8755-5952A9F77819}" destId="{21596B6D-C5A5-43F6-99E2-D0292BF3BF28}" srcOrd="0" destOrd="0" presId="urn:microsoft.com/office/officeart/2005/8/layout/chevron1"/>
    <dgm:cxn modelId="{A8B5FEF7-1B65-4AA6-87DC-D249172BF297}" type="presOf" srcId="{D6D4A7FD-E6A9-4A52-AF38-8017571CF5C3}" destId="{D04AB6E0-BCEB-4978-88D7-D8AF8F698FD3}" srcOrd="0" destOrd="0" presId="urn:microsoft.com/office/officeart/2005/8/layout/chevron1"/>
    <dgm:cxn modelId="{4DF3EF75-875A-41EC-8392-76963EFCD6E6}" type="presParOf" srcId="{FDEA2EF6-82A6-4B71-BC75-EAB078852BE3}" destId="{21596B6D-C5A5-43F6-99E2-D0292BF3BF28}" srcOrd="0" destOrd="0" presId="urn:microsoft.com/office/officeart/2005/8/layout/chevron1"/>
    <dgm:cxn modelId="{0D5D8974-1848-4908-89FB-85F83A9F2366}" type="presParOf" srcId="{FDEA2EF6-82A6-4B71-BC75-EAB078852BE3}" destId="{50F7419D-AB9C-4697-99ED-47CE61AD6BEE}" srcOrd="1" destOrd="0" presId="urn:microsoft.com/office/officeart/2005/8/layout/chevron1"/>
    <dgm:cxn modelId="{F0F2688F-653C-4F6C-BEBE-D4BEF1F5AB85}" type="presParOf" srcId="{FDEA2EF6-82A6-4B71-BC75-EAB078852BE3}" destId="{8F98D91D-FC2B-4DE9-B770-B962D2381F19}" srcOrd="2" destOrd="0" presId="urn:microsoft.com/office/officeart/2005/8/layout/chevron1"/>
    <dgm:cxn modelId="{7BD41B41-ECA4-4760-BB60-0DC12C0490B7}" type="presParOf" srcId="{FDEA2EF6-82A6-4B71-BC75-EAB078852BE3}" destId="{49A200C0-0784-4B93-BB1F-768F8DA93B58}" srcOrd="3" destOrd="0" presId="urn:microsoft.com/office/officeart/2005/8/layout/chevron1"/>
    <dgm:cxn modelId="{8D0965B5-F4E8-41F4-B63D-CEE451107E46}" type="presParOf" srcId="{FDEA2EF6-82A6-4B71-BC75-EAB078852BE3}" destId="{ADFB0979-C1A5-46B5-96BA-25CE6096D287}" srcOrd="4" destOrd="0" presId="urn:microsoft.com/office/officeart/2005/8/layout/chevron1"/>
    <dgm:cxn modelId="{AEC8F19B-9A5F-4517-8BC5-9089A87AD4E2}" type="presParOf" srcId="{FDEA2EF6-82A6-4B71-BC75-EAB078852BE3}" destId="{EED19D84-78D7-4923-A8A8-FAAC71390179}" srcOrd="5" destOrd="0" presId="urn:microsoft.com/office/officeart/2005/8/layout/chevron1"/>
    <dgm:cxn modelId="{E3B253E9-4287-4FFB-BC04-53327E183AC7}" type="presParOf" srcId="{FDEA2EF6-82A6-4B71-BC75-EAB078852BE3}" destId="{223D939F-ED0C-456D-993B-462E00BB2F38}" srcOrd="6" destOrd="0" presId="urn:microsoft.com/office/officeart/2005/8/layout/chevron1"/>
    <dgm:cxn modelId="{12487001-CF96-4B24-93D3-48115E641DA5}" type="presParOf" srcId="{FDEA2EF6-82A6-4B71-BC75-EAB078852BE3}" destId="{A1C78FCA-6D5B-4C06-9C6D-3C9A12078789}" srcOrd="7" destOrd="0" presId="urn:microsoft.com/office/officeart/2005/8/layout/chevron1"/>
    <dgm:cxn modelId="{D780211E-38DC-439F-8E40-3A85A9D62F90}" type="presParOf" srcId="{FDEA2EF6-82A6-4B71-BC75-EAB078852BE3}" destId="{FF93511D-2386-4F8F-BB61-B093B3F31E61}" srcOrd="8" destOrd="0" presId="urn:microsoft.com/office/officeart/2005/8/layout/chevron1"/>
    <dgm:cxn modelId="{F96EAD24-4D7D-4EFB-BD1C-FD2953BA1B7B}" type="presParOf" srcId="{FDEA2EF6-82A6-4B71-BC75-EAB078852BE3}" destId="{023385ED-54F6-4A4B-8F45-0395254BD3DA}" srcOrd="9" destOrd="0" presId="urn:microsoft.com/office/officeart/2005/8/layout/chevron1"/>
    <dgm:cxn modelId="{A061A5B4-DEF3-4492-A56E-8219BE9EBE89}" type="presParOf" srcId="{FDEA2EF6-82A6-4B71-BC75-EAB078852BE3}" destId="{E5D79CE8-CB37-480A-8738-D4A9D30731E9}" srcOrd="10" destOrd="0" presId="urn:microsoft.com/office/officeart/2005/8/layout/chevron1"/>
    <dgm:cxn modelId="{8426137C-24F9-45BD-9FE4-669AE302F4FE}" type="presParOf" srcId="{FDEA2EF6-82A6-4B71-BC75-EAB078852BE3}" destId="{27B606D4-2B05-44CD-91CE-08327B986A27}" srcOrd="11" destOrd="0" presId="urn:microsoft.com/office/officeart/2005/8/layout/chevron1"/>
    <dgm:cxn modelId="{93DCF0E7-8403-4F0A-908C-B39F1ADCEFB2}" type="presParOf" srcId="{FDEA2EF6-82A6-4B71-BC75-EAB078852BE3}" destId="{E42C3749-F46E-4BFC-9310-BF71018C2263}" srcOrd="12" destOrd="0" presId="urn:microsoft.com/office/officeart/2005/8/layout/chevron1"/>
    <dgm:cxn modelId="{4C9D31CA-7199-4F76-85AE-625F9BE6A388}" type="presParOf" srcId="{FDEA2EF6-82A6-4B71-BC75-EAB078852BE3}" destId="{B902B375-3C83-4DA8-B695-51BB94FD2771}" srcOrd="13" destOrd="0" presId="urn:microsoft.com/office/officeart/2005/8/layout/chevron1"/>
    <dgm:cxn modelId="{88D4A7E9-E7AB-4896-9956-B60EC3DC2CCC}" type="presParOf" srcId="{FDEA2EF6-82A6-4B71-BC75-EAB078852BE3}" destId="{511EA874-7577-4800-9D9A-2E414AC756B4}" srcOrd="14" destOrd="0" presId="urn:microsoft.com/office/officeart/2005/8/layout/chevron1"/>
    <dgm:cxn modelId="{9C8296D8-C544-4B90-9CEE-D9C2F468EB85}" type="presParOf" srcId="{FDEA2EF6-82A6-4B71-BC75-EAB078852BE3}" destId="{AABBD347-C17F-4EB5-B647-EB9D3770FB7A}" srcOrd="15" destOrd="0" presId="urn:microsoft.com/office/officeart/2005/8/layout/chevron1"/>
    <dgm:cxn modelId="{5CE47358-D86A-4B69-B8EE-1A966ADCB496}" type="presParOf" srcId="{FDEA2EF6-82A6-4B71-BC75-EAB078852BE3}" destId="{D04AB6E0-BCEB-4978-88D7-D8AF8F698FD3}" srcOrd="16" destOrd="0" presId="urn:microsoft.com/office/officeart/2005/8/layout/chevron1"/>
    <dgm:cxn modelId="{8FB39E38-E3C1-4A08-9DE2-B5C93687C429}" type="presParOf" srcId="{FDEA2EF6-82A6-4B71-BC75-EAB078852BE3}" destId="{567BE295-987C-4DE1-BEB8-CA9F1FAF2752}" srcOrd="17" destOrd="0" presId="urn:microsoft.com/office/officeart/2005/8/layout/chevron1"/>
    <dgm:cxn modelId="{4A586B37-9DB0-4871-B6A5-F53E9FA32FED}" type="presParOf" srcId="{FDEA2EF6-82A6-4B71-BC75-EAB078852BE3}" destId="{789EF129-94C7-43D9-8F6B-807A4C66285A}" srcOrd="18" destOrd="0" presId="urn:microsoft.com/office/officeart/2005/8/layout/chevron1"/>
    <dgm:cxn modelId="{407AAF09-DD2F-436B-8A1A-897E1B095E1C}" type="presParOf" srcId="{FDEA2EF6-82A6-4B71-BC75-EAB078852BE3}" destId="{2BB57713-12D7-456B-B9EE-425B2A17F14F}" srcOrd="19" destOrd="0" presId="urn:microsoft.com/office/officeart/2005/8/layout/chevron1"/>
    <dgm:cxn modelId="{C3F88976-3D56-4444-B371-8A69BC49358C}" type="presParOf" srcId="{FDEA2EF6-82A6-4B71-BC75-EAB078852BE3}" destId="{3352BBC2-BD5D-4AA9-96E7-5FB03BA86932}" srcOrd="20" destOrd="0" presId="urn:microsoft.com/office/officeart/2005/8/layout/chevron1"/>
    <dgm:cxn modelId="{09D96149-153C-469A-91A0-7D570BC1B891}" type="presParOf" srcId="{FDEA2EF6-82A6-4B71-BC75-EAB078852BE3}" destId="{F4CE39D5-57FC-4681-88A0-6C476D356CE4}" srcOrd="21" destOrd="0" presId="urn:microsoft.com/office/officeart/2005/8/layout/chevron1"/>
    <dgm:cxn modelId="{E9737E26-C2DF-409B-9575-BF14811BA035}" type="presParOf" srcId="{FDEA2EF6-82A6-4B71-BC75-EAB078852BE3}" destId="{7C8F565B-4CE8-4F83-B4A8-226A023634C2}" srcOrd="22" destOrd="0" presId="urn:microsoft.com/office/officeart/2005/8/layout/chevron1"/>
    <dgm:cxn modelId="{23E5909E-0B5B-4E0C-AB78-3323C8AB7D80}" type="presParOf" srcId="{FDEA2EF6-82A6-4B71-BC75-EAB078852BE3}" destId="{F9D75506-7D3B-4305-9C8F-80F64377D6CA}" srcOrd="23" destOrd="0" presId="urn:microsoft.com/office/officeart/2005/8/layout/chevron1"/>
    <dgm:cxn modelId="{DF32A3F5-9E38-402F-B3BD-752831524B4B}" type="presParOf" srcId="{FDEA2EF6-82A6-4B71-BC75-EAB078852BE3}" destId="{E4EFDBB2-BE3C-47A9-83D2-430A149D265A}" srcOrd="24"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605BC29-447B-4110-A1CD-12D48B9C9B26}" type="doc">
      <dgm:prSet loTypeId="urn:microsoft.com/office/officeart/2005/8/layout/chevron1" loCatId="process" qsTypeId="urn:microsoft.com/office/officeart/2005/8/quickstyle/simple1" qsCatId="simple" csTypeId="urn:microsoft.com/office/officeart/2005/8/colors/accent1_2" csCatId="accent1" phldr="1"/>
      <dgm:spPr/>
    </dgm:pt>
    <dgm:pt modelId="{2D2C4BE9-4D30-4609-8755-5952A9F77819}">
      <dgm:prSet phldrT="[Text]"/>
      <dgm:spPr>
        <a:solidFill>
          <a:schemeClr val="bg1">
            <a:lumMod val="95000"/>
          </a:schemeClr>
        </a:solidFill>
      </dgm:spPr>
      <dgm:t>
        <a:bodyPr/>
        <a:lstStyle/>
        <a:p>
          <a:r>
            <a:rPr lang="en-US" dirty="0"/>
            <a:t>2010</a:t>
          </a:r>
        </a:p>
      </dgm:t>
    </dgm:pt>
    <dgm:pt modelId="{E39634F0-E560-47B3-957B-8125ED029BEE}" type="parTrans" cxnId="{BBC4DFE2-6170-49F7-9DF7-608278A76815}">
      <dgm:prSet/>
      <dgm:spPr/>
      <dgm:t>
        <a:bodyPr/>
        <a:lstStyle/>
        <a:p>
          <a:endParaRPr lang="en-US"/>
        </a:p>
      </dgm:t>
    </dgm:pt>
    <dgm:pt modelId="{17E9ED33-CB0F-47E0-BA54-8B83E715990E}" type="sibTrans" cxnId="{BBC4DFE2-6170-49F7-9DF7-608278A76815}">
      <dgm:prSet/>
      <dgm:spPr/>
      <dgm:t>
        <a:bodyPr/>
        <a:lstStyle/>
        <a:p>
          <a:endParaRPr lang="en-US"/>
        </a:p>
      </dgm:t>
    </dgm:pt>
    <dgm:pt modelId="{7BAF7DEF-FD50-4D49-B832-84531BC77174}">
      <dgm:prSet phldrT="[Text]"/>
      <dgm:spPr>
        <a:solidFill>
          <a:schemeClr val="bg1">
            <a:lumMod val="95000"/>
          </a:schemeClr>
        </a:solidFill>
      </dgm:spPr>
      <dgm:t>
        <a:bodyPr/>
        <a:lstStyle/>
        <a:p>
          <a:r>
            <a:rPr lang="en-US" dirty="0"/>
            <a:t>2011</a:t>
          </a:r>
        </a:p>
      </dgm:t>
    </dgm:pt>
    <dgm:pt modelId="{371B7E35-78BB-41F5-A7C2-E19BE634950C}" type="parTrans" cxnId="{0ABFCC85-071D-4FD0-B723-B18C02FF9E8E}">
      <dgm:prSet/>
      <dgm:spPr/>
      <dgm:t>
        <a:bodyPr/>
        <a:lstStyle/>
        <a:p>
          <a:endParaRPr lang="en-US"/>
        </a:p>
      </dgm:t>
    </dgm:pt>
    <dgm:pt modelId="{CABAA126-B3FC-40A6-93E3-2770BD7C63ED}" type="sibTrans" cxnId="{0ABFCC85-071D-4FD0-B723-B18C02FF9E8E}">
      <dgm:prSet/>
      <dgm:spPr/>
      <dgm:t>
        <a:bodyPr/>
        <a:lstStyle/>
        <a:p>
          <a:endParaRPr lang="en-US"/>
        </a:p>
      </dgm:t>
    </dgm:pt>
    <dgm:pt modelId="{AC97C654-711B-44AD-BAC4-D935008D5CB1}">
      <dgm:prSet phldrT="[Text]"/>
      <dgm:spPr>
        <a:solidFill>
          <a:schemeClr val="bg1">
            <a:lumMod val="95000"/>
          </a:schemeClr>
        </a:solidFill>
      </dgm:spPr>
      <dgm:t>
        <a:bodyPr/>
        <a:lstStyle/>
        <a:p>
          <a:r>
            <a:rPr lang="en-US" dirty="0"/>
            <a:t>2012</a:t>
          </a:r>
        </a:p>
      </dgm:t>
    </dgm:pt>
    <dgm:pt modelId="{CEB43C32-10F2-4799-ACD1-BA5016D9F43C}" type="parTrans" cxnId="{D6965A23-FC5F-4FD3-8ACB-E8C672F0660B}">
      <dgm:prSet/>
      <dgm:spPr/>
      <dgm:t>
        <a:bodyPr/>
        <a:lstStyle/>
        <a:p>
          <a:endParaRPr lang="en-US"/>
        </a:p>
      </dgm:t>
    </dgm:pt>
    <dgm:pt modelId="{445AF01A-767A-4463-9ADC-472C8E3B7DAE}" type="sibTrans" cxnId="{D6965A23-FC5F-4FD3-8ACB-E8C672F0660B}">
      <dgm:prSet/>
      <dgm:spPr/>
      <dgm:t>
        <a:bodyPr/>
        <a:lstStyle/>
        <a:p>
          <a:endParaRPr lang="en-US"/>
        </a:p>
      </dgm:t>
    </dgm:pt>
    <dgm:pt modelId="{56A95210-3760-4643-B489-B67D452B7186}">
      <dgm:prSet phldrT="[Text]"/>
      <dgm:spPr>
        <a:solidFill>
          <a:schemeClr val="bg1">
            <a:lumMod val="95000"/>
          </a:schemeClr>
        </a:solidFill>
      </dgm:spPr>
      <dgm:t>
        <a:bodyPr/>
        <a:lstStyle/>
        <a:p>
          <a:r>
            <a:rPr lang="en-US" dirty="0"/>
            <a:t>2013</a:t>
          </a:r>
        </a:p>
      </dgm:t>
    </dgm:pt>
    <dgm:pt modelId="{498A6059-E0FD-4FB5-B000-F1DD96A6635A}" type="parTrans" cxnId="{20A8A6B3-EF93-4450-844B-D2D573DB7F77}">
      <dgm:prSet/>
      <dgm:spPr/>
      <dgm:t>
        <a:bodyPr/>
        <a:lstStyle/>
        <a:p>
          <a:endParaRPr lang="en-US"/>
        </a:p>
      </dgm:t>
    </dgm:pt>
    <dgm:pt modelId="{593D6A1F-6ADB-48D3-BB91-AD95837EA056}" type="sibTrans" cxnId="{20A8A6B3-EF93-4450-844B-D2D573DB7F77}">
      <dgm:prSet/>
      <dgm:spPr/>
      <dgm:t>
        <a:bodyPr/>
        <a:lstStyle/>
        <a:p>
          <a:endParaRPr lang="en-US"/>
        </a:p>
      </dgm:t>
    </dgm:pt>
    <dgm:pt modelId="{1DF5B9C1-DFDE-4636-8BCF-AFEC08A8EF4A}">
      <dgm:prSet phldrT="[Text]"/>
      <dgm:spPr>
        <a:solidFill>
          <a:schemeClr val="bg1">
            <a:lumMod val="95000"/>
          </a:schemeClr>
        </a:solidFill>
      </dgm:spPr>
      <dgm:t>
        <a:bodyPr/>
        <a:lstStyle/>
        <a:p>
          <a:r>
            <a:rPr lang="en-US" dirty="0"/>
            <a:t>2014</a:t>
          </a:r>
        </a:p>
      </dgm:t>
    </dgm:pt>
    <dgm:pt modelId="{9AAE636F-D73B-41CC-9877-6FADD0BF1B97}" type="parTrans" cxnId="{AC3DF315-11A3-4622-B644-9AB5BD0B33D7}">
      <dgm:prSet/>
      <dgm:spPr/>
      <dgm:t>
        <a:bodyPr/>
        <a:lstStyle/>
        <a:p>
          <a:endParaRPr lang="en-US"/>
        </a:p>
      </dgm:t>
    </dgm:pt>
    <dgm:pt modelId="{3513CC25-EA03-4863-AC77-C4264CDCB9C4}" type="sibTrans" cxnId="{AC3DF315-11A3-4622-B644-9AB5BD0B33D7}">
      <dgm:prSet/>
      <dgm:spPr/>
      <dgm:t>
        <a:bodyPr/>
        <a:lstStyle/>
        <a:p>
          <a:endParaRPr lang="en-US"/>
        </a:p>
      </dgm:t>
    </dgm:pt>
    <dgm:pt modelId="{EBBD85CB-8E72-4BFA-AFDB-3EF48662BD10}">
      <dgm:prSet phldrT="[Text]"/>
      <dgm:spPr>
        <a:solidFill>
          <a:srgbClr val="C42026"/>
        </a:solidFill>
      </dgm:spPr>
      <dgm:t>
        <a:bodyPr/>
        <a:lstStyle/>
        <a:p>
          <a:r>
            <a:rPr lang="en-US" dirty="0"/>
            <a:t>2015</a:t>
          </a:r>
        </a:p>
      </dgm:t>
    </dgm:pt>
    <dgm:pt modelId="{FD0865E5-2B24-449F-89A4-A55F6D7FF5F1}" type="parTrans" cxnId="{DDBC3541-62C0-4F6B-BB7F-3A76DDB9A5D9}">
      <dgm:prSet/>
      <dgm:spPr/>
      <dgm:t>
        <a:bodyPr/>
        <a:lstStyle/>
        <a:p>
          <a:endParaRPr lang="en-US"/>
        </a:p>
      </dgm:t>
    </dgm:pt>
    <dgm:pt modelId="{FDFBE1B6-7BCA-49BE-B3C8-45E98EE75B5F}" type="sibTrans" cxnId="{DDBC3541-62C0-4F6B-BB7F-3A76DDB9A5D9}">
      <dgm:prSet/>
      <dgm:spPr/>
      <dgm:t>
        <a:bodyPr/>
        <a:lstStyle/>
        <a:p>
          <a:endParaRPr lang="en-US"/>
        </a:p>
      </dgm:t>
    </dgm:pt>
    <dgm:pt modelId="{A9181089-684F-420D-9409-D2F77F3C3F52}">
      <dgm:prSet phldrT="[Text]"/>
      <dgm:spPr>
        <a:solidFill>
          <a:srgbClr val="C42026"/>
        </a:solidFill>
      </dgm:spPr>
      <dgm:t>
        <a:bodyPr/>
        <a:lstStyle/>
        <a:p>
          <a:r>
            <a:rPr lang="en-US" dirty="0"/>
            <a:t>2016</a:t>
          </a:r>
        </a:p>
      </dgm:t>
    </dgm:pt>
    <dgm:pt modelId="{20025DE8-859F-4A34-BA5F-3927725365CA}" type="parTrans" cxnId="{F0F75796-3F7E-4AAD-9E56-90E25292EA73}">
      <dgm:prSet/>
      <dgm:spPr/>
      <dgm:t>
        <a:bodyPr/>
        <a:lstStyle/>
        <a:p>
          <a:endParaRPr lang="en-US"/>
        </a:p>
      </dgm:t>
    </dgm:pt>
    <dgm:pt modelId="{70D14705-70C3-4FD4-A79E-9B5FAB6AF4DF}" type="sibTrans" cxnId="{F0F75796-3F7E-4AAD-9E56-90E25292EA73}">
      <dgm:prSet/>
      <dgm:spPr/>
      <dgm:t>
        <a:bodyPr/>
        <a:lstStyle/>
        <a:p>
          <a:endParaRPr lang="en-US"/>
        </a:p>
      </dgm:t>
    </dgm:pt>
    <dgm:pt modelId="{C5DD7616-F8CC-426B-9095-496AFC992DD3}">
      <dgm:prSet phldrT="[Text]"/>
      <dgm:spPr>
        <a:solidFill>
          <a:srgbClr val="C42026"/>
        </a:solidFill>
      </dgm:spPr>
      <dgm:t>
        <a:bodyPr/>
        <a:lstStyle/>
        <a:p>
          <a:r>
            <a:rPr lang="en-US" dirty="0"/>
            <a:t>2017</a:t>
          </a:r>
        </a:p>
      </dgm:t>
    </dgm:pt>
    <dgm:pt modelId="{D3BA3B85-04F1-4150-84FD-64AD914449F1}" type="parTrans" cxnId="{2C9950D8-C30C-42BA-ACE2-89011DF599F1}">
      <dgm:prSet/>
      <dgm:spPr/>
      <dgm:t>
        <a:bodyPr/>
        <a:lstStyle/>
        <a:p>
          <a:endParaRPr lang="en-US"/>
        </a:p>
      </dgm:t>
    </dgm:pt>
    <dgm:pt modelId="{68B5DA73-CD67-46BB-8846-7620F06A048B}" type="sibTrans" cxnId="{2C9950D8-C30C-42BA-ACE2-89011DF599F1}">
      <dgm:prSet/>
      <dgm:spPr/>
      <dgm:t>
        <a:bodyPr/>
        <a:lstStyle/>
        <a:p>
          <a:endParaRPr lang="en-US"/>
        </a:p>
      </dgm:t>
    </dgm:pt>
    <dgm:pt modelId="{D6D4A7FD-E6A9-4A52-AF38-8017571CF5C3}">
      <dgm:prSet phldrT="[Text]"/>
      <dgm:spPr>
        <a:solidFill>
          <a:schemeClr val="tx2">
            <a:lumMod val="20000"/>
            <a:lumOff val="80000"/>
          </a:schemeClr>
        </a:solidFill>
      </dgm:spPr>
      <dgm:t>
        <a:bodyPr/>
        <a:lstStyle/>
        <a:p>
          <a:r>
            <a:rPr lang="en-US" dirty="0"/>
            <a:t>2018</a:t>
          </a:r>
        </a:p>
      </dgm:t>
    </dgm:pt>
    <dgm:pt modelId="{EE8D834E-5E1F-4FF1-BE8D-38432B9B6A95}" type="parTrans" cxnId="{B90318F3-DC8A-419C-9D71-3016DEA76A3A}">
      <dgm:prSet/>
      <dgm:spPr/>
      <dgm:t>
        <a:bodyPr/>
        <a:lstStyle/>
        <a:p>
          <a:endParaRPr lang="en-US"/>
        </a:p>
      </dgm:t>
    </dgm:pt>
    <dgm:pt modelId="{40535C74-2AA0-490E-B810-2CE6D48F463D}" type="sibTrans" cxnId="{B90318F3-DC8A-419C-9D71-3016DEA76A3A}">
      <dgm:prSet/>
      <dgm:spPr/>
      <dgm:t>
        <a:bodyPr/>
        <a:lstStyle/>
        <a:p>
          <a:endParaRPr lang="en-US"/>
        </a:p>
      </dgm:t>
    </dgm:pt>
    <dgm:pt modelId="{084CB61B-C4D2-4C4F-B344-EB5708D7AA1E}">
      <dgm:prSet phldrT="[Text]"/>
      <dgm:spPr>
        <a:solidFill>
          <a:schemeClr val="tx2">
            <a:lumMod val="20000"/>
            <a:lumOff val="80000"/>
          </a:schemeClr>
        </a:solidFill>
      </dgm:spPr>
      <dgm:t>
        <a:bodyPr/>
        <a:lstStyle/>
        <a:p>
          <a:r>
            <a:rPr lang="en-US" dirty="0"/>
            <a:t>2019</a:t>
          </a:r>
        </a:p>
      </dgm:t>
    </dgm:pt>
    <dgm:pt modelId="{D45E2304-F37C-48EA-90A3-5F57603E3A88}" type="parTrans" cxnId="{72058E64-94BB-43E9-A9C7-92186E3247EA}">
      <dgm:prSet/>
      <dgm:spPr/>
      <dgm:t>
        <a:bodyPr/>
        <a:lstStyle/>
        <a:p>
          <a:endParaRPr lang="en-US"/>
        </a:p>
      </dgm:t>
    </dgm:pt>
    <dgm:pt modelId="{92794093-FA3E-489B-96DE-45B47F49BFBB}" type="sibTrans" cxnId="{72058E64-94BB-43E9-A9C7-92186E3247EA}">
      <dgm:prSet/>
      <dgm:spPr/>
      <dgm:t>
        <a:bodyPr/>
        <a:lstStyle/>
        <a:p>
          <a:endParaRPr lang="en-US"/>
        </a:p>
      </dgm:t>
    </dgm:pt>
    <dgm:pt modelId="{5816D56D-3B94-430D-B363-463D02992C98}">
      <dgm:prSet phldrT="[Text]"/>
      <dgm:spPr>
        <a:solidFill>
          <a:schemeClr val="tx2">
            <a:lumMod val="20000"/>
            <a:lumOff val="80000"/>
          </a:schemeClr>
        </a:solidFill>
      </dgm:spPr>
      <dgm:t>
        <a:bodyPr/>
        <a:lstStyle/>
        <a:p>
          <a:r>
            <a:rPr lang="en-US" dirty="0"/>
            <a:t>2020</a:t>
          </a:r>
        </a:p>
      </dgm:t>
    </dgm:pt>
    <dgm:pt modelId="{EDC4F7FA-1643-472B-BC85-6D02D527AAEE}" type="parTrans" cxnId="{1989E106-12EE-4713-9CAE-FCE2E602332D}">
      <dgm:prSet/>
      <dgm:spPr/>
      <dgm:t>
        <a:bodyPr/>
        <a:lstStyle/>
        <a:p>
          <a:endParaRPr lang="en-US"/>
        </a:p>
      </dgm:t>
    </dgm:pt>
    <dgm:pt modelId="{BD25671C-32B0-4E4D-A643-DD30046C7988}" type="sibTrans" cxnId="{1989E106-12EE-4713-9CAE-FCE2E602332D}">
      <dgm:prSet/>
      <dgm:spPr/>
      <dgm:t>
        <a:bodyPr/>
        <a:lstStyle/>
        <a:p>
          <a:endParaRPr lang="en-US"/>
        </a:p>
      </dgm:t>
    </dgm:pt>
    <dgm:pt modelId="{8E663B5A-AE00-48BA-A5AF-D3BAD08167BB}">
      <dgm:prSet phldrT="[Text]"/>
      <dgm:spPr>
        <a:solidFill>
          <a:schemeClr val="tx2">
            <a:lumMod val="20000"/>
            <a:lumOff val="80000"/>
          </a:schemeClr>
        </a:solidFill>
      </dgm:spPr>
      <dgm:t>
        <a:bodyPr/>
        <a:lstStyle/>
        <a:p>
          <a:r>
            <a:rPr lang="en-US" dirty="0"/>
            <a:t>2021</a:t>
          </a:r>
        </a:p>
      </dgm:t>
    </dgm:pt>
    <dgm:pt modelId="{729D6396-E701-4F31-839D-67AB7C9CEA8C}" type="parTrans" cxnId="{10AA8DAF-C258-4B99-8014-9561DC468249}">
      <dgm:prSet/>
      <dgm:spPr/>
      <dgm:t>
        <a:bodyPr/>
        <a:lstStyle/>
        <a:p>
          <a:endParaRPr lang="en-US"/>
        </a:p>
      </dgm:t>
    </dgm:pt>
    <dgm:pt modelId="{060E82EF-D4DC-4B1E-8836-17E696867681}" type="sibTrans" cxnId="{10AA8DAF-C258-4B99-8014-9561DC468249}">
      <dgm:prSet/>
      <dgm:spPr/>
      <dgm:t>
        <a:bodyPr/>
        <a:lstStyle/>
        <a:p>
          <a:endParaRPr lang="en-US"/>
        </a:p>
      </dgm:t>
    </dgm:pt>
    <dgm:pt modelId="{CEB8ECDA-B1B0-40E4-83FA-3A25968B877F}">
      <dgm:prSet phldrT="[Text]"/>
      <dgm:spPr>
        <a:solidFill>
          <a:schemeClr val="tx2">
            <a:lumMod val="20000"/>
            <a:lumOff val="80000"/>
          </a:schemeClr>
        </a:solidFill>
      </dgm:spPr>
      <dgm:t>
        <a:bodyPr/>
        <a:lstStyle/>
        <a:p>
          <a:r>
            <a:rPr lang="en-US" dirty="0"/>
            <a:t>2022</a:t>
          </a:r>
        </a:p>
      </dgm:t>
    </dgm:pt>
    <dgm:pt modelId="{3DDC5F71-91B8-41FF-9760-808C989E50E4}" type="parTrans" cxnId="{8DA496C2-D115-43CA-9FE0-1CCA9CBF50DD}">
      <dgm:prSet/>
      <dgm:spPr/>
      <dgm:t>
        <a:bodyPr/>
        <a:lstStyle/>
        <a:p>
          <a:endParaRPr lang="en-US"/>
        </a:p>
      </dgm:t>
    </dgm:pt>
    <dgm:pt modelId="{E9DAF01E-79E1-497C-87E6-7971B4ABA793}" type="sibTrans" cxnId="{8DA496C2-D115-43CA-9FE0-1CCA9CBF50DD}">
      <dgm:prSet/>
      <dgm:spPr/>
      <dgm:t>
        <a:bodyPr/>
        <a:lstStyle/>
        <a:p>
          <a:endParaRPr lang="en-US"/>
        </a:p>
      </dgm:t>
    </dgm:pt>
    <dgm:pt modelId="{FDEA2EF6-82A6-4B71-BC75-EAB078852BE3}" type="pres">
      <dgm:prSet presAssocID="{C605BC29-447B-4110-A1CD-12D48B9C9B26}" presName="Name0" presStyleCnt="0">
        <dgm:presLayoutVars>
          <dgm:dir/>
          <dgm:animLvl val="lvl"/>
          <dgm:resizeHandles val="exact"/>
        </dgm:presLayoutVars>
      </dgm:prSet>
      <dgm:spPr/>
    </dgm:pt>
    <dgm:pt modelId="{21596B6D-C5A5-43F6-99E2-D0292BF3BF28}" type="pres">
      <dgm:prSet presAssocID="{2D2C4BE9-4D30-4609-8755-5952A9F77819}" presName="parTxOnly" presStyleLbl="node1" presStyleIdx="0" presStyleCnt="13">
        <dgm:presLayoutVars>
          <dgm:chMax val="0"/>
          <dgm:chPref val="0"/>
          <dgm:bulletEnabled val="1"/>
        </dgm:presLayoutVars>
      </dgm:prSet>
      <dgm:spPr/>
    </dgm:pt>
    <dgm:pt modelId="{50F7419D-AB9C-4697-99ED-47CE61AD6BEE}" type="pres">
      <dgm:prSet presAssocID="{17E9ED33-CB0F-47E0-BA54-8B83E715990E}" presName="parTxOnlySpace" presStyleCnt="0"/>
      <dgm:spPr/>
    </dgm:pt>
    <dgm:pt modelId="{8F98D91D-FC2B-4DE9-B770-B962D2381F19}" type="pres">
      <dgm:prSet presAssocID="{7BAF7DEF-FD50-4D49-B832-84531BC77174}" presName="parTxOnly" presStyleLbl="node1" presStyleIdx="1" presStyleCnt="13">
        <dgm:presLayoutVars>
          <dgm:chMax val="0"/>
          <dgm:chPref val="0"/>
          <dgm:bulletEnabled val="1"/>
        </dgm:presLayoutVars>
      </dgm:prSet>
      <dgm:spPr/>
    </dgm:pt>
    <dgm:pt modelId="{49A200C0-0784-4B93-BB1F-768F8DA93B58}" type="pres">
      <dgm:prSet presAssocID="{CABAA126-B3FC-40A6-93E3-2770BD7C63ED}" presName="parTxOnlySpace" presStyleCnt="0"/>
      <dgm:spPr/>
    </dgm:pt>
    <dgm:pt modelId="{ADFB0979-C1A5-46B5-96BA-25CE6096D287}" type="pres">
      <dgm:prSet presAssocID="{AC97C654-711B-44AD-BAC4-D935008D5CB1}" presName="parTxOnly" presStyleLbl="node1" presStyleIdx="2" presStyleCnt="13" custLinFactNeighborX="-18003">
        <dgm:presLayoutVars>
          <dgm:chMax val="0"/>
          <dgm:chPref val="0"/>
          <dgm:bulletEnabled val="1"/>
        </dgm:presLayoutVars>
      </dgm:prSet>
      <dgm:spPr/>
    </dgm:pt>
    <dgm:pt modelId="{EED19D84-78D7-4923-A8A8-FAAC71390179}" type="pres">
      <dgm:prSet presAssocID="{445AF01A-767A-4463-9ADC-472C8E3B7DAE}" presName="parTxOnlySpace" presStyleCnt="0"/>
      <dgm:spPr/>
    </dgm:pt>
    <dgm:pt modelId="{223D939F-ED0C-456D-993B-462E00BB2F38}" type="pres">
      <dgm:prSet presAssocID="{56A95210-3760-4643-B489-B67D452B7186}" presName="parTxOnly" presStyleLbl="node1" presStyleIdx="3" presStyleCnt="13" custLinFactNeighborX="-18003">
        <dgm:presLayoutVars>
          <dgm:chMax val="0"/>
          <dgm:chPref val="0"/>
          <dgm:bulletEnabled val="1"/>
        </dgm:presLayoutVars>
      </dgm:prSet>
      <dgm:spPr/>
    </dgm:pt>
    <dgm:pt modelId="{A1C78FCA-6D5B-4C06-9C6D-3C9A12078789}" type="pres">
      <dgm:prSet presAssocID="{593D6A1F-6ADB-48D3-BB91-AD95837EA056}" presName="parTxOnlySpace" presStyleCnt="0"/>
      <dgm:spPr/>
    </dgm:pt>
    <dgm:pt modelId="{FF93511D-2386-4F8F-BB61-B093B3F31E61}" type="pres">
      <dgm:prSet presAssocID="{1DF5B9C1-DFDE-4636-8BCF-AFEC08A8EF4A}" presName="parTxOnly" presStyleLbl="node1" presStyleIdx="4" presStyleCnt="13" custLinFactNeighborX="-18003">
        <dgm:presLayoutVars>
          <dgm:chMax val="0"/>
          <dgm:chPref val="0"/>
          <dgm:bulletEnabled val="1"/>
        </dgm:presLayoutVars>
      </dgm:prSet>
      <dgm:spPr/>
    </dgm:pt>
    <dgm:pt modelId="{023385ED-54F6-4A4B-8F45-0395254BD3DA}" type="pres">
      <dgm:prSet presAssocID="{3513CC25-EA03-4863-AC77-C4264CDCB9C4}" presName="parTxOnlySpace" presStyleCnt="0"/>
      <dgm:spPr/>
    </dgm:pt>
    <dgm:pt modelId="{E5D79CE8-CB37-480A-8738-D4A9D30731E9}" type="pres">
      <dgm:prSet presAssocID="{EBBD85CB-8E72-4BFA-AFDB-3EF48662BD10}" presName="parTxOnly" presStyleLbl="node1" presStyleIdx="5" presStyleCnt="13" custLinFactNeighborX="-18003">
        <dgm:presLayoutVars>
          <dgm:chMax val="0"/>
          <dgm:chPref val="0"/>
          <dgm:bulletEnabled val="1"/>
        </dgm:presLayoutVars>
      </dgm:prSet>
      <dgm:spPr/>
    </dgm:pt>
    <dgm:pt modelId="{27B606D4-2B05-44CD-91CE-08327B986A27}" type="pres">
      <dgm:prSet presAssocID="{FDFBE1B6-7BCA-49BE-B3C8-45E98EE75B5F}" presName="parTxOnlySpace" presStyleCnt="0"/>
      <dgm:spPr/>
    </dgm:pt>
    <dgm:pt modelId="{E42C3749-F46E-4BFC-9310-BF71018C2263}" type="pres">
      <dgm:prSet presAssocID="{A9181089-684F-420D-9409-D2F77F3C3F52}" presName="parTxOnly" presStyleLbl="node1" presStyleIdx="6" presStyleCnt="13" custLinFactNeighborX="-18003">
        <dgm:presLayoutVars>
          <dgm:chMax val="0"/>
          <dgm:chPref val="0"/>
          <dgm:bulletEnabled val="1"/>
        </dgm:presLayoutVars>
      </dgm:prSet>
      <dgm:spPr/>
    </dgm:pt>
    <dgm:pt modelId="{B902B375-3C83-4DA8-B695-51BB94FD2771}" type="pres">
      <dgm:prSet presAssocID="{70D14705-70C3-4FD4-A79E-9B5FAB6AF4DF}" presName="parTxOnlySpace" presStyleCnt="0"/>
      <dgm:spPr/>
    </dgm:pt>
    <dgm:pt modelId="{511EA874-7577-4800-9D9A-2E414AC756B4}" type="pres">
      <dgm:prSet presAssocID="{C5DD7616-F8CC-426B-9095-496AFC992DD3}" presName="parTxOnly" presStyleLbl="node1" presStyleIdx="7" presStyleCnt="13">
        <dgm:presLayoutVars>
          <dgm:chMax val="0"/>
          <dgm:chPref val="0"/>
          <dgm:bulletEnabled val="1"/>
        </dgm:presLayoutVars>
      </dgm:prSet>
      <dgm:spPr/>
    </dgm:pt>
    <dgm:pt modelId="{AABBD347-C17F-4EB5-B647-EB9D3770FB7A}" type="pres">
      <dgm:prSet presAssocID="{68B5DA73-CD67-46BB-8846-7620F06A048B}" presName="parTxOnlySpace" presStyleCnt="0"/>
      <dgm:spPr/>
    </dgm:pt>
    <dgm:pt modelId="{D04AB6E0-BCEB-4978-88D7-D8AF8F698FD3}" type="pres">
      <dgm:prSet presAssocID="{D6D4A7FD-E6A9-4A52-AF38-8017571CF5C3}" presName="parTxOnly" presStyleLbl="node1" presStyleIdx="8" presStyleCnt="13">
        <dgm:presLayoutVars>
          <dgm:chMax val="0"/>
          <dgm:chPref val="0"/>
          <dgm:bulletEnabled val="1"/>
        </dgm:presLayoutVars>
      </dgm:prSet>
      <dgm:spPr/>
    </dgm:pt>
    <dgm:pt modelId="{567BE295-987C-4DE1-BEB8-CA9F1FAF2752}" type="pres">
      <dgm:prSet presAssocID="{40535C74-2AA0-490E-B810-2CE6D48F463D}" presName="parTxOnlySpace" presStyleCnt="0"/>
      <dgm:spPr/>
    </dgm:pt>
    <dgm:pt modelId="{789EF129-94C7-43D9-8F6B-807A4C66285A}" type="pres">
      <dgm:prSet presAssocID="{084CB61B-C4D2-4C4F-B344-EB5708D7AA1E}" presName="parTxOnly" presStyleLbl="node1" presStyleIdx="9" presStyleCnt="13">
        <dgm:presLayoutVars>
          <dgm:chMax val="0"/>
          <dgm:chPref val="0"/>
          <dgm:bulletEnabled val="1"/>
        </dgm:presLayoutVars>
      </dgm:prSet>
      <dgm:spPr/>
    </dgm:pt>
    <dgm:pt modelId="{2BB57713-12D7-456B-B9EE-425B2A17F14F}" type="pres">
      <dgm:prSet presAssocID="{92794093-FA3E-489B-96DE-45B47F49BFBB}" presName="parTxOnlySpace" presStyleCnt="0"/>
      <dgm:spPr/>
    </dgm:pt>
    <dgm:pt modelId="{3352BBC2-BD5D-4AA9-96E7-5FB03BA86932}" type="pres">
      <dgm:prSet presAssocID="{5816D56D-3B94-430D-B363-463D02992C98}" presName="parTxOnly" presStyleLbl="node1" presStyleIdx="10" presStyleCnt="13">
        <dgm:presLayoutVars>
          <dgm:chMax val="0"/>
          <dgm:chPref val="0"/>
          <dgm:bulletEnabled val="1"/>
        </dgm:presLayoutVars>
      </dgm:prSet>
      <dgm:spPr/>
    </dgm:pt>
    <dgm:pt modelId="{F4CE39D5-57FC-4681-88A0-6C476D356CE4}" type="pres">
      <dgm:prSet presAssocID="{BD25671C-32B0-4E4D-A643-DD30046C7988}" presName="parTxOnlySpace" presStyleCnt="0"/>
      <dgm:spPr/>
    </dgm:pt>
    <dgm:pt modelId="{7C8F565B-4CE8-4F83-B4A8-226A023634C2}" type="pres">
      <dgm:prSet presAssocID="{8E663B5A-AE00-48BA-A5AF-D3BAD08167BB}" presName="parTxOnly" presStyleLbl="node1" presStyleIdx="11" presStyleCnt="13">
        <dgm:presLayoutVars>
          <dgm:chMax val="0"/>
          <dgm:chPref val="0"/>
          <dgm:bulletEnabled val="1"/>
        </dgm:presLayoutVars>
      </dgm:prSet>
      <dgm:spPr/>
    </dgm:pt>
    <dgm:pt modelId="{F9D75506-7D3B-4305-9C8F-80F64377D6CA}" type="pres">
      <dgm:prSet presAssocID="{060E82EF-D4DC-4B1E-8836-17E696867681}" presName="parTxOnlySpace" presStyleCnt="0"/>
      <dgm:spPr/>
    </dgm:pt>
    <dgm:pt modelId="{E4EFDBB2-BE3C-47A9-83D2-430A149D265A}" type="pres">
      <dgm:prSet presAssocID="{CEB8ECDA-B1B0-40E4-83FA-3A25968B877F}" presName="parTxOnly" presStyleLbl="node1" presStyleIdx="12" presStyleCnt="13">
        <dgm:presLayoutVars>
          <dgm:chMax val="0"/>
          <dgm:chPref val="0"/>
          <dgm:bulletEnabled val="1"/>
        </dgm:presLayoutVars>
      </dgm:prSet>
      <dgm:spPr/>
    </dgm:pt>
  </dgm:ptLst>
  <dgm:cxnLst>
    <dgm:cxn modelId="{1989E106-12EE-4713-9CAE-FCE2E602332D}" srcId="{C605BC29-447B-4110-A1CD-12D48B9C9B26}" destId="{5816D56D-3B94-430D-B363-463D02992C98}" srcOrd="10" destOrd="0" parTransId="{EDC4F7FA-1643-472B-BC85-6D02D527AAEE}" sibTransId="{BD25671C-32B0-4E4D-A643-DD30046C7988}"/>
    <dgm:cxn modelId="{AC3DF315-11A3-4622-B644-9AB5BD0B33D7}" srcId="{C605BC29-447B-4110-A1CD-12D48B9C9B26}" destId="{1DF5B9C1-DFDE-4636-8BCF-AFEC08A8EF4A}" srcOrd="4" destOrd="0" parTransId="{9AAE636F-D73B-41CC-9877-6FADD0BF1B97}" sibTransId="{3513CC25-EA03-4863-AC77-C4264CDCB9C4}"/>
    <dgm:cxn modelId="{998EAC1F-AD6D-4B4F-8BF8-7AA07D991867}" type="presOf" srcId="{AC97C654-711B-44AD-BAC4-D935008D5CB1}" destId="{ADFB0979-C1A5-46B5-96BA-25CE6096D287}" srcOrd="0" destOrd="0" presId="urn:microsoft.com/office/officeart/2005/8/layout/chevron1"/>
    <dgm:cxn modelId="{D6965A23-FC5F-4FD3-8ACB-E8C672F0660B}" srcId="{C605BC29-447B-4110-A1CD-12D48B9C9B26}" destId="{AC97C654-711B-44AD-BAC4-D935008D5CB1}" srcOrd="2" destOrd="0" parTransId="{CEB43C32-10F2-4799-ACD1-BA5016D9F43C}" sibTransId="{445AF01A-767A-4463-9ADC-472C8E3B7DAE}"/>
    <dgm:cxn modelId="{3F0B542D-5CAA-4272-947C-80158A986FE8}" type="presOf" srcId="{084CB61B-C4D2-4C4F-B344-EB5708D7AA1E}" destId="{789EF129-94C7-43D9-8F6B-807A4C66285A}" srcOrd="0" destOrd="0" presId="urn:microsoft.com/office/officeart/2005/8/layout/chevron1"/>
    <dgm:cxn modelId="{82CE4E2F-57BC-4650-A954-3FB86BDCA1B6}" type="presOf" srcId="{5816D56D-3B94-430D-B363-463D02992C98}" destId="{3352BBC2-BD5D-4AA9-96E7-5FB03BA86932}" srcOrd="0" destOrd="0" presId="urn:microsoft.com/office/officeart/2005/8/layout/chevron1"/>
    <dgm:cxn modelId="{56EE5B31-8C8F-4C91-B1B1-8202D02AF2B3}" type="presOf" srcId="{56A95210-3760-4643-B489-B67D452B7186}" destId="{223D939F-ED0C-456D-993B-462E00BB2F38}" srcOrd="0" destOrd="0" presId="urn:microsoft.com/office/officeart/2005/8/layout/chevron1"/>
    <dgm:cxn modelId="{AB038237-346C-4326-8906-0BEA99146D34}" type="presOf" srcId="{CEB8ECDA-B1B0-40E4-83FA-3A25968B877F}" destId="{E4EFDBB2-BE3C-47A9-83D2-430A149D265A}" srcOrd="0" destOrd="0" presId="urn:microsoft.com/office/officeart/2005/8/layout/chevron1"/>
    <dgm:cxn modelId="{DDBC3541-62C0-4F6B-BB7F-3A76DDB9A5D9}" srcId="{C605BC29-447B-4110-A1CD-12D48B9C9B26}" destId="{EBBD85CB-8E72-4BFA-AFDB-3EF48662BD10}" srcOrd="5" destOrd="0" parTransId="{FD0865E5-2B24-449F-89A4-A55F6D7FF5F1}" sibTransId="{FDFBE1B6-7BCA-49BE-B3C8-45E98EE75B5F}"/>
    <dgm:cxn modelId="{72058E64-94BB-43E9-A9C7-92186E3247EA}" srcId="{C605BC29-447B-4110-A1CD-12D48B9C9B26}" destId="{084CB61B-C4D2-4C4F-B344-EB5708D7AA1E}" srcOrd="9" destOrd="0" parTransId="{D45E2304-F37C-48EA-90A3-5F57603E3A88}" sibTransId="{92794093-FA3E-489B-96DE-45B47F49BFBB}"/>
    <dgm:cxn modelId="{938B046E-38ED-4F61-A62D-8D509DEDB486}" type="presOf" srcId="{7BAF7DEF-FD50-4D49-B832-84531BC77174}" destId="{8F98D91D-FC2B-4DE9-B770-B962D2381F19}" srcOrd="0" destOrd="0" presId="urn:microsoft.com/office/officeart/2005/8/layout/chevron1"/>
    <dgm:cxn modelId="{0ABFCC85-071D-4FD0-B723-B18C02FF9E8E}" srcId="{C605BC29-447B-4110-A1CD-12D48B9C9B26}" destId="{7BAF7DEF-FD50-4D49-B832-84531BC77174}" srcOrd="1" destOrd="0" parTransId="{371B7E35-78BB-41F5-A7C2-E19BE634950C}" sibTransId="{CABAA126-B3FC-40A6-93E3-2770BD7C63ED}"/>
    <dgm:cxn modelId="{BC950289-4C62-4010-89E4-C171DF05327A}" type="presOf" srcId="{C605BC29-447B-4110-A1CD-12D48B9C9B26}" destId="{FDEA2EF6-82A6-4B71-BC75-EAB078852BE3}" srcOrd="0" destOrd="0" presId="urn:microsoft.com/office/officeart/2005/8/layout/chevron1"/>
    <dgm:cxn modelId="{F0F75796-3F7E-4AAD-9E56-90E25292EA73}" srcId="{C605BC29-447B-4110-A1CD-12D48B9C9B26}" destId="{A9181089-684F-420D-9409-D2F77F3C3F52}" srcOrd="6" destOrd="0" parTransId="{20025DE8-859F-4A34-BA5F-3927725365CA}" sibTransId="{70D14705-70C3-4FD4-A79E-9B5FAB6AF4DF}"/>
    <dgm:cxn modelId="{5124319F-0DD6-4D53-A1F0-E8DF1FC83928}" type="presOf" srcId="{1DF5B9C1-DFDE-4636-8BCF-AFEC08A8EF4A}" destId="{FF93511D-2386-4F8F-BB61-B093B3F31E61}" srcOrd="0" destOrd="0" presId="urn:microsoft.com/office/officeart/2005/8/layout/chevron1"/>
    <dgm:cxn modelId="{DB7129AD-8FF7-4C76-ADCE-C5C6F37E36F6}" type="presOf" srcId="{C5DD7616-F8CC-426B-9095-496AFC992DD3}" destId="{511EA874-7577-4800-9D9A-2E414AC756B4}" srcOrd="0" destOrd="0" presId="urn:microsoft.com/office/officeart/2005/8/layout/chevron1"/>
    <dgm:cxn modelId="{10AA8DAF-C258-4B99-8014-9561DC468249}" srcId="{C605BC29-447B-4110-A1CD-12D48B9C9B26}" destId="{8E663B5A-AE00-48BA-A5AF-D3BAD08167BB}" srcOrd="11" destOrd="0" parTransId="{729D6396-E701-4F31-839D-67AB7C9CEA8C}" sibTransId="{060E82EF-D4DC-4B1E-8836-17E696867681}"/>
    <dgm:cxn modelId="{20A8A6B3-EF93-4450-844B-D2D573DB7F77}" srcId="{C605BC29-447B-4110-A1CD-12D48B9C9B26}" destId="{56A95210-3760-4643-B489-B67D452B7186}" srcOrd="3" destOrd="0" parTransId="{498A6059-E0FD-4FB5-B000-F1DD96A6635A}" sibTransId="{593D6A1F-6ADB-48D3-BB91-AD95837EA056}"/>
    <dgm:cxn modelId="{8DA496C2-D115-43CA-9FE0-1CCA9CBF50DD}" srcId="{C605BC29-447B-4110-A1CD-12D48B9C9B26}" destId="{CEB8ECDA-B1B0-40E4-83FA-3A25968B877F}" srcOrd="12" destOrd="0" parTransId="{3DDC5F71-91B8-41FF-9760-808C989E50E4}" sibTransId="{E9DAF01E-79E1-497C-87E6-7971B4ABA793}"/>
    <dgm:cxn modelId="{702B44D1-3F13-4641-97D8-3C62D7DFE2A8}" type="presOf" srcId="{8E663B5A-AE00-48BA-A5AF-D3BAD08167BB}" destId="{7C8F565B-4CE8-4F83-B4A8-226A023634C2}" srcOrd="0" destOrd="0" presId="urn:microsoft.com/office/officeart/2005/8/layout/chevron1"/>
    <dgm:cxn modelId="{6BA300D5-2A7D-4AC1-A558-6E25542C4875}" type="presOf" srcId="{A9181089-684F-420D-9409-D2F77F3C3F52}" destId="{E42C3749-F46E-4BFC-9310-BF71018C2263}" srcOrd="0" destOrd="0" presId="urn:microsoft.com/office/officeart/2005/8/layout/chevron1"/>
    <dgm:cxn modelId="{2C9950D8-C30C-42BA-ACE2-89011DF599F1}" srcId="{C605BC29-447B-4110-A1CD-12D48B9C9B26}" destId="{C5DD7616-F8CC-426B-9095-496AFC992DD3}" srcOrd="7" destOrd="0" parTransId="{D3BA3B85-04F1-4150-84FD-64AD914449F1}" sibTransId="{68B5DA73-CD67-46BB-8846-7620F06A048B}"/>
    <dgm:cxn modelId="{65ABC0E1-A946-406C-BD59-552AAE9EDF22}" type="presOf" srcId="{EBBD85CB-8E72-4BFA-AFDB-3EF48662BD10}" destId="{E5D79CE8-CB37-480A-8738-D4A9D30731E9}" srcOrd="0" destOrd="0" presId="urn:microsoft.com/office/officeart/2005/8/layout/chevron1"/>
    <dgm:cxn modelId="{BBC4DFE2-6170-49F7-9DF7-608278A76815}" srcId="{C605BC29-447B-4110-A1CD-12D48B9C9B26}" destId="{2D2C4BE9-4D30-4609-8755-5952A9F77819}" srcOrd="0" destOrd="0" parTransId="{E39634F0-E560-47B3-957B-8125ED029BEE}" sibTransId="{17E9ED33-CB0F-47E0-BA54-8B83E715990E}"/>
    <dgm:cxn modelId="{B90318F3-DC8A-419C-9D71-3016DEA76A3A}" srcId="{C605BC29-447B-4110-A1CD-12D48B9C9B26}" destId="{D6D4A7FD-E6A9-4A52-AF38-8017571CF5C3}" srcOrd="8" destOrd="0" parTransId="{EE8D834E-5E1F-4FF1-BE8D-38432B9B6A95}" sibTransId="{40535C74-2AA0-490E-B810-2CE6D48F463D}"/>
    <dgm:cxn modelId="{9D3137F4-F9F5-4DDE-BD58-3F734EBA211E}" type="presOf" srcId="{2D2C4BE9-4D30-4609-8755-5952A9F77819}" destId="{21596B6D-C5A5-43F6-99E2-D0292BF3BF28}" srcOrd="0" destOrd="0" presId="urn:microsoft.com/office/officeart/2005/8/layout/chevron1"/>
    <dgm:cxn modelId="{A8B5FEF7-1B65-4AA6-87DC-D249172BF297}" type="presOf" srcId="{D6D4A7FD-E6A9-4A52-AF38-8017571CF5C3}" destId="{D04AB6E0-BCEB-4978-88D7-D8AF8F698FD3}" srcOrd="0" destOrd="0" presId="urn:microsoft.com/office/officeart/2005/8/layout/chevron1"/>
    <dgm:cxn modelId="{4DF3EF75-875A-41EC-8392-76963EFCD6E6}" type="presParOf" srcId="{FDEA2EF6-82A6-4B71-BC75-EAB078852BE3}" destId="{21596B6D-C5A5-43F6-99E2-D0292BF3BF28}" srcOrd="0" destOrd="0" presId="urn:microsoft.com/office/officeart/2005/8/layout/chevron1"/>
    <dgm:cxn modelId="{0D5D8974-1848-4908-89FB-85F83A9F2366}" type="presParOf" srcId="{FDEA2EF6-82A6-4B71-BC75-EAB078852BE3}" destId="{50F7419D-AB9C-4697-99ED-47CE61AD6BEE}" srcOrd="1" destOrd="0" presId="urn:microsoft.com/office/officeart/2005/8/layout/chevron1"/>
    <dgm:cxn modelId="{F0F2688F-653C-4F6C-BEBE-D4BEF1F5AB85}" type="presParOf" srcId="{FDEA2EF6-82A6-4B71-BC75-EAB078852BE3}" destId="{8F98D91D-FC2B-4DE9-B770-B962D2381F19}" srcOrd="2" destOrd="0" presId="urn:microsoft.com/office/officeart/2005/8/layout/chevron1"/>
    <dgm:cxn modelId="{7BD41B41-ECA4-4760-BB60-0DC12C0490B7}" type="presParOf" srcId="{FDEA2EF6-82A6-4B71-BC75-EAB078852BE3}" destId="{49A200C0-0784-4B93-BB1F-768F8DA93B58}" srcOrd="3" destOrd="0" presId="urn:microsoft.com/office/officeart/2005/8/layout/chevron1"/>
    <dgm:cxn modelId="{8D0965B5-F4E8-41F4-B63D-CEE451107E46}" type="presParOf" srcId="{FDEA2EF6-82A6-4B71-BC75-EAB078852BE3}" destId="{ADFB0979-C1A5-46B5-96BA-25CE6096D287}" srcOrd="4" destOrd="0" presId="urn:microsoft.com/office/officeart/2005/8/layout/chevron1"/>
    <dgm:cxn modelId="{AEC8F19B-9A5F-4517-8BC5-9089A87AD4E2}" type="presParOf" srcId="{FDEA2EF6-82A6-4B71-BC75-EAB078852BE3}" destId="{EED19D84-78D7-4923-A8A8-FAAC71390179}" srcOrd="5" destOrd="0" presId="urn:microsoft.com/office/officeart/2005/8/layout/chevron1"/>
    <dgm:cxn modelId="{E3B253E9-4287-4FFB-BC04-53327E183AC7}" type="presParOf" srcId="{FDEA2EF6-82A6-4B71-BC75-EAB078852BE3}" destId="{223D939F-ED0C-456D-993B-462E00BB2F38}" srcOrd="6" destOrd="0" presId="urn:microsoft.com/office/officeart/2005/8/layout/chevron1"/>
    <dgm:cxn modelId="{12487001-CF96-4B24-93D3-48115E641DA5}" type="presParOf" srcId="{FDEA2EF6-82A6-4B71-BC75-EAB078852BE3}" destId="{A1C78FCA-6D5B-4C06-9C6D-3C9A12078789}" srcOrd="7" destOrd="0" presId="urn:microsoft.com/office/officeart/2005/8/layout/chevron1"/>
    <dgm:cxn modelId="{D780211E-38DC-439F-8E40-3A85A9D62F90}" type="presParOf" srcId="{FDEA2EF6-82A6-4B71-BC75-EAB078852BE3}" destId="{FF93511D-2386-4F8F-BB61-B093B3F31E61}" srcOrd="8" destOrd="0" presId="urn:microsoft.com/office/officeart/2005/8/layout/chevron1"/>
    <dgm:cxn modelId="{F96EAD24-4D7D-4EFB-BD1C-FD2953BA1B7B}" type="presParOf" srcId="{FDEA2EF6-82A6-4B71-BC75-EAB078852BE3}" destId="{023385ED-54F6-4A4B-8F45-0395254BD3DA}" srcOrd="9" destOrd="0" presId="urn:microsoft.com/office/officeart/2005/8/layout/chevron1"/>
    <dgm:cxn modelId="{A061A5B4-DEF3-4492-A56E-8219BE9EBE89}" type="presParOf" srcId="{FDEA2EF6-82A6-4B71-BC75-EAB078852BE3}" destId="{E5D79CE8-CB37-480A-8738-D4A9D30731E9}" srcOrd="10" destOrd="0" presId="urn:microsoft.com/office/officeart/2005/8/layout/chevron1"/>
    <dgm:cxn modelId="{8426137C-24F9-45BD-9FE4-669AE302F4FE}" type="presParOf" srcId="{FDEA2EF6-82A6-4B71-BC75-EAB078852BE3}" destId="{27B606D4-2B05-44CD-91CE-08327B986A27}" srcOrd="11" destOrd="0" presId="urn:microsoft.com/office/officeart/2005/8/layout/chevron1"/>
    <dgm:cxn modelId="{93DCF0E7-8403-4F0A-908C-B39F1ADCEFB2}" type="presParOf" srcId="{FDEA2EF6-82A6-4B71-BC75-EAB078852BE3}" destId="{E42C3749-F46E-4BFC-9310-BF71018C2263}" srcOrd="12" destOrd="0" presId="urn:microsoft.com/office/officeart/2005/8/layout/chevron1"/>
    <dgm:cxn modelId="{4C9D31CA-7199-4F76-85AE-625F9BE6A388}" type="presParOf" srcId="{FDEA2EF6-82A6-4B71-BC75-EAB078852BE3}" destId="{B902B375-3C83-4DA8-B695-51BB94FD2771}" srcOrd="13" destOrd="0" presId="urn:microsoft.com/office/officeart/2005/8/layout/chevron1"/>
    <dgm:cxn modelId="{88D4A7E9-E7AB-4896-9956-B60EC3DC2CCC}" type="presParOf" srcId="{FDEA2EF6-82A6-4B71-BC75-EAB078852BE3}" destId="{511EA874-7577-4800-9D9A-2E414AC756B4}" srcOrd="14" destOrd="0" presId="urn:microsoft.com/office/officeart/2005/8/layout/chevron1"/>
    <dgm:cxn modelId="{9C8296D8-C544-4B90-9CEE-D9C2F468EB85}" type="presParOf" srcId="{FDEA2EF6-82A6-4B71-BC75-EAB078852BE3}" destId="{AABBD347-C17F-4EB5-B647-EB9D3770FB7A}" srcOrd="15" destOrd="0" presId="urn:microsoft.com/office/officeart/2005/8/layout/chevron1"/>
    <dgm:cxn modelId="{5CE47358-D86A-4B69-B8EE-1A966ADCB496}" type="presParOf" srcId="{FDEA2EF6-82A6-4B71-BC75-EAB078852BE3}" destId="{D04AB6E0-BCEB-4978-88D7-D8AF8F698FD3}" srcOrd="16" destOrd="0" presId="urn:microsoft.com/office/officeart/2005/8/layout/chevron1"/>
    <dgm:cxn modelId="{8FB39E38-E3C1-4A08-9DE2-B5C93687C429}" type="presParOf" srcId="{FDEA2EF6-82A6-4B71-BC75-EAB078852BE3}" destId="{567BE295-987C-4DE1-BEB8-CA9F1FAF2752}" srcOrd="17" destOrd="0" presId="urn:microsoft.com/office/officeart/2005/8/layout/chevron1"/>
    <dgm:cxn modelId="{4A586B37-9DB0-4871-B6A5-F53E9FA32FED}" type="presParOf" srcId="{FDEA2EF6-82A6-4B71-BC75-EAB078852BE3}" destId="{789EF129-94C7-43D9-8F6B-807A4C66285A}" srcOrd="18" destOrd="0" presId="urn:microsoft.com/office/officeart/2005/8/layout/chevron1"/>
    <dgm:cxn modelId="{407AAF09-DD2F-436B-8A1A-897E1B095E1C}" type="presParOf" srcId="{FDEA2EF6-82A6-4B71-BC75-EAB078852BE3}" destId="{2BB57713-12D7-456B-B9EE-425B2A17F14F}" srcOrd="19" destOrd="0" presId="urn:microsoft.com/office/officeart/2005/8/layout/chevron1"/>
    <dgm:cxn modelId="{C3F88976-3D56-4444-B371-8A69BC49358C}" type="presParOf" srcId="{FDEA2EF6-82A6-4B71-BC75-EAB078852BE3}" destId="{3352BBC2-BD5D-4AA9-96E7-5FB03BA86932}" srcOrd="20" destOrd="0" presId="urn:microsoft.com/office/officeart/2005/8/layout/chevron1"/>
    <dgm:cxn modelId="{09D96149-153C-469A-91A0-7D570BC1B891}" type="presParOf" srcId="{FDEA2EF6-82A6-4B71-BC75-EAB078852BE3}" destId="{F4CE39D5-57FC-4681-88A0-6C476D356CE4}" srcOrd="21" destOrd="0" presId="urn:microsoft.com/office/officeart/2005/8/layout/chevron1"/>
    <dgm:cxn modelId="{E9737E26-C2DF-409B-9575-BF14811BA035}" type="presParOf" srcId="{FDEA2EF6-82A6-4B71-BC75-EAB078852BE3}" destId="{7C8F565B-4CE8-4F83-B4A8-226A023634C2}" srcOrd="22" destOrd="0" presId="urn:microsoft.com/office/officeart/2005/8/layout/chevron1"/>
    <dgm:cxn modelId="{23E5909E-0B5B-4E0C-AB78-3323C8AB7D80}" type="presParOf" srcId="{FDEA2EF6-82A6-4B71-BC75-EAB078852BE3}" destId="{F9D75506-7D3B-4305-9C8F-80F64377D6CA}" srcOrd="23" destOrd="0" presId="urn:microsoft.com/office/officeart/2005/8/layout/chevron1"/>
    <dgm:cxn modelId="{DF32A3F5-9E38-402F-B3BD-752831524B4B}" type="presParOf" srcId="{FDEA2EF6-82A6-4B71-BC75-EAB078852BE3}" destId="{E4EFDBB2-BE3C-47A9-83D2-430A149D265A}" srcOrd="24"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605BC29-447B-4110-A1CD-12D48B9C9B26}" type="doc">
      <dgm:prSet loTypeId="urn:microsoft.com/office/officeart/2005/8/layout/chevron1" loCatId="process" qsTypeId="urn:microsoft.com/office/officeart/2005/8/quickstyle/simple1" qsCatId="simple" csTypeId="urn:microsoft.com/office/officeart/2005/8/colors/accent1_2" csCatId="accent1" phldr="1"/>
      <dgm:spPr/>
    </dgm:pt>
    <dgm:pt modelId="{2D2C4BE9-4D30-4609-8755-5952A9F77819}">
      <dgm:prSet phldrT="[Text]"/>
      <dgm:spPr>
        <a:solidFill>
          <a:schemeClr val="bg1">
            <a:lumMod val="95000"/>
          </a:schemeClr>
        </a:solidFill>
      </dgm:spPr>
      <dgm:t>
        <a:bodyPr/>
        <a:lstStyle/>
        <a:p>
          <a:r>
            <a:rPr lang="en-US" dirty="0"/>
            <a:t>2010</a:t>
          </a:r>
        </a:p>
      </dgm:t>
    </dgm:pt>
    <dgm:pt modelId="{E39634F0-E560-47B3-957B-8125ED029BEE}" type="parTrans" cxnId="{BBC4DFE2-6170-49F7-9DF7-608278A76815}">
      <dgm:prSet/>
      <dgm:spPr/>
      <dgm:t>
        <a:bodyPr/>
        <a:lstStyle/>
        <a:p>
          <a:endParaRPr lang="en-US"/>
        </a:p>
      </dgm:t>
    </dgm:pt>
    <dgm:pt modelId="{17E9ED33-CB0F-47E0-BA54-8B83E715990E}" type="sibTrans" cxnId="{BBC4DFE2-6170-49F7-9DF7-608278A76815}">
      <dgm:prSet/>
      <dgm:spPr/>
      <dgm:t>
        <a:bodyPr/>
        <a:lstStyle/>
        <a:p>
          <a:endParaRPr lang="en-US"/>
        </a:p>
      </dgm:t>
    </dgm:pt>
    <dgm:pt modelId="{7BAF7DEF-FD50-4D49-B832-84531BC77174}">
      <dgm:prSet phldrT="[Text]"/>
      <dgm:spPr>
        <a:solidFill>
          <a:schemeClr val="bg1">
            <a:lumMod val="95000"/>
          </a:schemeClr>
        </a:solidFill>
      </dgm:spPr>
      <dgm:t>
        <a:bodyPr/>
        <a:lstStyle/>
        <a:p>
          <a:r>
            <a:rPr lang="en-US" dirty="0"/>
            <a:t>2011</a:t>
          </a:r>
        </a:p>
      </dgm:t>
    </dgm:pt>
    <dgm:pt modelId="{371B7E35-78BB-41F5-A7C2-E19BE634950C}" type="parTrans" cxnId="{0ABFCC85-071D-4FD0-B723-B18C02FF9E8E}">
      <dgm:prSet/>
      <dgm:spPr/>
      <dgm:t>
        <a:bodyPr/>
        <a:lstStyle/>
        <a:p>
          <a:endParaRPr lang="en-US"/>
        </a:p>
      </dgm:t>
    </dgm:pt>
    <dgm:pt modelId="{CABAA126-B3FC-40A6-93E3-2770BD7C63ED}" type="sibTrans" cxnId="{0ABFCC85-071D-4FD0-B723-B18C02FF9E8E}">
      <dgm:prSet/>
      <dgm:spPr/>
      <dgm:t>
        <a:bodyPr/>
        <a:lstStyle/>
        <a:p>
          <a:endParaRPr lang="en-US"/>
        </a:p>
      </dgm:t>
    </dgm:pt>
    <dgm:pt modelId="{AC97C654-711B-44AD-BAC4-D935008D5CB1}">
      <dgm:prSet phldrT="[Text]"/>
      <dgm:spPr>
        <a:solidFill>
          <a:schemeClr val="bg1">
            <a:lumMod val="95000"/>
          </a:schemeClr>
        </a:solidFill>
      </dgm:spPr>
      <dgm:t>
        <a:bodyPr/>
        <a:lstStyle/>
        <a:p>
          <a:r>
            <a:rPr lang="en-US" dirty="0"/>
            <a:t>2012</a:t>
          </a:r>
        </a:p>
      </dgm:t>
    </dgm:pt>
    <dgm:pt modelId="{CEB43C32-10F2-4799-ACD1-BA5016D9F43C}" type="parTrans" cxnId="{D6965A23-FC5F-4FD3-8ACB-E8C672F0660B}">
      <dgm:prSet/>
      <dgm:spPr/>
      <dgm:t>
        <a:bodyPr/>
        <a:lstStyle/>
        <a:p>
          <a:endParaRPr lang="en-US"/>
        </a:p>
      </dgm:t>
    </dgm:pt>
    <dgm:pt modelId="{445AF01A-767A-4463-9ADC-472C8E3B7DAE}" type="sibTrans" cxnId="{D6965A23-FC5F-4FD3-8ACB-E8C672F0660B}">
      <dgm:prSet/>
      <dgm:spPr/>
      <dgm:t>
        <a:bodyPr/>
        <a:lstStyle/>
        <a:p>
          <a:endParaRPr lang="en-US"/>
        </a:p>
      </dgm:t>
    </dgm:pt>
    <dgm:pt modelId="{56A95210-3760-4643-B489-B67D452B7186}">
      <dgm:prSet phldrT="[Text]"/>
      <dgm:spPr>
        <a:solidFill>
          <a:schemeClr val="bg1">
            <a:lumMod val="95000"/>
          </a:schemeClr>
        </a:solidFill>
      </dgm:spPr>
      <dgm:t>
        <a:bodyPr/>
        <a:lstStyle/>
        <a:p>
          <a:r>
            <a:rPr lang="en-US" dirty="0"/>
            <a:t>2013</a:t>
          </a:r>
        </a:p>
      </dgm:t>
    </dgm:pt>
    <dgm:pt modelId="{498A6059-E0FD-4FB5-B000-F1DD96A6635A}" type="parTrans" cxnId="{20A8A6B3-EF93-4450-844B-D2D573DB7F77}">
      <dgm:prSet/>
      <dgm:spPr/>
      <dgm:t>
        <a:bodyPr/>
        <a:lstStyle/>
        <a:p>
          <a:endParaRPr lang="en-US"/>
        </a:p>
      </dgm:t>
    </dgm:pt>
    <dgm:pt modelId="{593D6A1F-6ADB-48D3-BB91-AD95837EA056}" type="sibTrans" cxnId="{20A8A6B3-EF93-4450-844B-D2D573DB7F77}">
      <dgm:prSet/>
      <dgm:spPr/>
      <dgm:t>
        <a:bodyPr/>
        <a:lstStyle/>
        <a:p>
          <a:endParaRPr lang="en-US"/>
        </a:p>
      </dgm:t>
    </dgm:pt>
    <dgm:pt modelId="{1DF5B9C1-DFDE-4636-8BCF-AFEC08A8EF4A}">
      <dgm:prSet phldrT="[Text]"/>
      <dgm:spPr>
        <a:solidFill>
          <a:schemeClr val="bg1">
            <a:lumMod val="95000"/>
          </a:schemeClr>
        </a:solidFill>
      </dgm:spPr>
      <dgm:t>
        <a:bodyPr/>
        <a:lstStyle/>
        <a:p>
          <a:r>
            <a:rPr lang="en-US" dirty="0"/>
            <a:t>2014</a:t>
          </a:r>
        </a:p>
      </dgm:t>
    </dgm:pt>
    <dgm:pt modelId="{9AAE636F-D73B-41CC-9877-6FADD0BF1B97}" type="parTrans" cxnId="{AC3DF315-11A3-4622-B644-9AB5BD0B33D7}">
      <dgm:prSet/>
      <dgm:spPr/>
      <dgm:t>
        <a:bodyPr/>
        <a:lstStyle/>
        <a:p>
          <a:endParaRPr lang="en-US"/>
        </a:p>
      </dgm:t>
    </dgm:pt>
    <dgm:pt modelId="{3513CC25-EA03-4863-AC77-C4264CDCB9C4}" type="sibTrans" cxnId="{AC3DF315-11A3-4622-B644-9AB5BD0B33D7}">
      <dgm:prSet/>
      <dgm:spPr/>
      <dgm:t>
        <a:bodyPr/>
        <a:lstStyle/>
        <a:p>
          <a:endParaRPr lang="en-US"/>
        </a:p>
      </dgm:t>
    </dgm:pt>
    <dgm:pt modelId="{EBBD85CB-8E72-4BFA-AFDB-3EF48662BD10}">
      <dgm:prSet phldrT="[Text]"/>
      <dgm:spPr>
        <a:solidFill>
          <a:schemeClr val="bg1">
            <a:lumMod val="95000"/>
          </a:schemeClr>
        </a:solidFill>
      </dgm:spPr>
      <dgm:t>
        <a:bodyPr/>
        <a:lstStyle/>
        <a:p>
          <a:r>
            <a:rPr lang="en-US" dirty="0"/>
            <a:t>2015</a:t>
          </a:r>
        </a:p>
      </dgm:t>
    </dgm:pt>
    <dgm:pt modelId="{FD0865E5-2B24-449F-89A4-A55F6D7FF5F1}" type="parTrans" cxnId="{DDBC3541-62C0-4F6B-BB7F-3A76DDB9A5D9}">
      <dgm:prSet/>
      <dgm:spPr/>
      <dgm:t>
        <a:bodyPr/>
        <a:lstStyle/>
        <a:p>
          <a:endParaRPr lang="en-US"/>
        </a:p>
      </dgm:t>
    </dgm:pt>
    <dgm:pt modelId="{FDFBE1B6-7BCA-49BE-B3C8-45E98EE75B5F}" type="sibTrans" cxnId="{DDBC3541-62C0-4F6B-BB7F-3A76DDB9A5D9}">
      <dgm:prSet/>
      <dgm:spPr/>
      <dgm:t>
        <a:bodyPr/>
        <a:lstStyle/>
        <a:p>
          <a:endParaRPr lang="en-US"/>
        </a:p>
      </dgm:t>
    </dgm:pt>
    <dgm:pt modelId="{A9181089-684F-420D-9409-D2F77F3C3F52}">
      <dgm:prSet phldrT="[Text]"/>
      <dgm:spPr>
        <a:solidFill>
          <a:schemeClr val="bg1">
            <a:lumMod val="95000"/>
          </a:schemeClr>
        </a:solidFill>
      </dgm:spPr>
      <dgm:t>
        <a:bodyPr/>
        <a:lstStyle/>
        <a:p>
          <a:r>
            <a:rPr lang="en-US" dirty="0"/>
            <a:t>2016</a:t>
          </a:r>
        </a:p>
      </dgm:t>
    </dgm:pt>
    <dgm:pt modelId="{20025DE8-859F-4A34-BA5F-3927725365CA}" type="parTrans" cxnId="{F0F75796-3F7E-4AAD-9E56-90E25292EA73}">
      <dgm:prSet/>
      <dgm:spPr/>
      <dgm:t>
        <a:bodyPr/>
        <a:lstStyle/>
        <a:p>
          <a:endParaRPr lang="en-US"/>
        </a:p>
      </dgm:t>
    </dgm:pt>
    <dgm:pt modelId="{70D14705-70C3-4FD4-A79E-9B5FAB6AF4DF}" type="sibTrans" cxnId="{F0F75796-3F7E-4AAD-9E56-90E25292EA73}">
      <dgm:prSet/>
      <dgm:spPr/>
      <dgm:t>
        <a:bodyPr/>
        <a:lstStyle/>
        <a:p>
          <a:endParaRPr lang="en-US"/>
        </a:p>
      </dgm:t>
    </dgm:pt>
    <dgm:pt modelId="{C5DD7616-F8CC-426B-9095-496AFC992DD3}">
      <dgm:prSet phldrT="[Text]"/>
      <dgm:spPr>
        <a:solidFill>
          <a:schemeClr val="bg1">
            <a:lumMod val="95000"/>
          </a:schemeClr>
        </a:solidFill>
      </dgm:spPr>
      <dgm:t>
        <a:bodyPr/>
        <a:lstStyle/>
        <a:p>
          <a:r>
            <a:rPr lang="en-US" dirty="0"/>
            <a:t>2017</a:t>
          </a:r>
        </a:p>
      </dgm:t>
    </dgm:pt>
    <dgm:pt modelId="{D3BA3B85-04F1-4150-84FD-64AD914449F1}" type="parTrans" cxnId="{2C9950D8-C30C-42BA-ACE2-89011DF599F1}">
      <dgm:prSet/>
      <dgm:spPr/>
      <dgm:t>
        <a:bodyPr/>
        <a:lstStyle/>
        <a:p>
          <a:endParaRPr lang="en-US"/>
        </a:p>
      </dgm:t>
    </dgm:pt>
    <dgm:pt modelId="{68B5DA73-CD67-46BB-8846-7620F06A048B}" type="sibTrans" cxnId="{2C9950D8-C30C-42BA-ACE2-89011DF599F1}">
      <dgm:prSet/>
      <dgm:spPr/>
      <dgm:t>
        <a:bodyPr/>
        <a:lstStyle/>
        <a:p>
          <a:endParaRPr lang="en-US"/>
        </a:p>
      </dgm:t>
    </dgm:pt>
    <dgm:pt modelId="{D6D4A7FD-E6A9-4A52-AF38-8017571CF5C3}">
      <dgm:prSet phldrT="[Text]"/>
      <dgm:spPr>
        <a:solidFill>
          <a:schemeClr val="bg1">
            <a:lumMod val="95000"/>
          </a:schemeClr>
        </a:solidFill>
      </dgm:spPr>
      <dgm:t>
        <a:bodyPr/>
        <a:lstStyle/>
        <a:p>
          <a:r>
            <a:rPr lang="en-US" dirty="0"/>
            <a:t>2018</a:t>
          </a:r>
        </a:p>
      </dgm:t>
    </dgm:pt>
    <dgm:pt modelId="{EE8D834E-5E1F-4FF1-BE8D-38432B9B6A95}" type="parTrans" cxnId="{B90318F3-DC8A-419C-9D71-3016DEA76A3A}">
      <dgm:prSet/>
      <dgm:spPr/>
      <dgm:t>
        <a:bodyPr/>
        <a:lstStyle/>
        <a:p>
          <a:endParaRPr lang="en-US"/>
        </a:p>
      </dgm:t>
    </dgm:pt>
    <dgm:pt modelId="{40535C74-2AA0-490E-B810-2CE6D48F463D}" type="sibTrans" cxnId="{B90318F3-DC8A-419C-9D71-3016DEA76A3A}">
      <dgm:prSet/>
      <dgm:spPr/>
      <dgm:t>
        <a:bodyPr/>
        <a:lstStyle/>
        <a:p>
          <a:endParaRPr lang="en-US"/>
        </a:p>
      </dgm:t>
    </dgm:pt>
    <dgm:pt modelId="{084CB61B-C4D2-4C4F-B344-EB5708D7AA1E}">
      <dgm:prSet phldrT="[Text]"/>
      <dgm:spPr>
        <a:solidFill>
          <a:srgbClr val="C42026"/>
        </a:solidFill>
      </dgm:spPr>
      <dgm:t>
        <a:bodyPr/>
        <a:lstStyle/>
        <a:p>
          <a:r>
            <a:rPr lang="en-US" dirty="0"/>
            <a:t>2019</a:t>
          </a:r>
        </a:p>
      </dgm:t>
    </dgm:pt>
    <dgm:pt modelId="{D45E2304-F37C-48EA-90A3-5F57603E3A88}" type="parTrans" cxnId="{72058E64-94BB-43E9-A9C7-92186E3247EA}">
      <dgm:prSet/>
      <dgm:spPr/>
      <dgm:t>
        <a:bodyPr/>
        <a:lstStyle/>
        <a:p>
          <a:endParaRPr lang="en-US"/>
        </a:p>
      </dgm:t>
    </dgm:pt>
    <dgm:pt modelId="{92794093-FA3E-489B-96DE-45B47F49BFBB}" type="sibTrans" cxnId="{72058E64-94BB-43E9-A9C7-92186E3247EA}">
      <dgm:prSet/>
      <dgm:spPr/>
      <dgm:t>
        <a:bodyPr/>
        <a:lstStyle/>
        <a:p>
          <a:endParaRPr lang="en-US"/>
        </a:p>
      </dgm:t>
    </dgm:pt>
    <dgm:pt modelId="{5816D56D-3B94-430D-B363-463D02992C98}">
      <dgm:prSet phldrT="[Text]"/>
      <dgm:spPr>
        <a:solidFill>
          <a:srgbClr val="C42026"/>
        </a:solidFill>
      </dgm:spPr>
      <dgm:t>
        <a:bodyPr/>
        <a:lstStyle/>
        <a:p>
          <a:r>
            <a:rPr lang="en-US" dirty="0"/>
            <a:t>2020</a:t>
          </a:r>
        </a:p>
      </dgm:t>
    </dgm:pt>
    <dgm:pt modelId="{EDC4F7FA-1643-472B-BC85-6D02D527AAEE}" type="parTrans" cxnId="{1989E106-12EE-4713-9CAE-FCE2E602332D}">
      <dgm:prSet/>
      <dgm:spPr/>
      <dgm:t>
        <a:bodyPr/>
        <a:lstStyle/>
        <a:p>
          <a:endParaRPr lang="en-US"/>
        </a:p>
      </dgm:t>
    </dgm:pt>
    <dgm:pt modelId="{BD25671C-32B0-4E4D-A643-DD30046C7988}" type="sibTrans" cxnId="{1989E106-12EE-4713-9CAE-FCE2E602332D}">
      <dgm:prSet/>
      <dgm:spPr/>
      <dgm:t>
        <a:bodyPr/>
        <a:lstStyle/>
        <a:p>
          <a:endParaRPr lang="en-US"/>
        </a:p>
      </dgm:t>
    </dgm:pt>
    <dgm:pt modelId="{8E663B5A-AE00-48BA-A5AF-D3BAD08167BB}">
      <dgm:prSet phldrT="[Text]"/>
      <dgm:spPr>
        <a:solidFill>
          <a:srgbClr val="C42026"/>
        </a:solidFill>
      </dgm:spPr>
      <dgm:t>
        <a:bodyPr/>
        <a:lstStyle/>
        <a:p>
          <a:r>
            <a:rPr lang="en-US" dirty="0"/>
            <a:t>2021</a:t>
          </a:r>
        </a:p>
      </dgm:t>
    </dgm:pt>
    <dgm:pt modelId="{729D6396-E701-4F31-839D-67AB7C9CEA8C}" type="parTrans" cxnId="{10AA8DAF-C258-4B99-8014-9561DC468249}">
      <dgm:prSet/>
      <dgm:spPr/>
      <dgm:t>
        <a:bodyPr/>
        <a:lstStyle/>
        <a:p>
          <a:endParaRPr lang="en-US"/>
        </a:p>
      </dgm:t>
    </dgm:pt>
    <dgm:pt modelId="{060E82EF-D4DC-4B1E-8836-17E696867681}" type="sibTrans" cxnId="{10AA8DAF-C258-4B99-8014-9561DC468249}">
      <dgm:prSet/>
      <dgm:spPr/>
      <dgm:t>
        <a:bodyPr/>
        <a:lstStyle/>
        <a:p>
          <a:endParaRPr lang="en-US"/>
        </a:p>
      </dgm:t>
    </dgm:pt>
    <dgm:pt modelId="{CEB8ECDA-B1B0-40E4-83FA-3A25968B877F}">
      <dgm:prSet phldrT="[Text]"/>
      <dgm:spPr>
        <a:solidFill>
          <a:schemeClr val="tx2">
            <a:lumMod val="20000"/>
            <a:lumOff val="80000"/>
          </a:schemeClr>
        </a:solidFill>
      </dgm:spPr>
      <dgm:t>
        <a:bodyPr/>
        <a:lstStyle/>
        <a:p>
          <a:r>
            <a:rPr lang="en-US" dirty="0"/>
            <a:t>2022</a:t>
          </a:r>
        </a:p>
      </dgm:t>
    </dgm:pt>
    <dgm:pt modelId="{3DDC5F71-91B8-41FF-9760-808C989E50E4}" type="parTrans" cxnId="{8DA496C2-D115-43CA-9FE0-1CCA9CBF50DD}">
      <dgm:prSet/>
      <dgm:spPr/>
      <dgm:t>
        <a:bodyPr/>
        <a:lstStyle/>
        <a:p>
          <a:endParaRPr lang="en-US"/>
        </a:p>
      </dgm:t>
    </dgm:pt>
    <dgm:pt modelId="{E9DAF01E-79E1-497C-87E6-7971B4ABA793}" type="sibTrans" cxnId="{8DA496C2-D115-43CA-9FE0-1CCA9CBF50DD}">
      <dgm:prSet/>
      <dgm:spPr/>
      <dgm:t>
        <a:bodyPr/>
        <a:lstStyle/>
        <a:p>
          <a:endParaRPr lang="en-US"/>
        </a:p>
      </dgm:t>
    </dgm:pt>
    <dgm:pt modelId="{FDEA2EF6-82A6-4B71-BC75-EAB078852BE3}" type="pres">
      <dgm:prSet presAssocID="{C605BC29-447B-4110-A1CD-12D48B9C9B26}" presName="Name0" presStyleCnt="0">
        <dgm:presLayoutVars>
          <dgm:dir/>
          <dgm:animLvl val="lvl"/>
          <dgm:resizeHandles val="exact"/>
        </dgm:presLayoutVars>
      </dgm:prSet>
      <dgm:spPr/>
    </dgm:pt>
    <dgm:pt modelId="{21596B6D-C5A5-43F6-99E2-D0292BF3BF28}" type="pres">
      <dgm:prSet presAssocID="{2D2C4BE9-4D30-4609-8755-5952A9F77819}" presName="parTxOnly" presStyleLbl="node1" presStyleIdx="0" presStyleCnt="13">
        <dgm:presLayoutVars>
          <dgm:chMax val="0"/>
          <dgm:chPref val="0"/>
          <dgm:bulletEnabled val="1"/>
        </dgm:presLayoutVars>
      </dgm:prSet>
      <dgm:spPr/>
    </dgm:pt>
    <dgm:pt modelId="{50F7419D-AB9C-4697-99ED-47CE61AD6BEE}" type="pres">
      <dgm:prSet presAssocID="{17E9ED33-CB0F-47E0-BA54-8B83E715990E}" presName="parTxOnlySpace" presStyleCnt="0"/>
      <dgm:spPr/>
    </dgm:pt>
    <dgm:pt modelId="{8F98D91D-FC2B-4DE9-B770-B962D2381F19}" type="pres">
      <dgm:prSet presAssocID="{7BAF7DEF-FD50-4D49-B832-84531BC77174}" presName="parTxOnly" presStyleLbl="node1" presStyleIdx="1" presStyleCnt="13">
        <dgm:presLayoutVars>
          <dgm:chMax val="0"/>
          <dgm:chPref val="0"/>
          <dgm:bulletEnabled val="1"/>
        </dgm:presLayoutVars>
      </dgm:prSet>
      <dgm:spPr/>
    </dgm:pt>
    <dgm:pt modelId="{49A200C0-0784-4B93-BB1F-768F8DA93B58}" type="pres">
      <dgm:prSet presAssocID="{CABAA126-B3FC-40A6-93E3-2770BD7C63ED}" presName="parTxOnlySpace" presStyleCnt="0"/>
      <dgm:spPr/>
    </dgm:pt>
    <dgm:pt modelId="{ADFB0979-C1A5-46B5-96BA-25CE6096D287}" type="pres">
      <dgm:prSet presAssocID="{AC97C654-711B-44AD-BAC4-D935008D5CB1}" presName="parTxOnly" presStyleLbl="node1" presStyleIdx="2" presStyleCnt="13" custLinFactNeighborX="-18003">
        <dgm:presLayoutVars>
          <dgm:chMax val="0"/>
          <dgm:chPref val="0"/>
          <dgm:bulletEnabled val="1"/>
        </dgm:presLayoutVars>
      </dgm:prSet>
      <dgm:spPr/>
    </dgm:pt>
    <dgm:pt modelId="{EED19D84-78D7-4923-A8A8-FAAC71390179}" type="pres">
      <dgm:prSet presAssocID="{445AF01A-767A-4463-9ADC-472C8E3B7DAE}" presName="parTxOnlySpace" presStyleCnt="0"/>
      <dgm:spPr/>
    </dgm:pt>
    <dgm:pt modelId="{223D939F-ED0C-456D-993B-462E00BB2F38}" type="pres">
      <dgm:prSet presAssocID="{56A95210-3760-4643-B489-B67D452B7186}" presName="parTxOnly" presStyleLbl="node1" presStyleIdx="3" presStyleCnt="13" custLinFactNeighborX="-18003">
        <dgm:presLayoutVars>
          <dgm:chMax val="0"/>
          <dgm:chPref val="0"/>
          <dgm:bulletEnabled val="1"/>
        </dgm:presLayoutVars>
      </dgm:prSet>
      <dgm:spPr/>
    </dgm:pt>
    <dgm:pt modelId="{A1C78FCA-6D5B-4C06-9C6D-3C9A12078789}" type="pres">
      <dgm:prSet presAssocID="{593D6A1F-6ADB-48D3-BB91-AD95837EA056}" presName="parTxOnlySpace" presStyleCnt="0"/>
      <dgm:spPr/>
    </dgm:pt>
    <dgm:pt modelId="{FF93511D-2386-4F8F-BB61-B093B3F31E61}" type="pres">
      <dgm:prSet presAssocID="{1DF5B9C1-DFDE-4636-8BCF-AFEC08A8EF4A}" presName="parTxOnly" presStyleLbl="node1" presStyleIdx="4" presStyleCnt="13" custLinFactNeighborX="-18003">
        <dgm:presLayoutVars>
          <dgm:chMax val="0"/>
          <dgm:chPref val="0"/>
          <dgm:bulletEnabled val="1"/>
        </dgm:presLayoutVars>
      </dgm:prSet>
      <dgm:spPr/>
    </dgm:pt>
    <dgm:pt modelId="{023385ED-54F6-4A4B-8F45-0395254BD3DA}" type="pres">
      <dgm:prSet presAssocID="{3513CC25-EA03-4863-AC77-C4264CDCB9C4}" presName="parTxOnlySpace" presStyleCnt="0"/>
      <dgm:spPr/>
    </dgm:pt>
    <dgm:pt modelId="{E5D79CE8-CB37-480A-8738-D4A9D30731E9}" type="pres">
      <dgm:prSet presAssocID="{EBBD85CB-8E72-4BFA-AFDB-3EF48662BD10}" presName="parTxOnly" presStyleLbl="node1" presStyleIdx="5" presStyleCnt="13" custLinFactNeighborX="-18003">
        <dgm:presLayoutVars>
          <dgm:chMax val="0"/>
          <dgm:chPref val="0"/>
          <dgm:bulletEnabled val="1"/>
        </dgm:presLayoutVars>
      </dgm:prSet>
      <dgm:spPr/>
    </dgm:pt>
    <dgm:pt modelId="{27B606D4-2B05-44CD-91CE-08327B986A27}" type="pres">
      <dgm:prSet presAssocID="{FDFBE1B6-7BCA-49BE-B3C8-45E98EE75B5F}" presName="parTxOnlySpace" presStyleCnt="0"/>
      <dgm:spPr/>
    </dgm:pt>
    <dgm:pt modelId="{E42C3749-F46E-4BFC-9310-BF71018C2263}" type="pres">
      <dgm:prSet presAssocID="{A9181089-684F-420D-9409-D2F77F3C3F52}" presName="parTxOnly" presStyleLbl="node1" presStyleIdx="6" presStyleCnt="13" custLinFactNeighborX="-18003">
        <dgm:presLayoutVars>
          <dgm:chMax val="0"/>
          <dgm:chPref val="0"/>
          <dgm:bulletEnabled val="1"/>
        </dgm:presLayoutVars>
      </dgm:prSet>
      <dgm:spPr/>
    </dgm:pt>
    <dgm:pt modelId="{B902B375-3C83-4DA8-B695-51BB94FD2771}" type="pres">
      <dgm:prSet presAssocID="{70D14705-70C3-4FD4-A79E-9B5FAB6AF4DF}" presName="parTxOnlySpace" presStyleCnt="0"/>
      <dgm:spPr/>
    </dgm:pt>
    <dgm:pt modelId="{511EA874-7577-4800-9D9A-2E414AC756B4}" type="pres">
      <dgm:prSet presAssocID="{C5DD7616-F8CC-426B-9095-496AFC992DD3}" presName="parTxOnly" presStyleLbl="node1" presStyleIdx="7" presStyleCnt="13">
        <dgm:presLayoutVars>
          <dgm:chMax val="0"/>
          <dgm:chPref val="0"/>
          <dgm:bulletEnabled val="1"/>
        </dgm:presLayoutVars>
      </dgm:prSet>
      <dgm:spPr/>
    </dgm:pt>
    <dgm:pt modelId="{AABBD347-C17F-4EB5-B647-EB9D3770FB7A}" type="pres">
      <dgm:prSet presAssocID="{68B5DA73-CD67-46BB-8846-7620F06A048B}" presName="parTxOnlySpace" presStyleCnt="0"/>
      <dgm:spPr/>
    </dgm:pt>
    <dgm:pt modelId="{D04AB6E0-BCEB-4978-88D7-D8AF8F698FD3}" type="pres">
      <dgm:prSet presAssocID="{D6D4A7FD-E6A9-4A52-AF38-8017571CF5C3}" presName="parTxOnly" presStyleLbl="node1" presStyleIdx="8" presStyleCnt="13">
        <dgm:presLayoutVars>
          <dgm:chMax val="0"/>
          <dgm:chPref val="0"/>
          <dgm:bulletEnabled val="1"/>
        </dgm:presLayoutVars>
      </dgm:prSet>
      <dgm:spPr/>
    </dgm:pt>
    <dgm:pt modelId="{567BE295-987C-4DE1-BEB8-CA9F1FAF2752}" type="pres">
      <dgm:prSet presAssocID="{40535C74-2AA0-490E-B810-2CE6D48F463D}" presName="parTxOnlySpace" presStyleCnt="0"/>
      <dgm:spPr/>
    </dgm:pt>
    <dgm:pt modelId="{789EF129-94C7-43D9-8F6B-807A4C66285A}" type="pres">
      <dgm:prSet presAssocID="{084CB61B-C4D2-4C4F-B344-EB5708D7AA1E}" presName="parTxOnly" presStyleLbl="node1" presStyleIdx="9" presStyleCnt="13">
        <dgm:presLayoutVars>
          <dgm:chMax val="0"/>
          <dgm:chPref val="0"/>
          <dgm:bulletEnabled val="1"/>
        </dgm:presLayoutVars>
      </dgm:prSet>
      <dgm:spPr/>
    </dgm:pt>
    <dgm:pt modelId="{2BB57713-12D7-456B-B9EE-425B2A17F14F}" type="pres">
      <dgm:prSet presAssocID="{92794093-FA3E-489B-96DE-45B47F49BFBB}" presName="parTxOnlySpace" presStyleCnt="0"/>
      <dgm:spPr/>
    </dgm:pt>
    <dgm:pt modelId="{3352BBC2-BD5D-4AA9-96E7-5FB03BA86932}" type="pres">
      <dgm:prSet presAssocID="{5816D56D-3B94-430D-B363-463D02992C98}" presName="parTxOnly" presStyleLbl="node1" presStyleIdx="10" presStyleCnt="13">
        <dgm:presLayoutVars>
          <dgm:chMax val="0"/>
          <dgm:chPref val="0"/>
          <dgm:bulletEnabled val="1"/>
        </dgm:presLayoutVars>
      </dgm:prSet>
      <dgm:spPr/>
    </dgm:pt>
    <dgm:pt modelId="{F4CE39D5-57FC-4681-88A0-6C476D356CE4}" type="pres">
      <dgm:prSet presAssocID="{BD25671C-32B0-4E4D-A643-DD30046C7988}" presName="parTxOnlySpace" presStyleCnt="0"/>
      <dgm:spPr/>
    </dgm:pt>
    <dgm:pt modelId="{7C8F565B-4CE8-4F83-B4A8-226A023634C2}" type="pres">
      <dgm:prSet presAssocID="{8E663B5A-AE00-48BA-A5AF-D3BAD08167BB}" presName="parTxOnly" presStyleLbl="node1" presStyleIdx="11" presStyleCnt="13">
        <dgm:presLayoutVars>
          <dgm:chMax val="0"/>
          <dgm:chPref val="0"/>
          <dgm:bulletEnabled val="1"/>
        </dgm:presLayoutVars>
      </dgm:prSet>
      <dgm:spPr/>
    </dgm:pt>
    <dgm:pt modelId="{F9D75506-7D3B-4305-9C8F-80F64377D6CA}" type="pres">
      <dgm:prSet presAssocID="{060E82EF-D4DC-4B1E-8836-17E696867681}" presName="parTxOnlySpace" presStyleCnt="0"/>
      <dgm:spPr/>
    </dgm:pt>
    <dgm:pt modelId="{E4EFDBB2-BE3C-47A9-83D2-430A149D265A}" type="pres">
      <dgm:prSet presAssocID="{CEB8ECDA-B1B0-40E4-83FA-3A25968B877F}" presName="parTxOnly" presStyleLbl="node1" presStyleIdx="12" presStyleCnt="13">
        <dgm:presLayoutVars>
          <dgm:chMax val="0"/>
          <dgm:chPref val="0"/>
          <dgm:bulletEnabled val="1"/>
        </dgm:presLayoutVars>
      </dgm:prSet>
      <dgm:spPr/>
    </dgm:pt>
  </dgm:ptLst>
  <dgm:cxnLst>
    <dgm:cxn modelId="{1989E106-12EE-4713-9CAE-FCE2E602332D}" srcId="{C605BC29-447B-4110-A1CD-12D48B9C9B26}" destId="{5816D56D-3B94-430D-B363-463D02992C98}" srcOrd="10" destOrd="0" parTransId="{EDC4F7FA-1643-472B-BC85-6D02D527AAEE}" sibTransId="{BD25671C-32B0-4E4D-A643-DD30046C7988}"/>
    <dgm:cxn modelId="{AC3DF315-11A3-4622-B644-9AB5BD0B33D7}" srcId="{C605BC29-447B-4110-A1CD-12D48B9C9B26}" destId="{1DF5B9C1-DFDE-4636-8BCF-AFEC08A8EF4A}" srcOrd="4" destOrd="0" parTransId="{9AAE636F-D73B-41CC-9877-6FADD0BF1B97}" sibTransId="{3513CC25-EA03-4863-AC77-C4264CDCB9C4}"/>
    <dgm:cxn modelId="{998EAC1F-AD6D-4B4F-8BF8-7AA07D991867}" type="presOf" srcId="{AC97C654-711B-44AD-BAC4-D935008D5CB1}" destId="{ADFB0979-C1A5-46B5-96BA-25CE6096D287}" srcOrd="0" destOrd="0" presId="urn:microsoft.com/office/officeart/2005/8/layout/chevron1"/>
    <dgm:cxn modelId="{D6965A23-FC5F-4FD3-8ACB-E8C672F0660B}" srcId="{C605BC29-447B-4110-A1CD-12D48B9C9B26}" destId="{AC97C654-711B-44AD-BAC4-D935008D5CB1}" srcOrd="2" destOrd="0" parTransId="{CEB43C32-10F2-4799-ACD1-BA5016D9F43C}" sibTransId="{445AF01A-767A-4463-9ADC-472C8E3B7DAE}"/>
    <dgm:cxn modelId="{3F0B542D-5CAA-4272-947C-80158A986FE8}" type="presOf" srcId="{084CB61B-C4D2-4C4F-B344-EB5708D7AA1E}" destId="{789EF129-94C7-43D9-8F6B-807A4C66285A}" srcOrd="0" destOrd="0" presId="urn:microsoft.com/office/officeart/2005/8/layout/chevron1"/>
    <dgm:cxn modelId="{82CE4E2F-57BC-4650-A954-3FB86BDCA1B6}" type="presOf" srcId="{5816D56D-3B94-430D-B363-463D02992C98}" destId="{3352BBC2-BD5D-4AA9-96E7-5FB03BA86932}" srcOrd="0" destOrd="0" presId="urn:microsoft.com/office/officeart/2005/8/layout/chevron1"/>
    <dgm:cxn modelId="{56EE5B31-8C8F-4C91-B1B1-8202D02AF2B3}" type="presOf" srcId="{56A95210-3760-4643-B489-B67D452B7186}" destId="{223D939F-ED0C-456D-993B-462E00BB2F38}" srcOrd="0" destOrd="0" presId="urn:microsoft.com/office/officeart/2005/8/layout/chevron1"/>
    <dgm:cxn modelId="{AB038237-346C-4326-8906-0BEA99146D34}" type="presOf" srcId="{CEB8ECDA-B1B0-40E4-83FA-3A25968B877F}" destId="{E4EFDBB2-BE3C-47A9-83D2-430A149D265A}" srcOrd="0" destOrd="0" presId="urn:microsoft.com/office/officeart/2005/8/layout/chevron1"/>
    <dgm:cxn modelId="{DDBC3541-62C0-4F6B-BB7F-3A76DDB9A5D9}" srcId="{C605BC29-447B-4110-A1CD-12D48B9C9B26}" destId="{EBBD85CB-8E72-4BFA-AFDB-3EF48662BD10}" srcOrd="5" destOrd="0" parTransId="{FD0865E5-2B24-449F-89A4-A55F6D7FF5F1}" sibTransId="{FDFBE1B6-7BCA-49BE-B3C8-45E98EE75B5F}"/>
    <dgm:cxn modelId="{72058E64-94BB-43E9-A9C7-92186E3247EA}" srcId="{C605BC29-447B-4110-A1CD-12D48B9C9B26}" destId="{084CB61B-C4D2-4C4F-B344-EB5708D7AA1E}" srcOrd="9" destOrd="0" parTransId="{D45E2304-F37C-48EA-90A3-5F57603E3A88}" sibTransId="{92794093-FA3E-489B-96DE-45B47F49BFBB}"/>
    <dgm:cxn modelId="{938B046E-38ED-4F61-A62D-8D509DEDB486}" type="presOf" srcId="{7BAF7DEF-FD50-4D49-B832-84531BC77174}" destId="{8F98D91D-FC2B-4DE9-B770-B962D2381F19}" srcOrd="0" destOrd="0" presId="urn:microsoft.com/office/officeart/2005/8/layout/chevron1"/>
    <dgm:cxn modelId="{0ABFCC85-071D-4FD0-B723-B18C02FF9E8E}" srcId="{C605BC29-447B-4110-A1CD-12D48B9C9B26}" destId="{7BAF7DEF-FD50-4D49-B832-84531BC77174}" srcOrd="1" destOrd="0" parTransId="{371B7E35-78BB-41F5-A7C2-E19BE634950C}" sibTransId="{CABAA126-B3FC-40A6-93E3-2770BD7C63ED}"/>
    <dgm:cxn modelId="{BC950289-4C62-4010-89E4-C171DF05327A}" type="presOf" srcId="{C605BC29-447B-4110-A1CD-12D48B9C9B26}" destId="{FDEA2EF6-82A6-4B71-BC75-EAB078852BE3}" srcOrd="0" destOrd="0" presId="urn:microsoft.com/office/officeart/2005/8/layout/chevron1"/>
    <dgm:cxn modelId="{F0F75796-3F7E-4AAD-9E56-90E25292EA73}" srcId="{C605BC29-447B-4110-A1CD-12D48B9C9B26}" destId="{A9181089-684F-420D-9409-D2F77F3C3F52}" srcOrd="6" destOrd="0" parTransId="{20025DE8-859F-4A34-BA5F-3927725365CA}" sibTransId="{70D14705-70C3-4FD4-A79E-9B5FAB6AF4DF}"/>
    <dgm:cxn modelId="{5124319F-0DD6-4D53-A1F0-E8DF1FC83928}" type="presOf" srcId="{1DF5B9C1-DFDE-4636-8BCF-AFEC08A8EF4A}" destId="{FF93511D-2386-4F8F-BB61-B093B3F31E61}" srcOrd="0" destOrd="0" presId="urn:microsoft.com/office/officeart/2005/8/layout/chevron1"/>
    <dgm:cxn modelId="{DB7129AD-8FF7-4C76-ADCE-C5C6F37E36F6}" type="presOf" srcId="{C5DD7616-F8CC-426B-9095-496AFC992DD3}" destId="{511EA874-7577-4800-9D9A-2E414AC756B4}" srcOrd="0" destOrd="0" presId="urn:microsoft.com/office/officeart/2005/8/layout/chevron1"/>
    <dgm:cxn modelId="{10AA8DAF-C258-4B99-8014-9561DC468249}" srcId="{C605BC29-447B-4110-A1CD-12D48B9C9B26}" destId="{8E663B5A-AE00-48BA-A5AF-D3BAD08167BB}" srcOrd="11" destOrd="0" parTransId="{729D6396-E701-4F31-839D-67AB7C9CEA8C}" sibTransId="{060E82EF-D4DC-4B1E-8836-17E696867681}"/>
    <dgm:cxn modelId="{20A8A6B3-EF93-4450-844B-D2D573DB7F77}" srcId="{C605BC29-447B-4110-A1CD-12D48B9C9B26}" destId="{56A95210-3760-4643-B489-B67D452B7186}" srcOrd="3" destOrd="0" parTransId="{498A6059-E0FD-4FB5-B000-F1DD96A6635A}" sibTransId="{593D6A1F-6ADB-48D3-BB91-AD95837EA056}"/>
    <dgm:cxn modelId="{8DA496C2-D115-43CA-9FE0-1CCA9CBF50DD}" srcId="{C605BC29-447B-4110-A1CD-12D48B9C9B26}" destId="{CEB8ECDA-B1B0-40E4-83FA-3A25968B877F}" srcOrd="12" destOrd="0" parTransId="{3DDC5F71-91B8-41FF-9760-808C989E50E4}" sibTransId="{E9DAF01E-79E1-497C-87E6-7971B4ABA793}"/>
    <dgm:cxn modelId="{702B44D1-3F13-4641-97D8-3C62D7DFE2A8}" type="presOf" srcId="{8E663B5A-AE00-48BA-A5AF-D3BAD08167BB}" destId="{7C8F565B-4CE8-4F83-B4A8-226A023634C2}" srcOrd="0" destOrd="0" presId="urn:microsoft.com/office/officeart/2005/8/layout/chevron1"/>
    <dgm:cxn modelId="{6BA300D5-2A7D-4AC1-A558-6E25542C4875}" type="presOf" srcId="{A9181089-684F-420D-9409-D2F77F3C3F52}" destId="{E42C3749-F46E-4BFC-9310-BF71018C2263}" srcOrd="0" destOrd="0" presId="urn:microsoft.com/office/officeart/2005/8/layout/chevron1"/>
    <dgm:cxn modelId="{2C9950D8-C30C-42BA-ACE2-89011DF599F1}" srcId="{C605BC29-447B-4110-A1CD-12D48B9C9B26}" destId="{C5DD7616-F8CC-426B-9095-496AFC992DD3}" srcOrd="7" destOrd="0" parTransId="{D3BA3B85-04F1-4150-84FD-64AD914449F1}" sibTransId="{68B5DA73-CD67-46BB-8846-7620F06A048B}"/>
    <dgm:cxn modelId="{65ABC0E1-A946-406C-BD59-552AAE9EDF22}" type="presOf" srcId="{EBBD85CB-8E72-4BFA-AFDB-3EF48662BD10}" destId="{E5D79CE8-CB37-480A-8738-D4A9D30731E9}" srcOrd="0" destOrd="0" presId="urn:microsoft.com/office/officeart/2005/8/layout/chevron1"/>
    <dgm:cxn modelId="{BBC4DFE2-6170-49F7-9DF7-608278A76815}" srcId="{C605BC29-447B-4110-A1CD-12D48B9C9B26}" destId="{2D2C4BE9-4D30-4609-8755-5952A9F77819}" srcOrd="0" destOrd="0" parTransId="{E39634F0-E560-47B3-957B-8125ED029BEE}" sibTransId="{17E9ED33-CB0F-47E0-BA54-8B83E715990E}"/>
    <dgm:cxn modelId="{B90318F3-DC8A-419C-9D71-3016DEA76A3A}" srcId="{C605BC29-447B-4110-A1CD-12D48B9C9B26}" destId="{D6D4A7FD-E6A9-4A52-AF38-8017571CF5C3}" srcOrd="8" destOrd="0" parTransId="{EE8D834E-5E1F-4FF1-BE8D-38432B9B6A95}" sibTransId="{40535C74-2AA0-490E-B810-2CE6D48F463D}"/>
    <dgm:cxn modelId="{9D3137F4-F9F5-4DDE-BD58-3F734EBA211E}" type="presOf" srcId="{2D2C4BE9-4D30-4609-8755-5952A9F77819}" destId="{21596B6D-C5A5-43F6-99E2-D0292BF3BF28}" srcOrd="0" destOrd="0" presId="urn:microsoft.com/office/officeart/2005/8/layout/chevron1"/>
    <dgm:cxn modelId="{A8B5FEF7-1B65-4AA6-87DC-D249172BF297}" type="presOf" srcId="{D6D4A7FD-E6A9-4A52-AF38-8017571CF5C3}" destId="{D04AB6E0-BCEB-4978-88D7-D8AF8F698FD3}" srcOrd="0" destOrd="0" presId="urn:microsoft.com/office/officeart/2005/8/layout/chevron1"/>
    <dgm:cxn modelId="{4DF3EF75-875A-41EC-8392-76963EFCD6E6}" type="presParOf" srcId="{FDEA2EF6-82A6-4B71-BC75-EAB078852BE3}" destId="{21596B6D-C5A5-43F6-99E2-D0292BF3BF28}" srcOrd="0" destOrd="0" presId="urn:microsoft.com/office/officeart/2005/8/layout/chevron1"/>
    <dgm:cxn modelId="{0D5D8974-1848-4908-89FB-85F83A9F2366}" type="presParOf" srcId="{FDEA2EF6-82A6-4B71-BC75-EAB078852BE3}" destId="{50F7419D-AB9C-4697-99ED-47CE61AD6BEE}" srcOrd="1" destOrd="0" presId="urn:microsoft.com/office/officeart/2005/8/layout/chevron1"/>
    <dgm:cxn modelId="{F0F2688F-653C-4F6C-BEBE-D4BEF1F5AB85}" type="presParOf" srcId="{FDEA2EF6-82A6-4B71-BC75-EAB078852BE3}" destId="{8F98D91D-FC2B-4DE9-B770-B962D2381F19}" srcOrd="2" destOrd="0" presId="urn:microsoft.com/office/officeart/2005/8/layout/chevron1"/>
    <dgm:cxn modelId="{7BD41B41-ECA4-4760-BB60-0DC12C0490B7}" type="presParOf" srcId="{FDEA2EF6-82A6-4B71-BC75-EAB078852BE3}" destId="{49A200C0-0784-4B93-BB1F-768F8DA93B58}" srcOrd="3" destOrd="0" presId="urn:microsoft.com/office/officeart/2005/8/layout/chevron1"/>
    <dgm:cxn modelId="{8D0965B5-F4E8-41F4-B63D-CEE451107E46}" type="presParOf" srcId="{FDEA2EF6-82A6-4B71-BC75-EAB078852BE3}" destId="{ADFB0979-C1A5-46B5-96BA-25CE6096D287}" srcOrd="4" destOrd="0" presId="urn:microsoft.com/office/officeart/2005/8/layout/chevron1"/>
    <dgm:cxn modelId="{AEC8F19B-9A5F-4517-8BC5-9089A87AD4E2}" type="presParOf" srcId="{FDEA2EF6-82A6-4B71-BC75-EAB078852BE3}" destId="{EED19D84-78D7-4923-A8A8-FAAC71390179}" srcOrd="5" destOrd="0" presId="urn:microsoft.com/office/officeart/2005/8/layout/chevron1"/>
    <dgm:cxn modelId="{E3B253E9-4287-4FFB-BC04-53327E183AC7}" type="presParOf" srcId="{FDEA2EF6-82A6-4B71-BC75-EAB078852BE3}" destId="{223D939F-ED0C-456D-993B-462E00BB2F38}" srcOrd="6" destOrd="0" presId="urn:microsoft.com/office/officeart/2005/8/layout/chevron1"/>
    <dgm:cxn modelId="{12487001-CF96-4B24-93D3-48115E641DA5}" type="presParOf" srcId="{FDEA2EF6-82A6-4B71-BC75-EAB078852BE3}" destId="{A1C78FCA-6D5B-4C06-9C6D-3C9A12078789}" srcOrd="7" destOrd="0" presId="urn:microsoft.com/office/officeart/2005/8/layout/chevron1"/>
    <dgm:cxn modelId="{D780211E-38DC-439F-8E40-3A85A9D62F90}" type="presParOf" srcId="{FDEA2EF6-82A6-4B71-BC75-EAB078852BE3}" destId="{FF93511D-2386-4F8F-BB61-B093B3F31E61}" srcOrd="8" destOrd="0" presId="urn:microsoft.com/office/officeart/2005/8/layout/chevron1"/>
    <dgm:cxn modelId="{F96EAD24-4D7D-4EFB-BD1C-FD2953BA1B7B}" type="presParOf" srcId="{FDEA2EF6-82A6-4B71-BC75-EAB078852BE3}" destId="{023385ED-54F6-4A4B-8F45-0395254BD3DA}" srcOrd="9" destOrd="0" presId="urn:microsoft.com/office/officeart/2005/8/layout/chevron1"/>
    <dgm:cxn modelId="{A061A5B4-DEF3-4492-A56E-8219BE9EBE89}" type="presParOf" srcId="{FDEA2EF6-82A6-4B71-BC75-EAB078852BE3}" destId="{E5D79CE8-CB37-480A-8738-D4A9D30731E9}" srcOrd="10" destOrd="0" presId="urn:microsoft.com/office/officeart/2005/8/layout/chevron1"/>
    <dgm:cxn modelId="{8426137C-24F9-45BD-9FE4-669AE302F4FE}" type="presParOf" srcId="{FDEA2EF6-82A6-4B71-BC75-EAB078852BE3}" destId="{27B606D4-2B05-44CD-91CE-08327B986A27}" srcOrd="11" destOrd="0" presId="urn:microsoft.com/office/officeart/2005/8/layout/chevron1"/>
    <dgm:cxn modelId="{93DCF0E7-8403-4F0A-908C-B39F1ADCEFB2}" type="presParOf" srcId="{FDEA2EF6-82A6-4B71-BC75-EAB078852BE3}" destId="{E42C3749-F46E-4BFC-9310-BF71018C2263}" srcOrd="12" destOrd="0" presId="urn:microsoft.com/office/officeart/2005/8/layout/chevron1"/>
    <dgm:cxn modelId="{4C9D31CA-7199-4F76-85AE-625F9BE6A388}" type="presParOf" srcId="{FDEA2EF6-82A6-4B71-BC75-EAB078852BE3}" destId="{B902B375-3C83-4DA8-B695-51BB94FD2771}" srcOrd="13" destOrd="0" presId="urn:microsoft.com/office/officeart/2005/8/layout/chevron1"/>
    <dgm:cxn modelId="{88D4A7E9-E7AB-4896-9956-B60EC3DC2CCC}" type="presParOf" srcId="{FDEA2EF6-82A6-4B71-BC75-EAB078852BE3}" destId="{511EA874-7577-4800-9D9A-2E414AC756B4}" srcOrd="14" destOrd="0" presId="urn:microsoft.com/office/officeart/2005/8/layout/chevron1"/>
    <dgm:cxn modelId="{9C8296D8-C544-4B90-9CEE-D9C2F468EB85}" type="presParOf" srcId="{FDEA2EF6-82A6-4B71-BC75-EAB078852BE3}" destId="{AABBD347-C17F-4EB5-B647-EB9D3770FB7A}" srcOrd="15" destOrd="0" presId="urn:microsoft.com/office/officeart/2005/8/layout/chevron1"/>
    <dgm:cxn modelId="{5CE47358-D86A-4B69-B8EE-1A966ADCB496}" type="presParOf" srcId="{FDEA2EF6-82A6-4B71-BC75-EAB078852BE3}" destId="{D04AB6E0-BCEB-4978-88D7-D8AF8F698FD3}" srcOrd="16" destOrd="0" presId="urn:microsoft.com/office/officeart/2005/8/layout/chevron1"/>
    <dgm:cxn modelId="{8FB39E38-E3C1-4A08-9DE2-B5C93687C429}" type="presParOf" srcId="{FDEA2EF6-82A6-4B71-BC75-EAB078852BE3}" destId="{567BE295-987C-4DE1-BEB8-CA9F1FAF2752}" srcOrd="17" destOrd="0" presId="urn:microsoft.com/office/officeart/2005/8/layout/chevron1"/>
    <dgm:cxn modelId="{4A586B37-9DB0-4871-B6A5-F53E9FA32FED}" type="presParOf" srcId="{FDEA2EF6-82A6-4B71-BC75-EAB078852BE3}" destId="{789EF129-94C7-43D9-8F6B-807A4C66285A}" srcOrd="18" destOrd="0" presId="urn:microsoft.com/office/officeart/2005/8/layout/chevron1"/>
    <dgm:cxn modelId="{407AAF09-DD2F-436B-8A1A-897E1B095E1C}" type="presParOf" srcId="{FDEA2EF6-82A6-4B71-BC75-EAB078852BE3}" destId="{2BB57713-12D7-456B-B9EE-425B2A17F14F}" srcOrd="19" destOrd="0" presId="urn:microsoft.com/office/officeart/2005/8/layout/chevron1"/>
    <dgm:cxn modelId="{C3F88976-3D56-4444-B371-8A69BC49358C}" type="presParOf" srcId="{FDEA2EF6-82A6-4B71-BC75-EAB078852BE3}" destId="{3352BBC2-BD5D-4AA9-96E7-5FB03BA86932}" srcOrd="20" destOrd="0" presId="urn:microsoft.com/office/officeart/2005/8/layout/chevron1"/>
    <dgm:cxn modelId="{09D96149-153C-469A-91A0-7D570BC1B891}" type="presParOf" srcId="{FDEA2EF6-82A6-4B71-BC75-EAB078852BE3}" destId="{F4CE39D5-57FC-4681-88A0-6C476D356CE4}" srcOrd="21" destOrd="0" presId="urn:microsoft.com/office/officeart/2005/8/layout/chevron1"/>
    <dgm:cxn modelId="{E9737E26-C2DF-409B-9575-BF14811BA035}" type="presParOf" srcId="{FDEA2EF6-82A6-4B71-BC75-EAB078852BE3}" destId="{7C8F565B-4CE8-4F83-B4A8-226A023634C2}" srcOrd="22" destOrd="0" presId="urn:microsoft.com/office/officeart/2005/8/layout/chevron1"/>
    <dgm:cxn modelId="{23E5909E-0B5B-4E0C-AB78-3323C8AB7D80}" type="presParOf" srcId="{FDEA2EF6-82A6-4B71-BC75-EAB078852BE3}" destId="{F9D75506-7D3B-4305-9C8F-80F64377D6CA}" srcOrd="23" destOrd="0" presId="urn:microsoft.com/office/officeart/2005/8/layout/chevron1"/>
    <dgm:cxn modelId="{DF32A3F5-9E38-402F-B3BD-752831524B4B}" type="presParOf" srcId="{FDEA2EF6-82A6-4B71-BC75-EAB078852BE3}" destId="{E4EFDBB2-BE3C-47A9-83D2-430A149D265A}" srcOrd="24"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605BC29-447B-4110-A1CD-12D48B9C9B26}" type="doc">
      <dgm:prSet loTypeId="urn:microsoft.com/office/officeart/2005/8/layout/chevron1" loCatId="process" qsTypeId="urn:microsoft.com/office/officeart/2005/8/quickstyle/simple1" qsCatId="simple" csTypeId="urn:microsoft.com/office/officeart/2005/8/colors/accent1_2" csCatId="accent1" phldr="1"/>
      <dgm:spPr/>
    </dgm:pt>
    <dgm:pt modelId="{2D2C4BE9-4D30-4609-8755-5952A9F77819}">
      <dgm:prSet phldrT="[Text]"/>
      <dgm:spPr>
        <a:solidFill>
          <a:schemeClr val="bg1">
            <a:lumMod val="95000"/>
          </a:schemeClr>
        </a:solidFill>
      </dgm:spPr>
      <dgm:t>
        <a:bodyPr/>
        <a:lstStyle/>
        <a:p>
          <a:r>
            <a:rPr lang="en-US" dirty="0"/>
            <a:t>2010</a:t>
          </a:r>
        </a:p>
      </dgm:t>
    </dgm:pt>
    <dgm:pt modelId="{E39634F0-E560-47B3-957B-8125ED029BEE}" type="parTrans" cxnId="{BBC4DFE2-6170-49F7-9DF7-608278A76815}">
      <dgm:prSet/>
      <dgm:spPr/>
      <dgm:t>
        <a:bodyPr/>
        <a:lstStyle/>
        <a:p>
          <a:endParaRPr lang="en-US"/>
        </a:p>
      </dgm:t>
    </dgm:pt>
    <dgm:pt modelId="{17E9ED33-CB0F-47E0-BA54-8B83E715990E}" type="sibTrans" cxnId="{BBC4DFE2-6170-49F7-9DF7-608278A76815}">
      <dgm:prSet/>
      <dgm:spPr/>
      <dgm:t>
        <a:bodyPr/>
        <a:lstStyle/>
        <a:p>
          <a:endParaRPr lang="en-US"/>
        </a:p>
      </dgm:t>
    </dgm:pt>
    <dgm:pt modelId="{7BAF7DEF-FD50-4D49-B832-84531BC77174}">
      <dgm:prSet phldrT="[Text]"/>
      <dgm:spPr>
        <a:solidFill>
          <a:schemeClr val="bg1">
            <a:lumMod val="95000"/>
          </a:schemeClr>
        </a:solidFill>
      </dgm:spPr>
      <dgm:t>
        <a:bodyPr/>
        <a:lstStyle/>
        <a:p>
          <a:r>
            <a:rPr lang="en-US" dirty="0"/>
            <a:t>2011</a:t>
          </a:r>
        </a:p>
      </dgm:t>
    </dgm:pt>
    <dgm:pt modelId="{371B7E35-78BB-41F5-A7C2-E19BE634950C}" type="parTrans" cxnId="{0ABFCC85-071D-4FD0-B723-B18C02FF9E8E}">
      <dgm:prSet/>
      <dgm:spPr/>
      <dgm:t>
        <a:bodyPr/>
        <a:lstStyle/>
        <a:p>
          <a:endParaRPr lang="en-US"/>
        </a:p>
      </dgm:t>
    </dgm:pt>
    <dgm:pt modelId="{CABAA126-B3FC-40A6-93E3-2770BD7C63ED}" type="sibTrans" cxnId="{0ABFCC85-071D-4FD0-B723-B18C02FF9E8E}">
      <dgm:prSet/>
      <dgm:spPr/>
      <dgm:t>
        <a:bodyPr/>
        <a:lstStyle/>
        <a:p>
          <a:endParaRPr lang="en-US"/>
        </a:p>
      </dgm:t>
    </dgm:pt>
    <dgm:pt modelId="{AC97C654-711B-44AD-BAC4-D935008D5CB1}">
      <dgm:prSet phldrT="[Text]"/>
      <dgm:spPr>
        <a:solidFill>
          <a:schemeClr val="bg1">
            <a:lumMod val="95000"/>
          </a:schemeClr>
        </a:solidFill>
      </dgm:spPr>
      <dgm:t>
        <a:bodyPr/>
        <a:lstStyle/>
        <a:p>
          <a:r>
            <a:rPr lang="en-US" dirty="0"/>
            <a:t>2012</a:t>
          </a:r>
        </a:p>
      </dgm:t>
    </dgm:pt>
    <dgm:pt modelId="{CEB43C32-10F2-4799-ACD1-BA5016D9F43C}" type="parTrans" cxnId="{D6965A23-FC5F-4FD3-8ACB-E8C672F0660B}">
      <dgm:prSet/>
      <dgm:spPr/>
      <dgm:t>
        <a:bodyPr/>
        <a:lstStyle/>
        <a:p>
          <a:endParaRPr lang="en-US"/>
        </a:p>
      </dgm:t>
    </dgm:pt>
    <dgm:pt modelId="{445AF01A-767A-4463-9ADC-472C8E3B7DAE}" type="sibTrans" cxnId="{D6965A23-FC5F-4FD3-8ACB-E8C672F0660B}">
      <dgm:prSet/>
      <dgm:spPr/>
      <dgm:t>
        <a:bodyPr/>
        <a:lstStyle/>
        <a:p>
          <a:endParaRPr lang="en-US"/>
        </a:p>
      </dgm:t>
    </dgm:pt>
    <dgm:pt modelId="{56A95210-3760-4643-B489-B67D452B7186}">
      <dgm:prSet phldrT="[Text]"/>
      <dgm:spPr>
        <a:solidFill>
          <a:schemeClr val="bg1">
            <a:lumMod val="95000"/>
          </a:schemeClr>
        </a:solidFill>
      </dgm:spPr>
      <dgm:t>
        <a:bodyPr/>
        <a:lstStyle/>
        <a:p>
          <a:r>
            <a:rPr lang="en-US" dirty="0"/>
            <a:t>2013</a:t>
          </a:r>
        </a:p>
      </dgm:t>
    </dgm:pt>
    <dgm:pt modelId="{498A6059-E0FD-4FB5-B000-F1DD96A6635A}" type="parTrans" cxnId="{20A8A6B3-EF93-4450-844B-D2D573DB7F77}">
      <dgm:prSet/>
      <dgm:spPr/>
      <dgm:t>
        <a:bodyPr/>
        <a:lstStyle/>
        <a:p>
          <a:endParaRPr lang="en-US"/>
        </a:p>
      </dgm:t>
    </dgm:pt>
    <dgm:pt modelId="{593D6A1F-6ADB-48D3-BB91-AD95837EA056}" type="sibTrans" cxnId="{20A8A6B3-EF93-4450-844B-D2D573DB7F77}">
      <dgm:prSet/>
      <dgm:spPr/>
      <dgm:t>
        <a:bodyPr/>
        <a:lstStyle/>
        <a:p>
          <a:endParaRPr lang="en-US"/>
        </a:p>
      </dgm:t>
    </dgm:pt>
    <dgm:pt modelId="{1DF5B9C1-DFDE-4636-8BCF-AFEC08A8EF4A}">
      <dgm:prSet phldrT="[Text]"/>
      <dgm:spPr>
        <a:solidFill>
          <a:schemeClr val="bg1">
            <a:lumMod val="95000"/>
          </a:schemeClr>
        </a:solidFill>
      </dgm:spPr>
      <dgm:t>
        <a:bodyPr/>
        <a:lstStyle/>
        <a:p>
          <a:r>
            <a:rPr lang="en-US" dirty="0"/>
            <a:t>2014</a:t>
          </a:r>
        </a:p>
      </dgm:t>
    </dgm:pt>
    <dgm:pt modelId="{9AAE636F-D73B-41CC-9877-6FADD0BF1B97}" type="parTrans" cxnId="{AC3DF315-11A3-4622-B644-9AB5BD0B33D7}">
      <dgm:prSet/>
      <dgm:spPr/>
      <dgm:t>
        <a:bodyPr/>
        <a:lstStyle/>
        <a:p>
          <a:endParaRPr lang="en-US"/>
        </a:p>
      </dgm:t>
    </dgm:pt>
    <dgm:pt modelId="{3513CC25-EA03-4863-AC77-C4264CDCB9C4}" type="sibTrans" cxnId="{AC3DF315-11A3-4622-B644-9AB5BD0B33D7}">
      <dgm:prSet/>
      <dgm:spPr/>
      <dgm:t>
        <a:bodyPr/>
        <a:lstStyle/>
        <a:p>
          <a:endParaRPr lang="en-US"/>
        </a:p>
      </dgm:t>
    </dgm:pt>
    <dgm:pt modelId="{EBBD85CB-8E72-4BFA-AFDB-3EF48662BD10}">
      <dgm:prSet phldrT="[Text]"/>
      <dgm:spPr>
        <a:solidFill>
          <a:schemeClr val="bg1">
            <a:lumMod val="95000"/>
          </a:schemeClr>
        </a:solidFill>
      </dgm:spPr>
      <dgm:t>
        <a:bodyPr/>
        <a:lstStyle/>
        <a:p>
          <a:r>
            <a:rPr lang="en-US" dirty="0"/>
            <a:t>2015</a:t>
          </a:r>
        </a:p>
      </dgm:t>
    </dgm:pt>
    <dgm:pt modelId="{FD0865E5-2B24-449F-89A4-A55F6D7FF5F1}" type="parTrans" cxnId="{DDBC3541-62C0-4F6B-BB7F-3A76DDB9A5D9}">
      <dgm:prSet/>
      <dgm:spPr/>
      <dgm:t>
        <a:bodyPr/>
        <a:lstStyle/>
        <a:p>
          <a:endParaRPr lang="en-US"/>
        </a:p>
      </dgm:t>
    </dgm:pt>
    <dgm:pt modelId="{FDFBE1B6-7BCA-49BE-B3C8-45E98EE75B5F}" type="sibTrans" cxnId="{DDBC3541-62C0-4F6B-BB7F-3A76DDB9A5D9}">
      <dgm:prSet/>
      <dgm:spPr/>
      <dgm:t>
        <a:bodyPr/>
        <a:lstStyle/>
        <a:p>
          <a:endParaRPr lang="en-US"/>
        </a:p>
      </dgm:t>
    </dgm:pt>
    <dgm:pt modelId="{A9181089-684F-420D-9409-D2F77F3C3F52}">
      <dgm:prSet phldrT="[Text]"/>
      <dgm:spPr>
        <a:solidFill>
          <a:schemeClr val="bg1">
            <a:lumMod val="95000"/>
          </a:schemeClr>
        </a:solidFill>
      </dgm:spPr>
      <dgm:t>
        <a:bodyPr/>
        <a:lstStyle/>
        <a:p>
          <a:r>
            <a:rPr lang="en-US" dirty="0"/>
            <a:t>2016</a:t>
          </a:r>
        </a:p>
      </dgm:t>
    </dgm:pt>
    <dgm:pt modelId="{20025DE8-859F-4A34-BA5F-3927725365CA}" type="parTrans" cxnId="{F0F75796-3F7E-4AAD-9E56-90E25292EA73}">
      <dgm:prSet/>
      <dgm:spPr/>
      <dgm:t>
        <a:bodyPr/>
        <a:lstStyle/>
        <a:p>
          <a:endParaRPr lang="en-US"/>
        </a:p>
      </dgm:t>
    </dgm:pt>
    <dgm:pt modelId="{70D14705-70C3-4FD4-A79E-9B5FAB6AF4DF}" type="sibTrans" cxnId="{F0F75796-3F7E-4AAD-9E56-90E25292EA73}">
      <dgm:prSet/>
      <dgm:spPr/>
      <dgm:t>
        <a:bodyPr/>
        <a:lstStyle/>
        <a:p>
          <a:endParaRPr lang="en-US"/>
        </a:p>
      </dgm:t>
    </dgm:pt>
    <dgm:pt modelId="{C5DD7616-F8CC-426B-9095-496AFC992DD3}">
      <dgm:prSet phldrT="[Text]"/>
      <dgm:spPr>
        <a:solidFill>
          <a:schemeClr val="bg1">
            <a:lumMod val="95000"/>
          </a:schemeClr>
        </a:solidFill>
      </dgm:spPr>
      <dgm:t>
        <a:bodyPr/>
        <a:lstStyle/>
        <a:p>
          <a:r>
            <a:rPr lang="en-US" dirty="0"/>
            <a:t>2017</a:t>
          </a:r>
        </a:p>
      </dgm:t>
    </dgm:pt>
    <dgm:pt modelId="{D3BA3B85-04F1-4150-84FD-64AD914449F1}" type="parTrans" cxnId="{2C9950D8-C30C-42BA-ACE2-89011DF599F1}">
      <dgm:prSet/>
      <dgm:spPr/>
      <dgm:t>
        <a:bodyPr/>
        <a:lstStyle/>
        <a:p>
          <a:endParaRPr lang="en-US"/>
        </a:p>
      </dgm:t>
    </dgm:pt>
    <dgm:pt modelId="{68B5DA73-CD67-46BB-8846-7620F06A048B}" type="sibTrans" cxnId="{2C9950D8-C30C-42BA-ACE2-89011DF599F1}">
      <dgm:prSet/>
      <dgm:spPr/>
      <dgm:t>
        <a:bodyPr/>
        <a:lstStyle/>
        <a:p>
          <a:endParaRPr lang="en-US"/>
        </a:p>
      </dgm:t>
    </dgm:pt>
    <dgm:pt modelId="{D6D4A7FD-E6A9-4A52-AF38-8017571CF5C3}">
      <dgm:prSet phldrT="[Text]"/>
      <dgm:spPr>
        <a:solidFill>
          <a:schemeClr val="bg1">
            <a:lumMod val="95000"/>
          </a:schemeClr>
        </a:solidFill>
      </dgm:spPr>
      <dgm:t>
        <a:bodyPr/>
        <a:lstStyle/>
        <a:p>
          <a:r>
            <a:rPr lang="en-US" dirty="0"/>
            <a:t>2018</a:t>
          </a:r>
        </a:p>
      </dgm:t>
    </dgm:pt>
    <dgm:pt modelId="{EE8D834E-5E1F-4FF1-BE8D-38432B9B6A95}" type="parTrans" cxnId="{B90318F3-DC8A-419C-9D71-3016DEA76A3A}">
      <dgm:prSet/>
      <dgm:spPr/>
      <dgm:t>
        <a:bodyPr/>
        <a:lstStyle/>
        <a:p>
          <a:endParaRPr lang="en-US"/>
        </a:p>
      </dgm:t>
    </dgm:pt>
    <dgm:pt modelId="{40535C74-2AA0-490E-B810-2CE6D48F463D}" type="sibTrans" cxnId="{B90318F3-DC8A-419C-9D71-3016DEA76A3A}">
      <dgm:prSet/>
      <dgm:spPr/>
      <dgm:t>
        <a:bodyPr/>
        <a:lstStyle/>
        <a:p>
          <a:endParaRPr lang="en-US"/>
        </a:p>
      </dgm:t>
    </dgm:pt>
    <dgm:pt modelId="{084CB61B-C4D2-4C4F-B344-EB5708D7AA1E}">
      <dgm:prSet phldrT="[Text]"/>
      <dgm:spPr>
        <a:solidFill>
          <a:schemeClr val="bg1">
            <a:lumMod val="95000"/>
          </a:schemeClr>
        </a:solidFill>
      </dgm:spPr>
      <dgm:t>
        <a:bodyPr/>
        <a:lstStyle/>
        <a:p>
          <a:r>
            <a:rPr lang="en-US" dirty="0"/>
            <a:t>2019</a:t>
          </a:r>
        </a:p>
      </dgm:t>
    </dgm:pt>
    <dgm:pt modelId="{D45E2304-F37C-48EA-90A3-5F57603E3A88}" type="parTrans" cxnId="{72058E64-94BB-43E9-A9C7-92186E3247EA}">
      <dgm:prSet/>
      <dgm:spPr/>
      <dgm:t>
        <a:bodyPr/>
        <a:lstStyle/>
        <a:p>
          <a:endParaRPr lang="en-US"/>
        </a:p>
      </dgm:t>
    </dgm:pt>
    <dgm:pt modelId="{92794093-FA3E-489B-96DE-45B47F49BFBB}" type="sibTrans" cxnId="{72058E64-94BB-43E9-A9C7-92186E3247EA}">
      <dgm:prSet/>
      <dgm:spPr/>
      <dgm:t>
        <a:bodyPr/>
        <a:lstStyle/>
        <a:p>
          <a:endParaRPr lang="en-US"/>
        </a:p>
      </dgm:t>
    </dgm:pt>
    <dgm:pt modelId="{5816D56D-3B94-430D-B363-463D02992C98}">
      <dgm:prSet phldrT="[Text]"/>
      <dgm:spPr>
        <a:solidFill>
          <a:schemeClr val="bg1">
            <a:lumMod val="95000"/>
          </a:schemeClr>
        </a:solidFill>
      </dgm:spPr>
      <dgm:t>
        <a:bodyPr/>
        <a:lstStyle/>
        <a:p>
          <a:r>
            <a:rPr lang="en-US" dirty="0"/>
            <a:t>2020</a:t>
          </a:r>
        </a:p>
      </dgm:t>
    </dgm:pt>
    <dgm:pt modelId="{EDC4F7FA-1643-472B-BC85-6D02D527AAEE}" type="parTrans" cxnId="{1989E106-12EE-4713-9CAE-FCE2E602332D}">
      <dgm:prSet/>
      <dgm:spPr/>
      <dgm:t>
        <a:bodyPr/>
        <a:lstStyle/>
        <a:p>
          <a:endParaRPr lang="en-US"/>
        </a:p>
      </dgm:t>
    </dgm:pt>
    <dgm:pt modelId="{BD25671C-32B0-4E4D-A643-DD30046C7988}" type="sibTrans" cxnId="{1989E106-12EE-4713-9CAE-FCE2E602332D}">
      <dgm:prSet/>
      <dgm:spPr/>
      <dgm:t>
        <a:bodyPr/>
        <a:lstStyle/>
        <a:p>
          <a:endParaRPr lang="en-US"/>
        </a:p>
      </dgm:t>
    </dgm:pt>
    <dgm:pt modelId="{8E663B5A-AE00-48BA-A5AF-D3BAD08167BB}">
      <dgm:prSet phldrT="[Text]"/>
      <dgm:spPr>
        <a:solidFill>
          <a:srgbClr val="C42026"/>
        </a:solidFill>
      </dgm:spPr>
      <dgm:t>
        <a:bodyPr/>
        <a:lstStyle/>
        <a:p>
          <a:r>
            <a:rPr lang="en-US" dirty="0"/>
            <a:t>2021</a:t>
          </a:r>
        </a:p>
      </dgm:t>
    </dgm:pt>
    <dgm:pt modelId="{729D6396-E701-4F31-839D-67AB7C9CEA8C}" type="parTrans" cxnId="{10AA8DAF-C258-4B99-8014-9561DC468249}">
      <dgm:prSet/>
      <dgm:spPr/>
      <dgm:t>
        <a:bodyPr/>
        <a:lstStyle/>
        <a:p>
          <a:endParaRPr lang="en-US"/>
        </a:p>
      </dgm:t>
    </dgm:pt>
    <dgm:pt modelId="{060E82EF-D4DC-4B1E-8836-17E696867681}" type="sibTrans" cxnId="{10AA8DAF-C258-4B99-8014-9561DC468249}">
      <dgm:prSet/>
      <dgm:spPr/>
      <dgm:t>
        <a:bodyPr/>
        <a:lstStyle/>
        <a:p>
          <a:endParaRPr lang="en-US"/>
        </a:p>
      </dgm:t>
    </dgm:pt>
    <dgm:pt modelId="{CEB8ECDA-B1B0-40E4-83FA-3A25968B877F}">
      <dgm:prSet phldrT="[Text]"/>
      <dgm:spPr>
        <a:solidFill>
          <a:srgbClr val="C42026"/>
        </a:solidFill>
      </dgm:spPr>
      <dgm:t>
        <a:bodyPr/>
        <a:lstStyle/>
        <a:p>
          <a:r>
            <a:rPr lang="en-US" dirty="0"/>
            <a:t>2022</a:t>
          </a:r>
        </a:p>
      </dgm:t>
    </dgm:pt>
    <dgm:pt modelId="{3DDC5F71-91B8-41FF-9760-808C989E50E4}" type="parTrans" cxnId="{8DA496C2-D115-43CA-9FE0-1CCA9CBF50DD}">
      <dgm:prSet/>
      <dgm:spPr/>
      <dgm:t>
        <a:bodyPr/>
        <a:lstStyle/>
        <a:p>
          <a:endParaRPr lang="en-US"/>
        </a:p>
      </dgm:t>
    </dgm:pt>
    <dgm:pt modelId="{E9DAF01E-79E1-497C-87E6-7971B4ABA793}" type="sibTrans" cxnId="{8DA496C2-D115-43CA-9FE0-1CCA9CBF50DD}">
      <dgm:prSet/>
      <dgm:spPr/>
      <dgm:t>
        <a:bodyPr/>
        <a:lstStyle/>
        <a:p>
          <a:endParaRPr lang="en-US"/>
        </a:p>
      </dgm:t>
    </dgm:pt>
    <dgm:pt modelId="{FDEA2EF6-82A6-4B71-BC75-EAB078852BE3}" type="pres">
      <dgm:prSet presAssocID="{C605BC29-447B-4110-A1CD-12D48B9C9B26}" presName="Name0" presStyleCnt="0">
        <dgm:presLayoutVars>
          <dgm:dir/>
          <dgm:animLvl val="lvl"/>
          <dgm:resizeHandles val="exact"/>
        </dgm:presLayoutVars>
      </dgm:prSet>
      <dgm:spPr/>
    </dgm:pt>
    <dgm:pt modelId="{21596B6D-C5A5-43F6-99E2-D0292BF3BF28}" type="pres">
      <dgm:prSet presAssocID="{2D2C4BE9-4D30-4609-8755-5952A9F77819}" presName="parTxOnly" presStyleLbl="node1" presStyleIdx="0" presStyleCnt="13">
        <dgm:presLayoutVars>
          <dgm:chMax val="0"/>
          <dgm:chPref val="0"/>
          <dgm:bulletEnabled val="1"/>
        </dgm:presLayoutVars>
      </dgm:prSet>
      <dgm:spPr/>
    </dgm:pt>
    <dgm:pt modelId="{50F7419D-AB9C-4697-99ED-47CE61AD6BEE}" type="pres">
      <dgm:prSet presAssocID="{17E9ED33-CB0F-47E0-BA54-8B83E715990E}" presName="parTxOnlySpace" presStyleCnt="0"/>
      <dgm:spPr/>
    </dgm:pt>
    <dgm:pt modelId="{8F98D91D-FC2B-4DE9-B770-B962D2381F19}" type="pres">
      <dgm:prSet presAssocID="{7BAF7DEF-FD50-4D49-B832-84531BC77174}" presName="parTxOnly" presStyleLbl="node1" presStyleIdx="1" presStyleCnt="13">
        <dgm:presLayoutVars>
          <dgm:chMax val="0"/>
          <dgm:chPref val="0"/>
          <dgm:bulletEnabled val="1"/>
        </dgm:presLayoutVars>
      </dgm:prSet>
      <dgm:spPr/>
    </dgm:pt>
    <dgm:pt modelId="{49A200C0-0784-4B93-BB1F-768F8DA93B58}" type="pres">
      <dgm:prSet presAssocID="{CABAA126-B3FC-40A6-93E3-2770BD7C63ED}" presName="parTxOnlySpace" presStyleCnt="0"/>
      <dgm:spPr/>
    </dgm:pt>
    <dgm:pt modelId="{ADFB0979-C1A5-46B5-96BA-25CE6096D287}" type="pres">
      <dgm:prSet presAssocID="{AC97C654-711B-44AD-BAC4-D935008D5CB1}" presName="parTxOnly" presStyleLbl="node1" presStyleIdx="2" presStyleCnt="13" custLinFactNeighborX="-18003">
        <dgm:presLayoutVars>
          <dgm:chMax val="0"/>
          <dgm:chPref val="0"/>
          <dgm:bulletEnabled val="1"/>
        </dgm:presLayoutVars>
      </dgm:prSet>
      <dgm:spPr/>
    </dgm:pt>
    <dgm:pt modelId="{EED19D84-78D7-4923-A8A8-FAAC71390179}" type="pres">
      <dgm:prSet presAssocID="{445AF01A-767A-4463-9ADC-472C8E3B7DAE}" presName="parTxOnlySpace" presStyleCnt="0"/>
      <dgm:spPr/>
    </dgm:pt>
    <dgm:pt modelId="{223D939F-ED0C-456D-993B-462E00BB2F38}" type="pres">
      <dgm:prSet presAssocID="{56A95210-3760-4643-B489-B67D452B7186}" presName="parTxOnly" presStyleLbl="node1" presStyleIdx="3" presStyleCnt="13" custLinFactNeighborX="-18003">
        <dgm:presLayoutVars>
          <dgm:chMax val="0"/>
          <dgm:chPref val="0"/>
          <dgm:bulletEnabled val="1"/>
        </dgm:presLayoutVars>
      </dgm:prSet>
      <dgm:spPr/>
    </dgm:pt>
    <dgm:pt modelId="{A1C78FCA-6D5B-4C06-9C6D-3C9A12078789}" type="pres">
      <dgm:prSet presAssocID="{593D6A1F-6ADB-48D3-BB91-AD95837EA056}" presName="parTxOnlySpace" presStyleCnt="0"/>
      <dgm:spPr/>
    </dgm:pt>
    <dgm:pt modelId="{FF93511D-2386-4F8F-BB61-B093B3F31E61}" type="pres">
      <dgm:prSet presAssocID="{1DF5B9C1-DFDE-4636-8BCF-AFEC08A8EF4A}" presName="parTxOnly" presStyleLbl="node1" presStyleIdx="4" presStyleCnt="13" custLinFactNeighborX="-18003">
        <dgm:presLayoutVars>
          <dgm:chMax val="0"/>
          <dgm:chPref val="0"/>
          <dgm:bulletEnabled val="1"/>
        </dgm:presLayoutVars>
      </dgm:prSet>
      <dgm:spPr/>
    </dgm:pt>
    <dgm:pt modelId="{023385ED-54F6-4A4B-8F45-0395254BD3DA}" type="pres">
      <dgm:prSet presAssocID="{3513CC25-EA03-4863-AC77-C4264CDCB9C4}" presName="parTxOnlySpace" presStyleCnt="0"/>
      <dgm:spPr/>
    </dgm:pt>
    <dgm:pt modelId="{E5D79CE8-CB37-480A-8738-D4A9D30731E9}" type="pres">
      <dgm:prSet presAssocID="{EBBD85CB-8E72-4BFA-AFDB-3EF48662BD10}" presName="parTxOnly" presStyleLbl="node1" presStyleIdx="5" presStyleCnt="13" custLinFactNeighborX="-18003">
        <dgm:presLayoutVars>
          <dgm:chMax val="0"/>
          <dgm:chPref val="0"/>
          <dgm:bulletEnabled val="1"/>
        </dgm:presLayoutVars>
      </dgm:prSet>
      <dgm:spPr/>
    </dgm:pt>
    <dgm:pt modelId="{27B606D4-2B05-44CD-91CE-08327B986A27}" type="pres">
      <dgm:prSet presAssocID="{FDFBE1B6-7BCA-49BE-B3C8-45E98EE75B5F}" presName="parTxOnlySpace" presStyleCnt="0"/>
      <dgm:spPr/>
    </dgm:pt>
    <dgm:pt modelId="{E42C3749-F46E-4BFC-9310-BF71018C2263}" type="pres">
      <dgm:prSet presAssocID="{A9181089-684F-420D-9409-D2F77F3C3F52}" presName="parTxOnly" presStyleLbl="node1" presStyleIdx="6" presStyleCnt="13" custLinFactNeighborX="-18003">
        <dgm:presLayoutVars>
          <dgm:chMax val="0"/>
          <dgm:chPref val="0"/>
          <dgm:bulletEnabled val="1"/>
        </dgm:presLayoutVars>
      </dgm:prSet>
      <dgm:spPr/>
    </dgm:pt>
    <dgm:pt modelId="{B902B375-3C83-4DA8-B695-51BB94FD2771}" type="pres">
      <dgm:prSet presAssocID="{70D14705-70C3-4FD4-A79E-9B5FAB6AF4DF}" presName="parTxOnlySpace" presStyleCnt="0"/>
      <dgm:spPr/>
    </dgm:pt>
    <dgm:pt modelId="{511EA874-7577-4800-9D9A-2E414AC756B4}" type="pres">
      <dgm:prSet presAssocID="{C5DD7616-F8CC-426B-9095-496AFC992DD3}" presName="parTxOnly" presStyleLbl="node1" presStyleIdx="7" presStyleCnt="13">
        <dgm:presLayoutVars>
          <dgm:chMax val="0"/>
          <dgm:chPref val="0"/>
          <dgm:bulletEnabled val="1"/>
        </dgm:presLayoutVars>
      </dgm:prSet>
      <dgm:spPr/>
    </dgm:pt>
    <dgm:pt modelId="{AABBD347-C17F-4EB5-B647-EB9D3770FB7A}" type="pres">
      <dgm:prSet presAssocID="{68B5DA73-CD67-46BB-8846-7620F06A048B}" presName="parTxOnlySpace" presStyleCnt="0"/>
      <dgm:spPr/>
    </dgm:pt>
    <dgm:pt modelId="{D04AB6E0-BCEB-4978-88D7-D8AF8F698FD3}" type="pres">
      <dgm:prSet presAssocID="{D6D4A7FD-E6A9-4A52-AF38-8017571CF5C3}" presName="parTxOnly" presStyleLbl="node1" presStyleIdx="8" presStyleCnt="13">
        <dgm:presLayoutVars>
          <dgm:chMax val="0"/>
          <dgm:chPref val="0"/>
          <dgm:bulletEnabled val="1"/>
        </dgm:presLayoutVars>
      </dgm:prSet>
      <dgm:spPr/>
    </dgm:pt>
    <dgm:pt modelId="{567BE295-987C-4DE1-BEB8-CA9F1FAF2752}" type="pres">
      <dgm:prSet presAssocID="{40535C74-2AA0-490E-B810-2CE6D48F463D}" presName="parTxOnlySpace" presStyleCnt="0"/>
      <dgm:spPr/>
    </dgm:pt>
    <dgm:pt modelId="{789EF129-94C7-43D9-8F6B-807A4C66285A}" type="pres">
      <dgm:prSet presAssocID="{084CB61B-C4D2-4C4F-B344-EB5708D7AA1E}" presName="parTxOnly" presStyleLbl="node1" presStyleIdx="9" presStyleCnt="13">
        <dgm:presLayoutVars>
          <dgm:chMax val="0"/>
          <dgm:chPref val="0"/>
          <dgm:bulletEnabled val="1"/>
        </dgm:presLayoutVars>
      </dgm:prSet>
      <dgm:spPr/>
    </dgm:pt>
    <dgm:pt modelId="{2BB57713-12D7-456B-B9EE-425B2A17F14F}" type="pres">
      <dgm:prSet presAssocID="{92794093-FA3E-489B-96DE-45B47F49BFBB}" presName="parTxOnlySpace" presStyleCnt="0"/>
      <dgm:spPr/>
    </dgm:pt>
    <dgm:pt modelId="{3352BBC2-BD5D-4AA9-96E7-5FB03BA86932}" type="pres">
      <dgm:prSet presAssocID="{5816D56D-3B94-430D-B363-463D02992C98}" presName="parTxOnly" presStyleLbl="node1" presStyleIdx="10" presStyleCnt="13">
        <dgm:presLayoutVars>
          <dgm:chMax val="0"/>
          <dgm:chPref val="0"/>
          <dgm:bulletEnabled val="1"/>
        </dgm:presLayoutVars>
      </dgm:prSet>
      <dgm:spPr/>
    </dgm:pt>
    <dgm:pt modelId="{F4CE39D5-57FC-4681-88A0-6C476D356CE4}" type="pres">
      <dgm:prSet presAssocID="{BD25671C-32B0-4E4D-A643-DD30046C7988}" presName="parTxOnlySpace" presStyleCnt="0"/>
      <dgm:spPr/>
    </dgm:pt>
    <dgm:pt modelId="{7C8F565B-4CE8-4F83-B4A8-226A023634C2}" type="pres">
      <dgm:prSet presAssocID="{8E663B5A-AE00-48BA-A5AF-D3BAD08167BB}" presName="parTxOnly" presStyleLbl="node1" presStyleIdx="11" presStyleCnt="13">
        <dgm:presLayoutVars>
          <dgm:chMax val="0"/>
          <dgm:chPref val="0"/>
          <dgm:bulletEnabled val="1"/>
        </dgm:presLayoutVars>
      </dgm:prSet>
      <dgm:spPr/>
    </dgm:pt>
    <dgm:pt modelId="{F9D75506-7D3B-4305-9C8F-80F64377D6CA}" type="pres">
      <dgm:prSet presAssocID="{060E82EF-D4DC-4B1E-8836-17E696867681}" presName="parTxOnlySpace" presStyleCnt="0"/>
      <dgm:spPr/>
    </dgm:pt>
    <dgm:pt modelId="{E4EFDBB2-BE3C-47A9-83D2-430A149D265A}" type="pres">
      <dgm:prSet presAssocID="{CEB8ECDA-B1B0-40E4-83FA-3A25968B877F}" presName="parTxOnly" presStyleLbl="node1" presStyleIdx="12" presStyleCnt="13">
        <dgm:presLayoutVars>
          <dgm:chMax val="0"/>
          <dgm:chPref val="0"/>
          <dgm:bulletEnabled val="1"/>
        </dgm:presLayoutVars>
      </dgm:prSet>
      <dgm:spPr/>
    </dgm:pt>
  </dgm:ptLst>
  <dgm:cxnLst>
    <dgm:cxn modelId="{1989E106-12EE-4713-9CAE-FCE2E602332D}" srcId="{C605BC29-447B-4110-A1CD-12D48B9C9B26}" destId="{5816D56D-3B94-430D-B363-463D02992C98}" srcOrd="10" destOrd="0" parTransId="{EDC4F7FA-1643-472B-BC85-6D02D527AAEE}" sibTransId="{BD25671C-32B0-4E4D-A643-DD30046C7988}"/>
    <dgm:cxn modelId="{AC3DF315-11A3-4622-B644-9AB5BD0B33D7}" srcId="{C605BC29-447B-4110-A1CD-12D48B9C9B26}" destId="{1DF5B9C1-DFDE-4636-8BCF-AFEC08A8EF4A}" srcOrd="4" destOrd="0" parTransId="{9AAE636F-D73B-41CC-9877-6FADD0BF1B97}" sibTransId="{3513CC25-EA03-4863-AC77-C4264CDCB9C4}"/>
    <dgm:cxn modelId="{998EAC1F-AD6D-4B4F-8BF8-7AA07D991867}" type="presOf" srcId="{AC97C654-711B-44AD-BAC4-D935008D5CB1}" destId="{ADFB0979-C1A5-46B5-96BA-25CE6096D287}" srcOrd="0" destOrd="0" presId="urn:microsoft.com/office/officeart/2005/8/layout/chevron1"/>
    <dgm:cxn modelId="{D6965A23-FC5F-4FD3-8ACB-E8C672F0660B}" srcId="{C605BC29-447B-4110-A1CD-12D48B9C9B26}" destId="{AC97C654-711B-44AD-BAC4-D935008D5CB1}" srcOrd="2" destOrd="0" parTransId="{CEB43C32-10F2-4799-ACD1-BA5016D9F43C}" sibTransId="{445AF01A-767A-4463-9ADC-472C8E3B7DAE}"/>
    <dgm:cxn modelId="{3F0B542D-5CAA-4272-947C-80158A986FE8}" type="presOf" srcId="{084CB61B-C4D2-4C4F-B344-EB5708D7AA1E}" destId="{789EF129-94C7-43D9-8F6B-807A4C66285A}" srcOrd="0" destOrd="0" presId="urn:microsoft.com/office/officeart/2005/8/layout/chevron1"/>
    <dgm:cxn modelId="{82CE4E2F-57BC-4650-A954-3FB86BDCA1B6}" type="presOf" srcId="{5816D56D-3B94-430D-B363-463D02992C98}" destId="{3352BBC2-BD5D-4AA9-96E7-5FB03BA86932}" srcOrd="0" destOrd="0" presId="urn:microsoft.com/office/officeart/2005/8/layout/chevron1"/>
    <dgm:cxn modelId="{56EE5B31-8C8F-4C91-B1B1-8202D02AF2B3}" type="presOf" srcId="{56A95210-3760-4643-B489-B67D452B7186}" destId="{223D939F-ED0C-456D-993B-462E00BB2F38}" srcOrd="0" destOrd="0" presId="urn:microsoft.com/office/officeart/2005/8/layout/chevron1"/>
    <dgm:cxn modelId="{AB038237-346C-4326-8906-0BEA99146D34}" type="presOf" srcId="{CEB8ECDA-B1B0-40E4-83FA-3A25968B877F}" destId="{E4EFDBB2-BE3C-47A9-83D2-430A149D265A}" srcOrd="0" destOrd="0" presId="urn:microsoft.com/office/officeart/2005/8/layout/chevron1"/>
    <dgm:cxn modelId="{DDBC3541-62C0-4F6B-BB7F-3A76DDB9A5D9}" srcId="{C605BC29-447B-4110-A1CD-12D48B9C9B26}" destId="{EBBD85CB-8E72-4BFA-AFDB-3EF48662BD10}" srcOrd="5" destOrd="0" parTransId="{FD0865E5-2B24-449F-89A4-A55F6D7FF5F1}" sibTransId="{FDFBE1B6-7BCA-49BE-B3C8-45E98EE75B5F}"/>
    <dgm:cxn modelId="{72058E64-94BB-43E9-A9C7-92186E3247EA}" srcId="{C605BC29-447B-4110-A1CD-12D48B9C9B26}" destId="{084CB61B-C4D2-4C4F-B344-EB5708D7AA1E}" srcOrd="9" destOrd="0" parTransId="{D45E2304-F37C-48EA-90A3-5F57603E3A88}" sibTransId="{92794093-FA3E-489B-96DE-45B47F49BFBB}"/>
    <dgm:cxn modelId="{938B046E-38ED-4F61-A62D-8D509DEDB486}" type="presOf" srcId="{7BAF7DEF-FD50-4D49-B832-84531BC77174}" destId="{8F98D91D-FC2B-4DE9-B770-B962D2381F19}" srcOrd="0" destOrd="0" presId="urn:microsoft.com/office/officeart/2005/8/layout/chevron1"/>
    <dgm:cxn modelId="{0ABFCC85-071D-4FD0-B723-B18C02FF9E8E}" srcId="{C605BC29-447B-4110-A1CD-12D48B9C9B26}" destId="{7BAF7DEF-FD50-4D49-B832-84531BC77174}" srcOrd="1" destOrd="0" parTransId="{371B7E35-78BB-41F5-A7C2-E19BE634950C}" sibTransId="{CABAA126-B3FC-40A6-93E3-2770BD7C63ED}"/>
    <dgm:cxn modelId="{BC950289-4C62-4010-89E4-C171DF05327A}" type="presOf" srcId="{C605BC29-447B-4110-A1CD-12D48B9C9B26}" destId="{FDEA2EF6-82A6-4B71-BC75-EAB078852BE3}" srcOrd="0" destOrd="0" presId="urn:microsoft.com/office/officeart/2005/8/layout/chevron1"/>
    <dgm:cxn modelId="{F0F75796-3F7E-4AAD-9E56-90E25292EA73}" srcId="{C605BC29-447B-4110-A1CD-12D48B9C9B26}" destId="{A9181089-684F-420D-9409-D2F77F3C3F52}" srcOrd="6" destOrd="0" parTransId="{20025DE8-859F-4A34-BA5F-3927725365CA}" sibTransId="{70D14705-70C3-4FD4-A79E-9B5FAB6AF4DF}"/>
    <dgm:cxn modelId="{5124319F-0DD6-4D53-A1F0-E8DF1FC83928}" type="presOf" srcId="{1DF5B9C1-DFDE-4636-8BCF-AFEC08A8EF4A}" destId="{FF93511D-2386-4F8F-BB61-B093B3F31E61}" srcOrd="0" destOrd="0" presId="urn:microsoft.com/office/officeart/2005/8/layout/chevron1"/>
    <dgm:cxn modelId="{DB7129AD-8FF7-4C76-ADCE-C5C6F37E36F6}" type="presOf" srcId="{C5DD7616-F8CC-426B-9095-496AFC992DD3}" destId="{511EA874-7577-4800-9D9A-2E414AC756B4}" srcOrd="0" destOrd="0" presId="urn:microsoft.com/office/officeart/2005/8/layout/chevron1"/>
    <dgm:cxn modelId="{10AA8DAF-C258-4B99-8014-9561DC468249}" srcId="{C605BC29-447B-4110-A1CD-12D48B9C9B26}" destId="{8E663B5A-AE00-48BA-A5AF-D3BAD08167BB}" srcOrd="11" destOrd="0" parTransId="{729D6396-E701-4F31-839D-67AB7C9CEA8C}" sibTransId="{060E82EF-D4DC-4B1E-8836-17E696867681}"/>
    <dgm:cxn modelId="{20A8A6B3-EF93-4450-844B-D2D573DB7F77}" srcId="{C605BC29-447B-4110-A1CD-12D48B9C9B26}" destId="{56A95210-3760-4643-B489-B67D452B7186}" srcOrd="3" destOrd="0" parTransId="{498A6059-E0FD-4FB5-B000-F1DD96A6635A}" sibTransId="{593D6A1F-6ADB-48D3-BB91-AD95837EA056}"/>
    <dgm:cxn modelId="{8DA496C2-D115-43CA-9FE0-1CCA9CBF50DD}" srcId="{C605BC29-447B-4110-A1CD-12D48B9C9B26}" destId="{CEB8ECDA-B1B0-40E4-83FA-3A25968B877F}" srcOrd="12" destOrd="0" parTransId="{3DDC5F71-91B8-41FF-9760-808C989E50E4}" sibTransId="{E9DAF01E-79E1-497C-87E6-7971B4ABA793}"/>
    <dgm:cxn modelId="{702B44D1-3F13-4641-97D8-3C62D7DFE2A8}" type="presOf" srcId="{8E663B5A-AE00-48BA-A5AF-D3BAD08167BB}" destId="{7C8F565B-4CE8-4F83-B4A8-226A023634C2}" srcOrd="0" destOrd="0" presId="urn:microsoft.com/office/officeart/2005/8/layout/chevron1"/>
    <dgm:cxn modelId="{6BA300D5-2A7D-4AC1-A558-6E25542C4875}" type="presOf" srcId="{A9181089-684F-420D-9409-D2F77F3C3F52}" destId="{E42C3749-F46E-4BFC-9310-BF71018C2263}" srcOrd="0" destOrd="0" presId="urn:microsoft.com/office/officeart/2005/8/layout/chevron1"/>
    <dgm:cxn modelId="{2C9950D8-C30C-42BA-ACE2-89011DF599F1}" srcId="{C605BC29-447B-4110-A1CD-12D48B9C9B26}" destId="{C5DD7616-F8CC-426B-9095-496AFC992DD3}" srcOrd="7" destOrd="0" parTransId="{D3BA3B85-04F1-4150-84FD-64AD914449F1}" sibTransId="{68B5DA73-CD67-46BB-8846-7620F06A048B}"/>
    <dgm:cxn modelId="{65ABC0E1-A946-406C-BD59-552AAE9EDF22}" type="presOf" srcId="{EBBD85CB-8E72-4BFA-AFDB-3EF48662BD10}" destId="{E5D79CE8-CB37-480A-8738-D4A9D30731E9}" srcOrd="0" destOrd="0" presId="urn:microsoft.com/office/officeart/2005/8/layout/chevron1"/>
    <dgm:cxn modelId="{BBC4DFE2-6170-49F7-9DF7-608278A76815}" srcId="{C605BC29-447B-4110-A1CD-12D48B9C9B26}" destId="{2D2C4BE9-4D30-4609-8755-5952A9F77819}" srcOrd="0" destOrd="0" parTransId="{E39634F0-E560-47B3-957B-8125ED029BEE}" sibTransId="{17E9ED33-CB0F-47E0-BA54-8B83E715990E}"/>
    <dgm:cxn modelId="{B90318F3-DC8A-419C-9D71-3016DEA76A3A}" srcId="{C605BC29-447B-4110-A1CD-12D48B9C9B26}" destId="{D6D4A7FD-E6A9-4A52-AF38-8017571CF5C3}" srcOrd="8" destOrd="0" parTransId="{EE8D834E-5E1F-4FF1-BE8D-38432B9B6A95}" sibTransId="{40535C74-2AA0-490E-B810-2CE6D48F463D}"/>
    <dgm:cxn modelId="{9D3137F4-F9F5-4DDE-BD58-3F734EBA211E}" type="presOf" srcId="{2D2C4BE9-4D30-4609-8755-5952A9F77819}" destId="{21596B6D-C5A5-43F6-99E2-D0292BF3BF28}" srcOrd="0" destOrd="0" presId="urn:microsoft.com/office/officeart/2005/8/layout/chevron1"/>
    <dgm:cxn modelId="{A8B5FEF7-1B65-4AA6-87DC-D249172BF297}" type="presOf" srcId="{D6D4A7FD-E6A9-4A52-AF38-8017571CF5C3}" destId="{D04AB6E0-BCEB-4978-88D7-D8AF8F698FD3}" srcOrd="0" destOrd="0" presId="urn:microsoft.com/office/officeart/2005/8/layout/chevron1"/>
    <dgm:cxn modelId="{4DF3EF75-875A-41EC-8392-76963EFCD6E6}" type="presParOf" srcId="{FDEA2EF6-82A6-4B71-BC75-EAB078852BE3}" destId="{21596B6D-C5A5-43F6-99E2-D0292BF3BF28}" srcOrd="0" destOrd="0" presId="urn:microsoft.com/office/officeart/2005/8/layout/chevron1"/>
    <dgm:cxn modelId="{0D5D8974-1848-4908-89FB-85F83A9F2366}" type="presParOf" srcId="{FDEA2EF6-82A6-4B71-BC75-EAB078852BE3}" destId="{50F7419D-AB9C-4697-99ED-47CE61AD6BEE}" srcOrd="1" destOrd="0" presId="urn:microsoft.com/office/officeart/2005/8/layout/chevron1"/>
    <dgm:cxn modelId="{F0F2688F-653C-4F6C-BEBE-D4BEF1F5AB85}" type="presParOf" srcId="{FDEA2EF6-82A6-4B71-BC75-EAB078852BE3}" destId="{8F98D91D-FC2B-4DE9-B770-B962D2381F19}" srcOrd="2" destOrd="0" presId="urn:microsoft.com/office/officeart/2005/8/layout/chevron1"/>
    <dgm:cxn modelId="{7BD41B41-ECA4-4760-BB60-0DC12C0490B7}" type="presParOf" srcId="{FDEA2EF6-82A6-4B71-BC75-EAB078852BE3}" destId="{49A200C0-0784-4B93-BB1F-768F8DA93B58}" srcOrd="3" destOrd="0" presId="urn:microsoft.com/office/officeart/2005/8/layout/chevron1"/>
    <dgm:cxn modelId="{8D0965B5-F4E8-41F4-B63D-CEE451107E46}" type="presParOf" srcId="{FDEA2EF6-82A6-4B71-BC75-EAB078852BE3}" destId="{ADFB0979-C1A5-46B5-96BA-25CE6096D287}" srcOrd="4" destOrd="0" presId="urn:microsoft.com/office/officeart/2005/8/layout/chevron1"/>
    <dgm:cxn modelId="{AEC8F19B-9A5F-4517-8BC5-9089A87AD4E2}" type="presParOf" srcId="{FDEA2EF6-82A6-4B71-BC75-EAB078852BE3}" destId="{EED19D84-78D7-4923-A8A8-FAAC71390179}" srcOrd="5" destOrd="0" presId="urn:microsoft.com/office/officeart/2005/8/layout/chevron1"/>
    <dgm:cxn modelId="{E3B253E9-4287-4FFB-BC04-53327E183AC7}" type="presParOf" srcId="{FDEA2EF6-82A6-4B71-BC75-EAB078852BE3}" destId="{223D939F-ED0C-456D-993B-462E00BB2F38}" srcOrd="6" destOrd="0" presId="urn:microsoft.com/office/officeart/2005/8/layout/chevron1"/>
    <dgm:cxn modelId="{12487001-CF96-4B24-93D3-48115E641DA5}" type="presParOf" srcId="{FDEA2EF6-82A6-4B71-BC75-EAB078852BE3}" destId="{A1C78FCA-6D5B-4C06-9C6D-3C9A12078789}" srcOrd="7" destOrd="0" presId="urn:microsoft.com/office/officeart/2005/8/layout/chevron1"/>
    <dgm:cxn modelId="{D780211E-38DC-439F-8E40-3A85A9D62F90}" type="presParOf" srcId="{FDEA2EF6-82A6-4B71-BC75-EAB078852BE3}" destId="{FF93511D-2386-4F8F-BB61-B093B3F31E61}" srcOrd="8" destOrd="0" presId="urn:microsoft.com/office/officeart/2005/8/layout/chevron1"/>
    <dgm:cxn modelId="{F96EAD24-4D7D-4EFB-BD1C-FD2953BA1B7B}" type="presParOf" srcId="{FDEA2EF6-82A6-4B71-BC75-EAB078852BE3}" destId="{023385ED-54F6-4A4B-8F45-0395254BD3DA}" srcOrd="9" destOrd="0" presId="urn:microsoft.com/office/officeart/2005/8/layout/chevron1"/>
    <dgm:cxn modelId="{A061A5B4-DEF3-4492-A56E-8219BE9EBE89}" type="presParOf" srcId="{FDEA2EF6-82A6-4B71-BC75-EAB078852BE3}" destId="{E5D79CE8-CB37-480A-8738-D4A9D30731E9}" srcOrd="10" destOrd="0" presId="urn:microsoft.com/office/officeart/2005/8/layout/chevron1"/>
    <dgm:cxn modelId="{8426137C-24F9-45BD-9FE4-669AE302F4FE}" type="presParOf" srcId="{FDEA2EF6-82A6-4B71-BC75-EAB078852BE3}" destId="{27B606D4-2B05-44CD-91CE-08327B986A27}" srcOrd="11" destOrd="0" presId="urn:microsoft.com/office/officeart/2005/8/layout/chevron1"/>
    <dgm:cxn modelId="{93DCF0E7-8403-4F0A-908C-B39F1ADCEFB2}" type="presParOf" srcId="{FDEA2EF6-82A6-4B71-BC75-EAB078852BE3}" destId="{E42C3749-F46E-4BFC-9310-BF71018C2263}" srcOrd="12" destOrd="0" presId="urn:microsoft.com/office/officeart/2005/8/layout/chevron1"/>
    <dgm:cxn modelId="{4C9D31CA-7199-4F76-85AE-625F9BE6A388}" type="presParOf" srcId="{FDEA2EF6-82A6-4B71-BC75-EAB078852BE3}" destId="{B902B375-3C83-4DA8-B695-51BB94FD2771}" srcOrd="13" destOrd="0" presId="urn:microsoft.com/office/officeart/2005/8/layout/chevron1"/>
    <dgm:cxn modelId="{88D4A7E9-E7AB-4896-9956-B60EC3DC2CCC}" type="presParOf" srcId="{FDEA2EF6-82A6-4B71-BC75-EAB078852BE3}" destId="{511EA874-7577-4800-9D9A-2E414AC756B4}" srcOrd="14" destOrd="0" presId="urn:microsoft.com/office/officeart/2005/8/layout/chevron1"/>
    <dgm:cxn modelId="{9C8296D8-C544-4B90-9CEE-D9C2F468EB85}" type="presParOf" srcId="{FDEA2EF6-82A6-4B71-BC75-EAB078852BE3}" destId="{AABBD347-C17F-4EB5-B647-EB9D3770FB7A}" srcOrd="15" destOrd="0" presId="urn:microsoft.com/office/officeart/2005/8/layout/chevron1"/>
    <dgm:cxn modelId="{5CE47358-D86A-4B69-B8EE-1A966ADCB496}" type="presParOf" srcId="{FDEA2EF6-82A6-4B71-BC75-EAB078852BE3}" destId="{D04AB6E0-BCEB-4978-88D7-D8AF8F698FD3}" srcOrd="16" destOrd="0" presId="urn:microsoft.com/office/officeart/2005/8/layout/chevron1"/>
    <dgm:cxn modelId="{8FB39E38-E3C1-4A08-9DE2-B5C93687C429}" type="presParOf" srcId="{FDEA2EF6-82A6-4B71-BC75-EAB078852BE3}" destId="{567BE295-987C-4DE1-BEB8-CA9F1FAF2752}" srcOrd="17" destOrd="0" presId="urn:microsoft.com/office/officeart/2005/8/layout/chevron1"/>
    <dgm:cxn modelId="{4A586B37-9DB0-4871-B6A5-F53E9FA32FED}" type="presParOf" srcId="{FDEA2EF6-82A6-4B71-BC75-EAB078852BE3}" destId="{789EF129-94C7-43D9-8F6B-807A4C66285A}" srcOrd="18" destOrd="0" presId="urn:microsoft.com/office/officeart/2005/8/layout/chevron1"/>
    <dgm:cxn modelId="{407AAF09-DD2F-436B-8A1A-897E1B095E1C}" type="presParOf" srcId="{FDEA2EF6-82A6-4B71-BC75-EAB078852BE3}" destId="{2BB57713-12D7-456B-B9EE-425B2A17F14F}" srcOrd="19" destOrd="0" presId="urn:microsoft.com/office/officeart/2005/8/layout/chevron1"/>
    <dgm:cxn modelId="{C3F88976-3D56-4444-B371-8A69BC49358C}" type="presParOf" srcId="{FDEA2EF6-82A6-4B71-BC75-EAB078852BE3}" destId="{3352BBC2-BD5D-4AA9-96E7-5FB03BA86932}" srcOrd="20" destOrd="0" presId="urn:microsoft.com/office/officeart/2005/8/layout/chevron1"/>
    <dgm:cxn modelId="{09D96149-153C-469A-91A0-7D570BC1B891}" type="presParOf" srcId="{FDEA2EF6-82A6-4B71-BC75-EAB078852BE3}" destId="{F4CE39D5-57FC-4681-88A0-6C476D356CE4}" srcOrd="21" destOrd="0" presId="urn:microsoft.com/office/officeart/2005/8/layout/chevron1"/>
    <dgm:cxn modelId="{E9737E26-C2DF-409B-9575-BF14811BA035}" type="presParOf" srcId="{FDEA2EF6-82A6-4B71-BC75-EAB078852BE3}" destId="{7C8F565B-4CE8-4F83-B4A8-226A023634C2}" srcOrd="22" destOrd="0" presId="urn:microsoft.com/office/officeart/2005/8/layout/chevron1"/>
    <dgm:cxn modelId="{23E5909E-0B5B-4E0C-AB78-3323C8AB7D80}" type="presParOf" srcId="{FDEA2EF6-82A6-4B71-BC75-EAB078852BE3}" destId="{F9D75506-7D3B-4305-9C8F-80F64377D6CA}" srcOrd="23" destOrd="0" presId="urn:microsoft.com/office/officeart/2005/8/layout/chevron1"/>
    <dgm:cxn modelId="{DF32A3F5-9E38-402F-B3BD-752831524B4B}" type="presParOf" srcId="{FDEA2EF6-82A6-4B71-BC75-EAB078852BE3}" destId="{E4EFDBB2-BE3C-47A9-83D2-430A149D265A}" srcOrd="24"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596B6D-C5A5-43F6-99E2-D0292BF3BF28}">
      <dsp:nvSpPr>
        <dsp:cNvPr id="0" name=""/>
        <dsp:cNvSpPr/>
      </dsp:nvSpPr>
      <dsp:spPr>
        <a:xfrm>
          <a:off x="1709"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2010</a:t>
          </a:r>
        </a:p>
      </dsp:txBody>
      <dsp:txXfrm>
        <a:off x="167258" y="0"/>
        <a:ext cx="516484" cy="331098"/>
      </dsp:txXfrm>
    </dsp:sp>
    <dsp:sp modelId="{8F98D91D-FC2B-4DE9-B770-B962D2381F19}">
      <dsp:nvSpPr>
        <dsp:cNvPr id="0" name=""/>
        <dsp:cNvSpPr/>
      </dsp:nvSpPr>
      <dsp:spPr>
        <a:xfrm>
          <a:off x="764534"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2011</a:t>
          </a:r>
        </a:p>
      </dsp:txBody>
      <dsp:txXfrm>
        <a:off x="930083" y="0"/>
        <a:ext cx="516484" cy="331098"/>
      </dsp:txXfrm>
    </dsp:sp>
    <dsp:sp modelId="{ADFB0979-C1A5-46B5-96BA-25CE6096D287}">
      <dsp:nvSpPr>
        <dsp:cNvPr id="0" name=""/>
        <dsp:cNvSpPr/>
      </dsp:nvSpPr>
      <dsp:spPr>
        <a:xfrm>
          <a:off x="1512099"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2012</a:t>
          </a:r>
        </a:p>
      </dsp:txBody>
      <dsp:txXfrm>
        <a:off x="1677648" y="0"/>
        <a:ext cx="516484" cy="331098"/>
      </dsp:txXfrm>
    </dsp:sp>
    <dsp:sp modelId="{223D939F-ED0C-456D-993B-462E00BB2F38}">
      <dsp:nvSpPr>
        <dsp:cNvPr id="0" name=""/>
        <dsp:cNvSpPr/>
      </dsp:nvSpPr>
      <dsp:spPr>
        <a:xfrm>
          <a:off x="2274924"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2013</a:t>
          </a:r>
        </a:p>
      </dsp:txBody>
      <dsp:txXfrm>
        <a:off x="2440473" y="0"/>
        <a:ext cx="516484" cy="331098"/>
      </dsp:txXfrm>
    </dsp:sp>
    <dsp:sp modelId="{FF93511D-2386-4F8F-BB61-B093B3F31E61}">
      <dsp:nvSpPr>
        <dsp:cNvPr id="0" name=""/>
        <dsp:cNvSpPr/>
      </dsp:nvSpPr>
      <dsp:spPr>
        <a:xfrm>
          <a:off x="3037748"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2014</a:t>
          </a:r>
        </a:p>
      </dsp:txBody>
      <dsp:txXfrm>
        <a:off x="3203297" y="0"/>
        <a:ext cx="516484" cy="331098"/>
      </dsp:txXfrm>
    </dsp:sp>
    <dsp:sp modelId="{E5D79CE8-CB37-480A-8738-D4A9D30731E9}">
      <dsp:nvSpPr>
        <dsp:cNvPr id="0" name=""/>
        <dsp:cNvSpPr/>
      </dsp:nvSpPr>
      <dsp:spPr>
        <a:xfrm>
          <a:off x="3800573"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2015</a:t>
          </a:r>
        </a:p>
      </dsp:txBody>
      <dsp:txXfrm>
        <a:off x="3966122" y="0"/>
        <a:ext cx="516484" cy="331098"/>
      </dsp:txXfrm>
    </dsp:sp>
    <dsp:sp modelId="{E42C3749-F46E-4BFC-9310-BF71018C2263}">
      <dsp:nvSpPr>
        <dsp:cNvPr id="0" name=""/>
        <dsp:cNvSpPr/>
      </dsp:nvSpPr>
      <dsp:spPr>
        <a:xfrm>
          <a:off x="4563398"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2016</a:t>
          </a:r>
        </a:p>
      </dsp:txBody>
      <dsp:txXfrm>
        <a:off x="4728947" y="0"/>
        <a:ext cx="516484" cy="331098"/>
      </dsp:txXfrm>
    </dsp:sp>
    <dsp:sp modelId="{511EA874-7577-4800-9D9A-2E414AC756B4}">
      <dsp:nvSpPr>
        <dsp:cNvPr id="0" name=""/>
        <dsp:cNvSpPr/>
      </dsp:nvSpPr>
      <dsp:spPr>
        <a:xfrm>
          <a:off x="5341481"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2017</a:t>
          </a:r>
        </a:p>
      </dsp:txBody>
      <dsp:txXfrm>
        <a:off x="5507030" y="0"/>
        <a:ext cx="516484" cy="331098"/>
      </dsp:txXfrm>
    </dsp:sp>
    <dsp:sp modelId="{D04AB6E0-BCEB-4978-88D7-D8AF8F698FD3}">
      <dsp:nvSpPr>
        <dsp:cNvPr id="0" name=""/>
        <dsp:cNvSpPr/>
      </dsp:nvSpPr>
      <dsp:spPr>
        <a:xfrm>
          <a:off x="6104306"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2018</a:t>
          </a:r>
        </a:p>
      </dsp:txBody>
      <dsp:txXfrm>
        <a:off x="6269855" y="0"/>
        <a:ext cx="516484" cy="331098"/>
      </dsp:txXfrm>
    </dsp:sp>
    <dsp:sp modelId="{789EF129-94C7-43D9-8F6B-807A4C66285A}">
      <dsp:nvSpPr>
        <dsp:cNvPr id="0" name=""/>
        <dsp:cNvSpPr/>
      </dsp:nvSpPr>
      <dsp:spPr>
        <a:xfrm>
          <a:off x="6867130"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2019</a:t>
          </a:r>
        </a:p>
      </dsp:txBody>
      <dsp:txXfrm>
        <a:off x="7032679" y="0"/>
        <a:ext cx="516484" cy="331098"/>
      </dsp:txXfrm>
    </dsp:sp>
    <dsp:sp modelId="{3352BBC2-BD5D-4AA9-96E7-5FB03BA86932}">
      <dsp:nvSpPr>
        <dsp:cNvPr id="0" name=""/>
        <dsp:cNvSpPr/>
      </dsp:nvSpPr>
      <dsp:spPr>
        <a:xfrm>
          <a:off x="7629955"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2020</a:t>
          </a:r>
        </a:p>
      </dsp:txBody>
      <dsp:txXfrm>
        <a:off x="7795504" y="0"/>
        <a:ext cx="516484" cy="331098"/>
      </dsp:txXfrm>
    </dsp:sp>
    <dsp:sp modelId="{7C8F565B-4CE8-4F83-B4A8-226A023634C2}">
      <dsp:nvSpPr>
        <dsp:cNvPr id="0" name=""/>
        <dsp:cNvSpPr/>
      </dsp:nvSpPr>
      <dsp:spPr>
        <a:xfrm>
          <a:off x="8392779"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2021</a:t>
          </a:r>
        </a:p>
      </dsp:txBody>
      <dsp:txXfrm>
        <a:off x="8558328" y="0"/>
        <a:ext cx="516484" cy="331098"/>
      </dsp:txXfrm>
    </dsp:sp>
    <dsp:sp modelId="{E4EFDBB2-BE3C-47A9-83D2-430A149D265A}">
      <dsp:nvSpPr>
        <dsp:cNvPr id="0" name=""/>
        <dsp:cNvSpPr/>
      </dsp:nvSpPr>
      <dsp:spPr>
        <a:xfrm>
          <a:off x="9155604"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2022</a:t>
          </a:r>
        </a:p>
      </dsp:txBody>
      <dsp:txXfrm>
        <a:off x="9321153" y="0"/>
        <a:ext cx="516484" cy="33109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596B6D-C5A5-43F6-99E2-D0292BF3BF28}">
      <dsp:nvSpPr>
        <dsp:cNvPr id="0" name=""/>
        <dsp:cNvSpPr/>
      </dsp:nvSpPr>
      <dsp:spPr>
        <a:xfrm>
          <a:off x="1709" y="0"/>
          <a:ext cx="847582" cy="331098"/>
        </a:xfrm>
        <a:prstGeom prst="chevron">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2010</a:t>
          </a:r>
        </a:p>
      </dsp:txBody>
      <dsp:txXfrm>
        <a:off x="167258" y="0"/>
        <a:ext cx="516484" cy="331098"/>
      </dsp:txXfrm>
    </dsp:sp>
    <dsp:sp modelId="{8F98D91D-FC2B-4DE9-B770-B962D2381F19}">
      <dsp:nvSpPr>
        <dsp:cNvPr id="0" name=""/>
        <dsp:cNvSpPr/>
      </dsp:nvSpPr>
      <dsp:spPr>
        <a:xfrm>
          <a:off x="764534"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2011</a:t>
          </a:r>
        </a:p>
      </dsp:txBody>
      <dsp:txXfrm>
        <a:off x="930083" y="0"/>
        <a:ext cx="516484" cy="331098"/>
      </dsp:txXfrm>
    </dsp:sp>
    <dsp:sp modelId="{ADFB0979-C1A5-46B5-96BA-25CE6096D287}">
      <dsp:nvSpPr>
        <dsp:cNvPr id="0" name=""/>
        <dsp:cNvSpPr/>
      </dsp:nvSpPr>
      <dsp:spPr>
        <a:xfrm>
          <a:off x="1512099"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2012</a:t>
          </a:r>
        </a:p>
      </dsp:txBody>
      <dsp:txXfrm>
        <a:off x="1677648" y="0"/>
        <a:ext cx="516484" cy="331098"/>
      </dsp:txXfrm>
    </dsp:sp>
    <dsp:sp modelId="{223D939F-ED0C-456D-993B-462E00BB2F38}">
      <dsp:nvSpPr>
        <dsp:cNvPr id="0" name=""/>
        <dsp:cNvSpPr/>
      </dsp:nvSpPr>
      <dsp:spPr>
        <a:xfrm>
          <a:off x="2274924"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2013</a:t>
          </a:r>
        </a:p>
      </dsp:txBody>
      <dsp:txXfrm>
        <a:off x="2440473" y="0"/>
        <a:ext cx="516484" cy="331098"/>
      </dsp:txXfrm>
    </dsp:sp>
    <dsp:sp modelId="{FF93511D-2386-4F8F-BB61-B093B3F31E61}">
      <dsp:nvSpPr>
        <dsp:cNvPr id="0" name=""/>
        <dsp:cNvSpPr/>
      </dsp:nvSpPr>
      <dsp:spPr>
        <a:xfrm>
          <a:off x="3037748"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2014</a:t>
          </a:r>
        </a:p>
      </dsp:txBody>
      <dsp:txXfrm>
        <a:off x="3203297" y="0"/>
        <a:ext cx="516484" cy="331098"/>
      </dsp:txXfrm>
    </dsp:sp>
    <dsp:sp modelId="{E5D79CE8-CB37-480A-8738-D4A9D30731E9}">
      <dsp:nvSpPr>
        <dsp:cNvPr id="0" name=""/>
        <dsp:cNvSpPr/>
      </dsp:nvSpPr>
      <dsp:spPr>
        <a:xfrm>
          <a:off x="3800573"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2015</a:t>
          </a:r>
        </a:p>
      </dsp:txBody>
      <dsp:txXfrm>
        <a:off x="3966122" y="0"/>
        <a:ext cx="516484" cy="331098"/>
      </dsp:txXfrm>
    </dsp:sp>
    <dsp:sp modelId="{E42C3749-F46E-4BFC-9310-BF71018C2263}">
      <dsp:nvSpPr>
        <dsp:cNvPr id="0" name=""/>
        <dsp:cNvSpPr/>
      </dsp:nvSpPr>
      <dsp:spPr>
        <a:xfrm>
          <a:off x="4563398"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2016</a:t>
          </a:r>
        </a:p>
      </dsp:txBody>
      <dsp:txXfrm>
        <a:off x="4728947" y="0"/>
        <a:ext cx="516484" cy="331098"/>
      </dsp:txXfrm>
    </dsp:sp>
    <dsp:sp modelId="{511EA874-7577-4800-9D9A-2E414AC756B4}">
      <dsp:nvSpPr>
        <dsp:cNvPr id="0" name=""/>
        <dsp:cNvSpPr/>
      </dsp:nvSpPr>
      <dsp:spPr>
        <a:xfrm>
          <a:off x="5341481"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2017</a:t>
          </a:r>
        </a:p>
      </dsp:txBody>
      <dsp:txXfrm>
        <a:off x="5507030" y="0"/>
        <a:ext cx="516484" cy="331098"/>
      </dsp:txXfrm>
    </dsp:sp>
    <dsp:sp modelId="{D04AB6E0-BCEB-4978-88D7-D8AF8F698FD3}">
      <dsp:nvSpPr>
        <dsp:cNvPr id="0" name=""/>
        <dsp:cNvSpPr/>
      </dsp:nvSpPr>
      <dsp:spPr>
        <a:xfrm>
          <a:off x="6104306"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2018</a:t>
          </a:r>
        </a:p>
      </dsp:txBody>
      <dsp:txXfrm>
        <a:off x="6269855" y="0"/>
        <a:ext cx="516484" cy="331098"/>
      </dsp:txXfrm>
    </dsp:sp>
    <dsp:sp modelId="{789EF129-94C7-43D9-8F6B-807A4C66285A}">
      <dsp:nvSpPr>
        <dsp:cNvPr id="0" name=""/>
        <dsp:cNvSpPr/>
      </dsp:nvSpPr>
      <dsp:spPr>
        <a:xfrm>
          <a:off x="6867130"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2019</a:t>
          </a:r>
        </a:p>
      </dsp:txBody>
      <dsp:txXfrm>
        <a:off x="7032679" y="0"/>
        <a:ext cx="516484" cy="331098"/>
      </dsp:txXfrm>
    </dsp:sp>
    <dsp:sp modelId="{3352BBC2-BD5D-4AA9-96E7-5FB03BA86932}">
      <dsp:nvSpPr>
        <dsp:cNvPr id="0" name=""/>
        <dsp:cNvSpPr/>
      </dsp:nvSpPr>
      <dsp:spPr>
        <a:xfrm>
          <a:off x="7629955"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2020</a:t>
          </a:r>
        </a:p>
      </dsp:txBody>
      <dsp:txXfrm>
        <a:off x="7795504" y="0"/>
        <a:ext cx="516484" cy="331098"/>
      </dsp:txXfrm>
    </dsp:sp>
    <dsp:sp modelId="{7C8F565B-4CE8-4F83-B4A8-226A023634C2}">
      <dsp:nvSpPr>
        <dsp:cNvPr id="0" name=""/>
        <dsp:cNvSpPr/>
      </dsp:nvSpPr>
      <dsp:spPr>
        <a:xfrm>
          <a:off x="8392779"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2021</a:t>
          </a:r>
        </a:p>
      </dsp:txBody>
      <dsp:txXfrm>
        <a:off x="8558328" y="0"/>
        <a:ext cx="516484" cy="331098"/>
      </dsp:txXfrm>
    </dsp:sp>
    <dsp:sp modelId="{E4EFDBB2-BE3C-47A9-83D2-430A149D265A}">
      <dsp:nvSpPr>
        <dsp:cNvPr id="0" name=""/>
        <dsp:cNvSpPr/>
      </dsp:nvSpPr>
      <dsp:spPr>
        <a:xfrm>
          <a:off x="9155604"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2022</a:t>
          </a:r>
        </a:p>
      </dsp:txBody>
      <dsp:txXfrm>
        <a:off x="9321153" y="0"/>
        <a:ext cx="516484" cy="33109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596B6D-C5A5-43F6-99E2-D0292BF3BF28}">
      <dsp:nvSpPr>
        <dsp:cNvPr id="0" name=""/>
        <dsp:cNvSpPr/>
      </dsp:nvSpPr>
      <dsp:spPr>
        <a:xfrm>
          <a:off x="1709" y="0"/>
          <a:ext cx="847582" cy="331098"/>
        </a:xfrm>
        <a:prstGeom prst="chevron">
          <a:avLst/>
        </a:prstGeom>
        <a:solidFill>
          <a:schemeClr val="bg1">
            <a:lumMod val="9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2010</a:t>
          </a:r>
        </a:p>
      </dsp:txBody>
      <dsp:txXfrm>
        <a:off x="167258" y="0"/>
        <a:ext cx="516484" cy="331098"/>
      </dsp:txXfrm>
    </dsp:sp>
    <dsp:sp modelId="{8F98D91D-FC2B-4DE9-B770-B962D2381F19}">
      <dsp:nvSpPr>
        <dsp:cNvPr id="0" name=""/>
        <dsp:cNvSpPr/>
      </dsp:nvSpPr>
      <dsp:spPr>
        <a:xfrm>
          <a:off x="764534" y="0"/>
          <a:ext cx="847582" cy="331098"/>
        </a:xfrm>
        <a:prstGeom prst="chevron">
          <a:avLst/>
        </a:prstGeom>
        <a:solidFill>
          <a:srgbClr val="C4202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2011</a:t>
          </a:r>
        </a:p>
      </dsp:txBody>
      <dsp:txXfrm>
        <a:off x="930083" y="0"/>
        <a:ext cx="516484" cy="331098"/>
      </dsp:txXfrm>
    </dsp:sp>
    <dsp:sp modelId="{ADFB0979-C1A5-46B5-96BA-25CE6096D287}">
      <dsp:nvSpPr>
        <dsp:cNvPr id="0" name=""/>
        <dsp:cNvSpPr/>
      </dsp:nvSpPr>
      <dsp:spPr>
        <a:xfrm>
          <a:off x="1512099"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2012</a:t>
          </a:r>
        </a:p>
      </dsp:txBody>
      <dsp:txXfrm>
        <a:off x="1677648" y="0"/>
        <a:ext cx="516484" cy="331098"/>
      </dsp:txXfrm>
    </dsp:sp>
    <dsp:sp modelId="{223D939F-ED0C-456D-993B-462E00BB2F38}">
      <dsp:nvSpPr>
        <dsp:cNvPr id="0" name=""/>
        <dsp:cNvSpPr/>
      </dsp:nvSpPr>
      <dsp:spPr>
        <a:xfrm>
          <a:off x="2274924"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2013</a:t>
          </a:r>
        </a:p>
      </dsp:txBody>
      <dsp:txXfrm>
        <a:off x="2440473" y="0"/>
        <a:ext cx="516484" cy="331098"/>
      </dsp:txXfrm>
    </dsp:sp>
    <dsp:sp modelId="{FF93511D-2386-4F8F-BB61-B093B3F31E61}">
      <dsp:nvSpPr>
        <dsp:cNvPr id="0" name=""/>
        <dsp:cNvSpPr/>
      </dsp:nvSpPr>
      <dsp:spPr>
        <a:xfrm>
          <a:off x="3037748"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2014</a:t>
          </a:r>
        </a:p>
      </dsp:txBody>
      <dsp:txXfrm>
        <a:off x="3203297" y="0"/>
        <a:ext cx="516484" cy="331098"/>
      </dsp:txXfrm>
    </dsp:sp>
    <dsp:sp modelId="{E5D79CE8-CB37-480A-8738-D4A9D30731E9}">
      <dsp:nvSpPr>
        <dsp:cNvPr id="0" name=""/>
        <dsp:cNvSpPr/>
      </dsp:nvSpPr>
      <dsp:spPr>
        <a:xfrm>
          <a:off x="3800573"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2015</a:t>
          </a:r>
        </a:p>
      </dsp:txBody>
      <dsp:txXfrm>
        <a:off x="3966122" y="0"/>
        <a:ext cx="516484" cy="331098"/>
      </dsp:txXfrm>
    </dsp:sp>
    <dsp:sp modelId="{E42C3749-F46E-4BFC-9310-BF71018C2263}">
      <dsp:nvSpPr>
        <dsp:cNvPr id="0" name=""/>
        <dsp:cNvSpPr/>
      </dsp:nvSpPr>
      <dsp:spPr>
        <a:xfrm>
          <a:off x="4563398"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2016</a:t>
          </a:r>
        </a:p>
      </dsp:txBody>
      <dsp:txXfrm>
        <a:off x="4728947" y="0"/>
        <a:ext cx="516484" cy="331098"/>
      </dsp:txXfrm>
    </dsp:sp>
    <dsp:sp modelId="{511EA874-7577-4800-9D9A-2E414AC756B4}">
      <dsp:nvSpPr>
        <dsp:cNvPr id="0" name=""/>
        <dsp:cNvSpPr/>
      </dsp:nvSpPr>
      <dsp:spPr>
        <a:xfrm>
          <a:off x="5341481"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2017</a:t>
          </a:r>
        </a:p>
      </dsp:txBody>
      <dsp:txXfrm>
        <a:off x="5507030" y="0"/>
        <a:ext cx="516484" cy="331098"/>
      </dsp:txXfrm>
    </dsp:sp>
    <dsp:sp modelId="{D04AB6E0-BCEB-4978-88D7-D8AF8F698FD3}">
      <dsp:nvSpPr>
        <dsp:cNvPr id="0" name=""/>
        <dsp:cNvSpPr/>
      </dsp:nvSpPr>
      <dsp:spPr>
        <a:xfrm>
          <a:off x="6104306"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2018</a:t>
          </a:r>
        </a:p>
      </dsp:txBody>
      <dsp:txXfrm>
        <a:off x="6269855" y="0"/>
        <a:ext cx="516484" cy="331098"/>
      </dsp:txXfrm>
    </dsp:sp>
    <dsp:sp modelId="{789EF129-94C7-43D9-8F6B-807A4C66285A}">
      <dsp:nvSpPr>
        <dsp:cNvPr id="0" name=""/>
        <dsp:cNvSpPr/>
      </dsp:nvSpPr>
      <dsp:spPr>
        <a:xfrm>
          <a:off x="6867130"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2019</a:t>
          </a:r>
        </a:p>
      </dsp:txBody>
      <dsp:txXfrm>
        <a:off x="7032679" y="0"/>
        <a:ext cx="516484" cy="331098"/>
      </dsp:txXfrm>
    </dsp:sp>
    <dsp:sp modelId="{3352BBC2-BD5D-4AA9-96E7-5FB03BA86932}">
      <dsp:nvSpPr>
        <dsp:cNvPr id="0" name=""/>
        <dsp:cNvSpPr/>
      </dsp:nvSpPr>
      <dsp:spPr>
        <a:xfrm>
          <a:off x="7629955"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2020</a:t>
          </a:r>
        </a:p>
      </dsp:txBody>
      <dsp:txXfrm>
        <a:off x="7795504" y="0"/>
        <a:ext cx="516484" cy="331098"/>
      </dsp:txXfrm>
    </dsp:sp>
    <dsp:sp modelId="{7C8F565B-4CE8-4F83-B4A8-226A023634C2}">
      <dsp:nvSpPr>
        <dsp:cNvPr id="0" name=""/>
        <dsp:cNvSpPr/>
      </dsp:nvSpPr>
      <dsp:spPr>
        <a:xfrm>
          <a:off x="8392779"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2021</a:t>
          </a:r>
        </a:p>
      </dsp:txBody>
      <dsp:txXfrm>
        <a:off x="8558328" y="0"/>
        <a:ext cx="516484" cy="331098"/>
      </dsp:txXfrm>
    </dsp:sp>
    <dsp:sp modelId="{E4EFDBB2-BE3C-47A9-83D2-430A149D265A}">
      <dsp:nvSpPr>
        <dsp:cNvPr id="0" name=""/>
        <dsp:cNvSpPr/>
      </dsp:nvSpPr>
      <dsp:spPr>
        <a:xfrm>
          <a:off x="9155604"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2022</a:t>
          </a:r>
        </a:p>
      </dsp:txBody>
      <dsp:txXfrm>
        <a:off x="9321153" y="0"/>
        <a:ext cx="516484" cy="33109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596B6D-C5A5-43F6-99E2-D0292BF3BF28}">
      <dsp:nvSpPr>
        <dsp:cNvPr id="0" name=""/>
        <dsp:cNvSpPr/>
      </dsp:nvSpPr>
      <dsp:spPr>
        <a:xfrm>
          <a:off x="1709" y="0"/>
          <a:ext cx="847582" cy="331098"/>
        </a:xfrm>
        <a:prstGeom prst="chevron">
          <a:avLst/>
        </a:prstGeom>
        <a:solidFill>
          <a:schemeClr val="bg1">
            <a:lumMod val="9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2010</a:t>
          </a:r>
        </a:p>
      </dsp:txBody>
      <dsp:txXfrm>
        <a:off x="167258" y="0"/>
        <a:ext cx="516484" cy="331098"/>
      </dsp:txXfrm>
    </dsp:sp>
    <dsp:sp modelId="{8F98D91D-FC2B-4DE9-B770-B962D2381F19}">
      <dsp:nvSpPr>
        <dsp:cNvPr id="0" name=""/>
        <dsp:cNvSpPr/>
      </dsp:nvSpPr>
      <dsp:spPr>
        <a:xfrm>
          <a:off x="764534" y="0"/>
          <a:ext cx="847582" cy="331098"/>
        </a:xfrm>
        <a:prstGeom prst="chevron">
          <a:avLst/>
        </a:prstGeom>
        <a:solidFill>
          <a:schemeClr val="bg1">
            <a:lumMod val="9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2011</a:t>
          </a:r>
        </a:p>
      </dsp:txBody>
      <dsp:txXfrm>
        <a:off x="930083" y="0"/>
        <a:ext cx="516484" cy="331098"/>
      </dsp:txXfrm>
    </dsp:sp>
    <dsp:sp modelId="{ADFB0979-C1A5-46B5-96BA-25CE6096D287}">
      <dsp:nvSpPr>
        <dsp:cNvPr id="0" name=""/>
        <dsp:cNvSpPr/>
      </dsp:nvSpPr>
      <dsp:spPr>
        <a:xfrm>
          <a:off x="1512099" y="0"/>
          <a:ext cx="847582" cy="331098"/>
        </a:xfrm>
        <a:prstGeom prst="chevron">
          <a:avLst/>
        </a:prstGeom>
        <a:solidFill>
          <a:srgbClr val="C4202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2012</a:t>
          </a:r>
        </a:p>
      </dsp:txBody>
      <dsp:txXfrm>
        <a:off x="1677648" y="0"/>
        <a:ext cx="516484" cy="331098"/>
      </dsp:txXfrm>
    </dsp:sp>
    <dsp:sp modelId="{223D939F-ED0C-456D-993B-462E00BB2F38}">
      <dsp:nvSpPr>
        <dsp:cNvPr id="0" name=""/>
        <dsp:cNvSpPr/>
      </dsp:nvSpPr>
      <dsp:spPr>
        <a:xfrm>
          <a:off x="2274924" y="0"/>
          <a:ext cx="847582" cy="331098"/>
        </a:xfrm>
        <a:prstGeom prst="chevron">
          <a:avLst/>
        </a:prstGeom>
        <a:solidFill>
          <a:srgbClr val="C4202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2013</a:t>
          </a:r>
        </a:p>
      </dsp:txBody>
      <dsp:txXfrm>
        <a:off x="2440473" y="0"/>
        <a:ext cx="516484" cy="331098"/>
      </dsp:txXfrm>
    </dsp:sp>
    <dsp:sp modelId="{FF93511D-2386-4F8F-BB61-B093B3F31E61}">
      <dsp:nvSpPr>
        <dsp:cNvPr id="0" name=""/>
        <dsp:cNvSpPr/>
      </dsp:nvSpPr>
      <dsp:spPr>
        <a:xfrm>
          <a:off x="3037748"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2014</a:t>
          </a:r>
        </a:p>
      </dsp:txBody>
      <dsp:txXfrm>
        <a:off x="3203297" y="0"/>
        <a:ext cx="516484" cy="331098"/>
      </dsp:txXfrm>
    </dsp:sp>
    <dsp:sp modelId="{E5D79CE8-CB37-480A-8738-D4A9D30731E9}">
      <dsp:nvSpPr>
        <dsp:cNvPr id="0" name=""/>
        <dsp:cNvSpPr/>
      </dsp:nvSpPr>
      <dsp:spPr>
        <a:xfrm>
          <a:off x="3800573"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2015</a:t>
          </a:r>
        </a:p>
      </dsp:txBody>
      <dsp:txXfrm>
        <a:off x="3966122" y="0"/>
        <a:ext cx="516484" cy="331098"/>
      </dsp:txXfrm>
    </dsp:sp>
    <dsp:sp modelId="{E42C3749-F46E-4BFC-9310-BF71018C2263}">
      <dsp:nvSpPr>
        <dsp:cNvPr id="0" name=""/>
        <dsp:cNvSpPr/>
      </dsp:nvSpPr>
      <dsp:spPr>
        <a:xfrm>
          <a:off x="4563398"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2016</a:t>
          </a:r>
        </a:p>
      </dsp:txBody>
      <dsp:txXfrm>
        <a:off x="4728947" y="0"/>
        <a:ext cx="516484" cy="331098"/>
      </dsp:txXfrm>
    </dsp:sp>
    <dsp:sp modelId="{511EA874-7577-4800-9D9A-2E414AC756B4}">
      <dsp:nvSpPr>
        <dsp:cNvPr id="0" name=""/>
        <dsp:cNvSpPr/>
      </dsp:nvSpPr>
      <dsp:spPr>
        <a:xfrm>
          <a:off x="5341481"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2017</a:t>
          </a:r>
        </a:p>
      </dsp:txBody>
      <dsp:txXfrm>
        <a:off x="5507030" y="0"/>
        <a:ext cx="516484" cy="331098"/>
      </dsp:txXfrm>
    </dsp:sp>
    <dsp:sp modelId="{D04AB6E0-BCEB-4978-88D7-D8AF8F698FD3}">
      <dsp:nvSpPr>
        <dsp:cNvPr id="0" name=""/>
        <dsp:cNvSpPr/>
      </dsp:nvSpPr>
      <dsp:spPr>
        <a:xfrm>
          <a:off x="6104306"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2018</a:t>
          </a:r>
        </a:p>
      </dsp:txBody>
      <dsp:txXfrm>
        <a:off x="6269855" y="0"/>
        <a:ext cx="516484" cy="331098"/>
      </dsp:txXfrm>
    </dsp:sp>
    <dsp:sp modelId="{789EF129-94C7-43D9-8F6B-807A4C66285A}">
      <dsp:nvSpPr>
        <dsp:cNvPr id="0" name=""/>
        <dsp:cNvSpPr/>
      </dsp:nvSpPr>
      <dsp:spPr>
        <a:xfrm>
          <a:off x="6867130"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2019</a:t>
          </a:r>
        </a:p>
      </dsp:txBody>
      <dsp:txXfrm>
        <a:off x="7032679" y="0"/>
        <a:ext cx="516484" cy="331098"/>
      </dsp:txXfrm>
    </dsp:sp>
    <dsp:sp modelId="{3352BBC2-BD5D-4AA9-96E7-5FB03BA86932}">
      <dsp:nvSpPr>
        <dsp:cNvPr id="0" name=""/>
        <dsp:cNvSpPr/>
      </dsp:nvSpPr>
      <dsp:spPr>
        <a:xfrm>
          <a:off x="7629955"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2020</a:t>
          </a:r>
        </a:p>
      </dsp:txBody>
      <dsp:txXfrm>
        <a:off x="7795504" y="0"/>
        <a:ext cx="516484" cy="331098"/>
      </dsp:txXfrm>
    </dsp:sp>
    <dsp:sp modelId="{7C8F565B-4CE8-4F83-B4A8-226A023634C2}">
      <dsp:nvSpPr>
        <dsp:cNvPr id="0" name=""/>
        <dsp:cNvSpPr/>
      </dsp:nvSpPr>
      <dsp:spPr>
        <a:xfrm>
          <a:off x="8392779"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2021</a:t>
          </a:r>
        </a:p>
      </dsp:txBody>
      <dsp:txXfrm>
        <a:off x="8558328" y="0"/>
        <a:ext cx="516484" cy="331098"/>
      </dsp:txXfrm>
    </dsp:sp>
    <dsp:sp modelId="{E4EFDBB2-BE3C-47A9-83D2-430A149D265A}">
      <dsp:nvSpPr>
        <dsp:cNvPr id="0" name=""/>
        <dsp:cNvSpPr/>
      </dsp:nvSpPr>
      <dsp:spPr>
        <a:xfrm>
          <a:off x="9155604"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2022</a:t>
          </a:r>
        </a:p>
      </dsp:txBody>
      <dsp:txXfrm>
        <a:off x="9321153" y="0"/>
        <a:ext cx="516484" cy="33109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596B6D-C5A5-43F6-99E2-D0292BF3BF28}">
      <dsp:nvSpPr>
        <dsp:cNvPr id="0" name=""/>
        <dsp:cNvSpPr/>
      </dsp:nvSpPr>
      <dsp:spPr>
        <a:xfrm>
          <a:off x="1709" y="0"/>
          <a:ext cx="847582" cy="331098"/>
        </a:xfrm>
        <a:prstGeom prst="chevron">
          <a:avLst/>
        </a:prstGeom>
        <a:solidFill>
          <a:schemeClr val="bg1">
            <a:lumMod val="9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2010</a:t>
          </a:r>
        </a:p>
      </dsp:txBody>
      <dsp:txXfrm>
        <a:off x="167258" y="0"/>
        <a:ext cx="516484" cy="331098"/>
      </dsp:txXfrm>
    </dsp:sp>
    <dsp:sp modelId="{8F98D91D-FC2B-4DE9-B770-B962D2381F19}">
      <dsp:nvSpPr>
        <dsp:cNvPr id="0" name=""/>
        <dsp:cNvSpPr/>
      </dsp:nvSpPr>
      <dsp:spPr>
        <a:xfrm>
          <a:off x="764534" y="0"/>
          <a:ext cx="847582" cy="331098"/>
        </a:xfrm>
        <a:prstGeom prst="chevron">
          <a:avLst/>
        </a:prstGeom>
        <a:solidFill>
          <a:schemeClr val="bg1">
            <a:lumMod val="9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2011</a:t>
          </a:r>
        </a:p>
      </dsp:txBody>
      <dsp:txXfrm>
        <a:off x="930083" y="0"/>
        <a:ext cx="516484" cy="331098"/>
      </dsp:txXfrm>
    </dsp:sp>
    <dsp:sp modelId="{ADFB0979-C1A5-46B5-96BA-25CE6096D287}">
      <dsp:nvSpPr>
        <dsp:cNvPr id="0" name=""/>
        <dsp:cNvSpPr/>
      </dsp:nvSpPr>
      <dsp:spPr>
        <a:xfrm>
          <a:off x="1512099" y="0"/>
          <a:ext cx="847582" cy="331098"/>
        </a:xfrm>
        <a:prstGeom prst="chevron">
          <a:avLst/>
        </a:prstGeom>
        <a:solidFill>
          <a:schemeClr val="bg1">
            <a:lumMod val="9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2012</a:t>
          </a:r>
        </a:p>
      </dsp:txBody>
      <dsp:txXfrm>
        <a:off x="1677648" y="0"/>
        <a:ext cx="516484" cy="331098"/>
      </dsp:txXfrm>
    </dsp:sp>
    <dsp:sp modelId="{223D939F-ED0C-456D-993B-462E00BB2F38}">
      <dsp:nvSpPr>
        <dsp:cNvPr id="0" name=""/>
        <dsp:cNvSpPr/>
      </dsp:nvSpPr>
      <dsp:spPr>
        <a:xfrm>
          <a:off x="2274924" y="0"/>
          <a:ext cx="847582" cy="331098"/>
        </a:xfrm>
        <a:prstGeom prst="chevron">
          <a:avLst/>
        </a:prstGeom>
        <a:solidFill>
          <a:schemeClr val="bg1">
            <a:lumMod val="9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2013</a:t>
          </a:r>
        </a:p>
      </dsp:txBody>
      <dsp:txXfrm>
        <a:off x="2440473" y="0"/>
        <a:ext cx="516484" cy="331098"/>
      </dsp:txXfrm>
    </dsp:sp>
    <dsp:sp modelId="{FF93511D-2386-4F8F-BB61-B093B3F31E61}">
      <dsp:nvSpPr>
        <dsp:cNvPr id="0" name=""/>
        <dsp:cNvSpPr/>
      </dsp:nvSpPr>
      <dsp:spPr>
        <a:xfrm>
          <a:off x="3037748" y="0"/>
          <a:ext cx="847582" cy="331098"/>
        </a:xfrm>
        <a:prstGeom prst="chevron">
          <a:avLst/>
        </a:prstGeom>
        <a:solidFill>
          <a:schemeClr val="bg1">
            <a:lumMod val="9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2014</a:t>
          </a:r>
        </a:p>
      </dsp:txBody>
      <dsp:txXfrm>
        <a:off x="3203297" y="0"/>
        <a:ext cx="516484" cy="331098"/>
      </dsp:txXfrm>
    </dsp:sp>
    <dsp:sp modelId="{E5D79CE8-CB37-480A-8738-D4A9D30731E9}">
      <dsp:nvSpPr>
        <dsp:cNvPr id="0" name=""/>
        <dsp:cNvSpPr/>
      </dsp:nvSpPr>
      <dsp:spPr>
        <a:xfrm>
          <a:off x="3800573" y="0"/>
          <a:ext cx="847582" cy="331098"/>
        </a:xfrm>
        <a:prstGeom prst="chevron">
          <a:avLst/>
        </a:prstGeom>
        <a:solidFill>
          <a:srgbClr val="C4202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2015</a:t>
          </a:r>
        </a:p>
      </dsp:txBody>
      <dsp:txXfrm>
        <a:off x="3966122" y="0"/>
        <a:ext cx="516484" cy="331098"/>
      </dsp:txXfrm>
    </dsp:sp>
    <dsp:sp modelId="{E42C3749-F46E-4BFC-9310-BF71018C2263}">
      <dsp:nvSpPr>
        <dsp:cNvPr id="0" name=""/>
        <dsp:cNvSpPr/>
      </dsp:nvSpPr>
      <dsp:spPr>
        <a:xfrm>
          <a:off x="4563398" y="0"/>
          <a:ext cx="847582" cy="331098"/>
        </a:xfrm>
        <a:prstGeom prst="chevron">
          <a:avLst/>
        </a:prstGeom>
        <a:solidFill>
          <a:srgbClr val="C4202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2016</a:t>
          </a:r>
        </a:p>
      </dsp:txBody>
      <dsp:txXfrm>
        <a:off x="4728947" y="0"/>
        <a:ext cx="516484" cy="331098"/>
      </dsp:txXfrm>
    </dsp:sp>
    <dsp:sp modelId="{511EA874-7577-4800-9D9A-2E414AC756B4}">
      <dsp:nvSpPr>
        <dsp:cNvPr id="0" name=""/>
        <dsp:cNvSpPr/>
      </dsp:nvSpPr>
      <dsp:spPr>
        <a:xfrm>
          <a:off x="5341481" y="0"/>
          <a:ext cx="847582" cy="331098"/>
        </a:xfrm>
        <a:prstGeom prst="chevron">
          <a:avLst/>
        </a:prstGeom>
        <a:solidFill>
          <a:srgbClr val="C4202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2017</a:t>
          </a:r>
        </a:p>
      </dsp:txBody>
      <dsp:txXfrm>
        <a:off x="5507030" y="0"/>
        <a:ext cx="516484" cy="331098"/>
      </dsp:txXfrm>
    </dsp:sp>
    <dsp:sp modelId="{D04AB6E0-BCEB-4978-88D7-D8AF8F698FD3}">
      <dsp:nvSpPr>
        <dsp:cNvPr id="0" name=""/>
        <dsp:cNvSpPr/>
      </dsp:nvSpPr>
      <dsp:spPr>
        <a:xfrm>
          <a:off x="6104306"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2018</a:t>
          </a:r>
        </a:p>
      </dsp:txBody>
      <dsp:txXfrm>
        <a:off x="6269855" y="0"/>
        <a:ext cx="516484" cy="331098"/>
      </dsp:txXfrm>
    </dsp:sp>
    <dsp:sp modelId="{789EF129-94C7-43D9-8F6B-807A4C66285A}">
      <dsp:nvSpPr>
        <dsp:cNvPr id="0" name=""/>
        <dsp:cNvSpPr/>
      </dsp:nvSpPr>
      <dsp:spPr>
        <a:xfrm>
          <a:off x="6867130"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2019</a:t>
          </a:r>
        </a:p>
      </dsp:txBody>
      <dsp:txXfrm>
        <a:off x="7032679" y="0"/>
        <a:ext cx="516484" cy="331098"/>
      </dsp:txXfrm>
    </dsp:sp>
    <dsp:sp modelId="{3352BBC2-BD5D-4AA9-96E7-5FB03BA86932}">
      <dsp:nvSpPr>
        <dsp:cNvPr id="0" name=""/>
        <dsp:cNvSpPr/>
      </dsp:nvSpPr>
      <dsp:spPr>
        <a:xfrm>
          <a:off x="7629955"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2020</a:t>
          </a:r>
        </a:p>
      </dsp:txBody>
      <dsp:txXfrm>
        <a:off x="7795504" y="0"/>
        <a:ext cx="516484" cy="331098"/>
      </dsp:txXfrm>
    </dsp:sp>
    <dsp:sp modelId="{7C8F565B-4CE8-4F83-B4A8-226A023634C2}">
      <dsp:nvSpPr>
        <dsp:cNvPr id="0" name=""/>
        <dsp:cNvSpPr/>
      </dsp:nvSpPr>
      <dsp:spPr>
        <a:xfrm>
          <a:off x="8392779"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2021</a:t>
          </a:r>
        </a:p>
      </dsp:txBody>
      <dsp:txXfrm>
        <a:off x="8558328" y="0"/>
        <a:ext cx="516484" cy="331098"/>
      </dsp:txXfrm>
    </dsp:sp>
    <dsp:sp modelId="{E4EFDBB2-BE3C-47A9-83D2-430A149D265A}">
      <dsp:nvSpPr>
        <dsp:cNvPr id="0" name=""/>
        <dsp:cNvSpPr/>
      </dsp:nvSpPr>
      <dsp:spPr>
        <a:xfrm>
          <a:off x="9155604"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2022</a:t>
          </a:r>
        </a:p>
      </dsp:txBody>
      <dsp:txXfrm>
        <a:off x="9321153" y="0"/>
        <a:ext cx="516484" cy="33109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596B6D-C5A5-43F6-99E2-D0292BF3BF28}">
      <dsp:nvSpPr>
        <dsp:cNvPr id="0" name=""/>
        <dsp:cNvSpPr/>
      </dsp:nvSpPr>
      <dsp:spPr>
        <a:xfrm>
          <a:off x="1709" y="0"/>
          <a:ext cx="847582" cy="331098"/>
        </a:xfrm>
        <a:prstGeom prst="chevron">
          <a:avLst/>
        </a:prstGeom>
        <a:solidFill>
          <a:schemeClr val="bg1">
            <a:lumMod val="9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2010</a:t>
          </a:r>
        </a:p>
      </dsp:txBody>
      <dsp:txXfrm>
        <a:off x="167258" y="0"/>
        <a:ext cx="516484" cy="331098"/>
      </dsp:txXfrm>
    </dsp:sp>
    <dsp:sp modelId="{8F98D91D-FC2B-4DE9-B770-B962D2381F19}">
      <dsp:nvSpPr>
        <dsp:cNvPr id="0" name=""/>
        <dsp:cNvSpPr/>
      </dsp:nvSpPr>
      <dsp:spPr>
        <a:xfrm>
          <a:off x="764534" y="0"/>
          <a:ext cx="847582" cy="331098"/>
        </a:xfrm>
        <a:prstGeom prst="chevron">
          <a:avLst/>
        </a:prstGeom>
        <a:solidFill>
          <a:schemeClr val="bg1">
            <a:lumMod val="9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2011</a:t>
          </a:r>
        </a:p>
      </dsp:txBody>
      <dsp:txXfrm>
        <a:off x="930083" y="0"/>
        <a:ext cx="516484" cy="331098"/>
      </dsp:txXfrm>
    </dsp:sp>
    <dsp:sp modelId="{ADFB0979-C1A5-46B5-96BA-25CE6096D287}">
      <dsp:nvSpPr>
        <dsp:cNvPr id="0" name=""/>
        <dsp:cNvSpPr/>
      </dsp:nvSpPr>
      <dsp:spPr>
        <a:xfrm>
          <a:off x="1512099" y="0"/>
          <a:ext cx="847582" cy="331098"/>
        </a:xfrm>
        <a:prstGeom prst="chevron">
          <a:avLst/>
        </a:prstGeom>
        <a:solidFill>
          <a:schemeClr val="bg1">
            <a:lumMod val="9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2012</a:t>
          </a:r>
        </a:p>
      </dsp:txBody>
      <dsp:txXfrm>
        <a:off x="1677648" y="0"/>
        <a:ext cx="516484" cy="331098"/>
      </dsp:txXfrm>
    </dsp:sp>
    <dsp:sp modelId="{223D939F-ED0C-456D-993B-462E00BB2F38}">
      <dsp:nvSpPr>
        <dsp:cNvPr id="0" name=""/>
        <dsp:cNvSpPr/>
      </dsp:nvSpPr>
      <dsp:spPr>
        <a:xfrm>
          <a:off x="2274924" y="0"/>
          <a:ext cx="847582" cy="331098"/>
        </a:xfrm>
        <a:prstGeom prst="chevron">
          <a:avLst/>
        </a:prstGeom>
        <a:solidFill>
          <a:schemeClr val="bg1">
            <a:lumMod val="9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2013</a:t>
          </a:r>
        </a:p>
      </dsp:txBody>
      <dsp:txXfrm>
        <a:off x="2440473" y="0"/>
        <a:ext cx="516484" cy="331098"/>
      </dsp:txXfrm>
    </dsp:sp>
    <dsp:sp modelId="{FF93511D-2386-4F8F-BB61-B093B3F31E61}">
      <dsp:nvSpPr>
        <dsp:cNvPr id="0" name=""/>
        <dsp:cNvSpPr/>
      </dsp:nvSpPr>
      <dsp:spPr>
        <a:xfrm>
          <a:off x="3037748" y="0"/>
          <a:ext cx="847582" cy="331098"/>
        </a:xfrm>
        <a:prstGeom prst="chevron">
          <a:avLst/>
        </a:prstGeom>
        <a:solidFill>
          <a:schemeClr val="bg1">
            <a:lumMod val="9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2014</a:t>
          </a:r>
        </a:p>
      </dsp:txBody>
      <dsp:txXfrm>
        <a:off x="3203297" y="0"/>
        <a:ext cx="516484" cy="331098"/>
      </dsp:txXfrm>
    </dsp:sp>
    <dsp:sp modelId="{E5D79CE8-CB37-480A-8738-D4A9D30731E9}">
      <dsp:nvSpPr>
        <dsp:cNvPr id="0" name=""/>
        <dsp:cNvSpPr/>
      </dsp:nvSpPr>
      <dsp:spPr>
        <a:xfrm>
          <a:off x="3800573" y="0"/>
          <a:ext cx="847582" cy="331098"/>
        </a:xfrm>
        <a:prstGeom prst="chevron">
          <a:avLst/>
        </a:prstGeom>
        <a:solidFill>
          <a:schemeClr val="bg1">
            <a:lumMod val="9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2015</a:t>
          </a:r>
        </a:p>
      </dsp:txBody>
      <dsp:txXfrm>
        <a:off x="3966122" y="0"/>
        <a:ext cx="516484" cy="331098"/>
      </dsp:txXfrm>
    </dsp:sp>
    <dsp:sp modelId="{E42C3749-F46E-4BFC-9310-BF71018C2263}">
      <dsp:nvSpPr>
        <dsp:cNvPr id="0" name=""/>
        <dsp:cNvSpPr/>
      </dsp:nvSpPr>
      <dsp:spPr>
        <a:xfrm>
          <a:off x="4563398" y="0"/>
          <a:ext cx="847582" cy="331098"/>
        </a:xfrm>
        <a:prstGeom prst="chevron">
          <a:avLst/>
        </a:prstGeom>
        <a:solidFill>
          <a:schemeClr val="bg1">
            <a:lumMod val="9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2016</a:t>
          </a:r>
        </a:p>
      </dsp:txBody>
      <dsp:txXfrm>
        <a:off x="4728947" y="0"/>
        <a:ext cx="516484" cy="331098"/>
      </dsp:txXfrm>
    </dsp:sp>
    <dsp:sp modelId="{511EA874-7577-4800-9D9A-2E414AC756B4}">
      <dsp:nvSpPr>
        <dsp:cNvPr id="0" name=""/>
        <dsp:cNvSpPr/>
      </dsp:nvSpPr>
      <dsp:spPr>
        <a:xfrm>
          <a:off x="5341481" y="0"/>
          <a:ext cx="847582" cy="331098"/>
        </a:xfrm>
        <a:prstGeom prst="chevron">
          <a:avLst/>
        </a:prstGeom>
        <a:solidFill>
          <a:schemeClr val="bg1">
            <a:lumMod val="9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2017</a:t>
          </a:r>
        </a:p>
      </dsp:txBody>
      <dsp:txXfrm>
        <a:off x="5507030" y="0"/>
        <a:ext cx="516484" cy="331098"/>
      </dsp:txXfrm>
    </dsp:sp>
    <dsp:sp modelId="{D04AB6E0-BCEB-4978-88D7-D8AF8F698FD3}">
      <dsp:nvSpPr>
        <dsp:cNvPr id="0" name=""/>
        <dsp:cNvSpPr/>
      </dsp:nvSpPr>
      <dsp:spPr>
        <a:xfrm>
          <a:off x="6104306" y="0"/>
          <a:ext cx="847582" cy="331098"/>
        </a:xfrm>
        <a:prstGeom prst="chevron">
          <a:avLst/>
        </a:prstGeom>
        <a:solidFill>
          <a:schemeClr val="bg1">
            <a:lumMod val="9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2018</a:t>
          </a:r>
        </a:p>
      </dsp:txBody>
      <dsp:txXfrm>
        <a:off x="6269855" y="0"/>
        <a:ext cx="516484" cy="331098"/>
      </dsp:txXfrm>
    </dsp:sp>
    <dsp:sp modelId="{789EF129-94C7-43D9-8F6B-807A4C66285A}">
      <dsp:nvSpPr>
        <dsp:cNvPr id="0" name=""/>
        <dsp:cNvSpPr/>
      </dsp:nvSpPr>
      <dsp:spPr>
        <a:xfrm>
          <a:off x="6867130" y="0"/>
          <a:ext cx="847582" cy="331098"/>
        </a:xfrm>
        <a:prstGeom prst="chevron">
          <a:avLst/>
        </a:prstGeom>
        <a:solidFill>
          <a:srgbClr val="C4202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2019</a:t>
          </a:r>
        </a:p>
      </dsp:txBody>
      <dsp:txXfrm>
        <a:off x="7032679" y="0"/>
        <a:ext cx="516484" cy="331098"/>
      </dsp:txXfrm>
    </dsp:sp>
    <dsp:sp modelId="{3352BBC2-BD5D-4AA9-96E7-5FB03BA86932}">
      <dsp:nvSpPr>
        <dsp:cNvPr id="0" name=""/>
        <dsp:cNvSpPr/>
      </dsp:nvSpPr>
      <dsp:spPr>
        <a:xfrm>
          <a:off x="7629955" y="0"/>
          <a:ext cx="847582" cy="331098"/>
        </a:xfrm>
        <a:prstGeom prst="chevron">
          <a:avLst/>
        </a:prstGeom>
        <a:solidFill>
          <a:srgbClr val="C4202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2020</a:t>
          </a:r>
        </a:p>
      </dsp:txBody>
      <dsp:txXfrm>
        <a:off x="7795504" y="0"/>
        <a:ext cx="516484" cy="331098"/>
      </dsp:txXfrm>
    </dsp:sp>
    <dsp:sp modelId="{7C8F565B-4CE8-4F83-B4A8-226A023634C2}">
      <dsp:nvSpPr>
        <dsp:cNvPr id="0" name=""/>
        <dsp:cNvSpPr/>
      </dsp:nvSpPr>
      <dsp:spPr>
        <a:xfrm>
          <a:off x="8392779" y="0"/>
          <a:ext cx="847582" cy="331098"/>
        </a:xfrm>
        <a:prstGeom prst="chevron">
          <a:avLst/>
        </a:prstGeom>
        <a:solidFill>
          <a:srgbClr val="C4202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2021</a:t>
          </a:r>
        </a:p>
      </dsp:txBody>
      <dsp:txXfrm>
        <a:off x="8558328" y="0"/>
        <a:ext cx="516484" cy="331098"/>
      </dsp:txXfrm>
    </dsp:sp>
    <dsp:sp modelId="{E4EFDBB2-BE3C-47A9-83D2-430A149D265A}">
      <dsp:nvSpPr>
        <dsp:cNvPr id="0" name=""/>
        <dsp:cNvSpPr/>
      </dsp:nvSpPr>
      <dsp:spPr>
        <a:xfrm>
          <a:off x="9155604" y="0"/>
          <a:ext cx="847582" cy="331098"/>
        </a:xfrm>
        <a:prstGeom prst="chevron">
          <a:avLst/>
        </a:prstGeom>
        <a:solidFill>
          <a:schemeClr val="tx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2022</a:t>
          </a:r>
        </a:p>
      </dsp:txBody>
      <dsp:txXfrm>
        <a:off x="9321153" y="0"/>
        <a:ext cx="516484" cy="33109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596B6D-C5A5-43F6-99E2-D0292BF3BF28}">
      <dsp:nvSpPr>
        <dsp:cNvPr id="0" name=""/>
        <dsp:cNvSpPr/>
      </dsp:nvSpPr>
      <dsp:spPr>
        <a:xfrm>
          <a:off x="1709" y="0"/>
          <a:ext cx="847582" cy="331098"/>
        </a:xfrm>
        <a:prstGeom prst="chevron">
          <a:avLst/>
        </a:prstGeom>
        <a:solidFill>
          <a:schemeClr val="bg1">
            <a:lumMod val="9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2010</a:t>
          </a:r>
        </a:p>
      </dsp:txBody>
      <dsp:txXfrm>
        <a:off x="167258" y="0"/>
        <a:ext cx="516484" cy="331098"/>
      </dsp:txXfrm>
    </dsp:sp>
    <dsp:sp modelId="{8F98D91D-FC2B-4DE9-B770-B962D2381F19}">
      <dsp:nvSpPr>
        <dsp:cNvPr id="0" name=""/>
        <dsp:cNvSpPr/>
      </dsp:nvSpPr>
      <dsp:spPr>
        <a:xfrm>
          <a:off x="764534" y="0"/>
          <a:ext cx="847582" cy="331098"/>
        </a:xfrm>
        <a:prstGeom prst="chevron">
          <a:avLst/>
        </a:prstGeom>
        <a:solidFill>
          <a:schemeClr val="bg1">
            <a:lumMod val="9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2011</a:t>
          </a:r>
        </a:p>
      </dsp:txBody>
      <dsp:txXfrm>
        <a:off x="930083" y="0"/>
        <a:ext cx="516484" cy="331098"/>
      </dsp:txXfrm>
    </dsp:sp>
    <dsp:sp modelId="{ADFB0979-C1A5-46B5-96BA-25CE6096D287}">
      <dsp:nvSpPr>
        <dsp:cNvPr id="0" name=""/>
        <dsp:cNvSpPr/>
      </dsp:nvSpPr>
      <dsp:spPr>
        <a:xfrm>
          <a:off x="1512099" y="0"/>
          <a:ext cx="847582" cy="331098"/>
        </a:xfrm>
        <a:prstGeom prst="chevron">
          <a:avLst/>
        </a:prstGeom>
        <a:solidFill>
          <a:schemeClr val="bg1">
            <a:lumMod val="9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2012</a:t>
          </a:r>
        </a:p>
      </dsp:txBody>
      <dsp:txXfrm>
        <a:off x="1677648" y="0"/>
        <a:ext cx="516484" cy="331098"/>
      </dsp:txXfrm>
    </dsp:sp>
    <dsp:sp modelId="{223D939F-ED0C-456D-993B-462E00BB2F38}">
      <dsp:nvSpPr>
        <dsp:cNvPr id="0" name=""/>
        <dsp:cNvSpPr/>
      </dsp:nvSpPr>
      <dsp:spPr>
        <a:xfrm>
          <a:off x="2274924" y="0"/>
          <a:ext cx="847582" cy="331098"/>
        </a:xfrm>
        <a:prstGeom prst="chevron">
          <a:avLst/>
        </a:prstGeom>
        <a:solidFill>
          <a:schemeClr val="bg1">
            <a:lumMod val="9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2013</a:t>
          </a:r>
        </a:p>
      </dsp:txBody>
      <dsp:txXfrm>
        <a:off x="2440473" y="0"/>
        <a:ext cx="516484" cy="331098"/>
      </dsp:txXfrm>
    </dsp:sp>
    <dsp:sp modelId="{FF93511D-2386-4F8F-BB61-B093B3F31E61}">
      <dsp:nvSpPr>
        <dsp:cNvPr id="0" name=""/>
        <dsp:cNvSpPr/>
      </dsp:nvSpPr>
      <dsp:spPr>
        <a:xfrm>
          <a:off x="3037748" y="0"/>
          <a:ext cx="847582" cy="331098"/>
        </a:xfrm>
        <a:prstGeom prst="chevron">
          <a:avLst/>
        </a:prstGeom>
        <a:solidFill>
          <a:schemeClr val="bg1">
            <a:lumMod val="9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2014</a:t>
          </a:r>
        </a:p>
      </dsp:txBody>
      <dsp:txXfrm>
        <a:off x="3203297" y="0"/>
        <a:ext cx="516484" cy="331098"/>
      </dsp:txXfrm>
    </dsp:sp>
    <dsp:sp modelId="{E5D79CE8-CB37-480A-8738-D4A9D30731E9}">
      <dsp:nvSpPr>
        <dsp:cNvPr id="0" name=""/>
        <dsp:cNvSpPr/>
      </dsp:nvSpPr>
      <dsp:spPr>
        <a:xfrm>
          <a:off x="3800573" y="0"/>
          <a:ext cx="847582" cy="331098"/>
        </a:xfrm>
        <a:prstGeom prst="chevron">
          <a:avLst/>
        </a:prstGeom>
        <a:solidFill>
          <a:schemeClr val="bg1">
            <a:lumMod val="9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2015</a:t>
          </a:r>
        </a:p>
      </dsp:txBody>
      <dsp:txXfrm>
        <a:off x="3966122" y="0"/>
        <a:ext cx="516484" cy="331098"/>
      </dsp:txXfrm>
    </dsp:sp>
    <dsp:sp modelId="{E42C3749-F46E-4BFC-9310-BF71018C2263}">
      <dsp:nvSpPr>
        <dsp:cNvPr id="0" name=""/>
        <dsp:cNvSpPr/>
      </dsp:nvSpPr>
      <dsp:spPr>
        <a:xfrm>
          <a:off x="4563398" y="0"/>
          <a:ext cx="847582" cy="331098"/>
        </a:xfrm>
        <a:prstGeom prst="chevron">
          <a:avLst/>
        </a:prstGeom>
        <a:solidFill>
          <a:schemeClr val="bg1">
            <a:lumMod val="9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2016</a:t>
          </a:r>
        </a:p>
      </dsp:txBody>
      <dsp:txXfrm>
        <a:off x="4728947" y="0"/>
        <a:ext cx="516484" cy="331098"/>
      </dsp:txXfrm>
    </dsp:sp>
    <dsp:sp modelId="{511EA874-7577-4800-9D9A-2E414AC756B4}">
      <dsp:nvSpPr>
        <dsp:cNvPr id="0" name=""/>
        <dsp:cNvSpPr/>
      </dsp:nvSpPr>
      <dsp:spPr>
        <a:xfrm>
          <a:off x="5341481" y="0"/>
          <a:ext cx="847582" cy="331098"/>
        </a:xfrm>
        <a:prstGeom prst="chevron">
          <a:avLst/>
        </a:prstGeom>
        <a:solidFill>
          <a:schemeClr val="bg1">
            <a:lumMod val="9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2017</a:t>
          </a:r>
        </a:p>
      </dsp:txBody>
      <dsp:txXfrm>
        <a:off x="5507030" y="0"/>
        <a:ext cx="516484" cy="331098"/>
      </dsp:txXfrm>
    </dsp:sp>
    <dsp:sp modelId="{D04AB6E0-BCEB-4978-88D7-D8AF8F698FD3}">
      <dsp:nvSpPr>
        <dsp:cNvPr id="0" name=""/>
        <dsp:cNvSpPr/>
      </dsp:nvSpPr>
      <dsp:spPr>
        <a:xfrm>
          <a:off x="6104306" y="0"/>
          <a:ext cx="847582" cy="331098"/>
        </a:xfrm>
        <a:prstGeom prst="chevron">
          <a:avLst/>
        </a:prstGeom>
        <a:solidFill>
          <a:schemeClr val="bg1">
            <a:lumMod val="9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2018</a:t>
          </a:r>
        </a:p>
      </dsp:txBody>
      <dsp:txXfrm>
        <a:off x="6269855" y="0"/>
        <a:ext cx="516484" cy="331098"/>
      </dsp:txXfrm>
    </dsp:sp>
    <dsp:sp modelId="{789EF129-94C7-43D9-8F6B-807A4C66285A}">
      <dsp:nvSpPr>
        <dsp:cNvPr id="0" name=""/>
        <dsp:cNvSpPr/>
      </dsp:nvSpPr>
      <dsp:spPr>
        <a:xfrm>
          <a:off x="6867130" y="0"/>
          <a:ext cx="847582" cy="331098"/>
        </a:xfrm>
        <a:prstGeom prst="chevron">
          <a:avLst/>
        </a:prstGeom>
        <a:solidFill>
          <a:schemeClr val="bg1">
            <a:lumMod val="9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2019</a:t>
          </a:r>
        </a:p>
      </dsp:txBody>
      <dsp:txXfrm>
        <a:off x="7032679" y="0"/>
        <a:ext cx="516484" cy="331098"/>
      </dsp:txXfrm>
    </dsp:sp>
    <dsp:sp modelId="{3352BBC2-BD5D-4AA9-96E7-5FB03BA86932}">
      <dsp:nvSpPr>
        <dsp:cNvPr id="0" name=""/>
        <dsp:cNvSpPr/>
      </dsp:nvSpPr>
      <dsp:spPr>
        <a:xfrm>
          <a:off x="7629955" y="0"/>
          <a:ext cx="847582" cy="331098"/>
        </a:xfrm>
        <a:prstGeom prst="chevron">
          <a:avLst/>
        </a:prstGeom>
        <a:solidFill>
          <a:schemeClr val="bg1">
            <a:lumMod val="9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2020</a:t>
          </a:r>
        </a:p>
      </dsp:txBody>
      <dsp:txXfrm>
        <a:off x="7795504" y="0"/>
        <a:ext cx="516484" cy="331098"/>
      </dsp:txXfrm>
    </dsp:sp>
    <dsp:sp modelId="{7C8F565B-4CE8-4F83-B4A8-226A023634C2}">
      <dsp:nvSpPr>
        <dsp:cNvPr id="0" name=""/>
        <dsp:cNvSpPr/>
      </dsp:nvSpPr>
      <dsp:spPr>
        <a:xfrm>
          <a:off x="8392779" y="0"/>
          <a:ext cx="847582" cy="331098"/>
        </a:xfrm>
        <a:prstGeom prst="chevron">
          <a:avLst/>
        </a:prstGeom>
        <a:solidFill>
          <a:srgbClr val="C4202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2021</a:t>
          </a:r>
        </a:p>
      </dsp:txBody>
      <dsp:txXfrm>
        <a:off x="8558328" y="0"/>
        <a:ext cx="516484" cy="331098"/>
      </dsp:txXfrm>
    </dsp:sp>
    <dsp:sp modelId="{E4EFDBB2-BE3C-47A9-83D2-430A149D265A}">
      <dsp:nvSpPr>
        <dsp:cNvPr id="0" name=""/>
        <dsp:cNvSpPr/>
      </dsp:nvSpPr>
      <dsp:spPr>
        <a:xfrm>
          <a:off x="9155604" y="0"/>
          <a:ext cx="847582" cy="331098"/>
        </a:xfrm>
        <a:prstGeom prst="chevron">
          <a:avLst/>
        </a:prstGeom>
        <a:solidFill>
          <a:srgbClr val="C4202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dirty="0"/>
            <a:t>2022</a:t>
          </a:r>
        </a:p>
      </dsp:txBody>
      <dsp:txXfrm>
        <a:off x="9321153" y="0"/>
        <a:ext cx="516484" cy="331098"/>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6.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7.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7840" cy="466434"/>
          </a:xfrm>
          <a:prstGeom prst="rect">
            <a:avLst/>
          </a:prstGeom>
        </p:spPr>
        <p:txBody>
          <a:bodyPr vert="horz" lIns="93164" tIns="46582" rIns="93164" bIns="46582" rtlCol="0"/>
          <a:lstStyle>
            <a:lvl1pPr algn="l">
              <a:defRPr sz="1200"/>
            </a:lvl1pPr>
          </a:lstStyle>
          <a:p>
            <a:endParaRPr lang="en-US" dirty="0"/>
          </a:p>
        </p:txBody>
      </p:sp>
      <p:sp>
        <p:nvSpPr>
          <p:cNvPr id="3" name="Date Placeholder 2"/>
          <p:cNvSpPr>
            <a:spLocks noGrp="1"/>
          </p:cNvSpPr>
          <p:nvPr>
            <p:ph type="dt" idx="1"/>
          </p:nvPr>
        </p:nvSpPr>
        <p:spPr>
          <a:xfrm>
            <a:off x="3970938" y="1"/>
            <a:ext cx="3037840" cy="466434"/>
          </a:xfrm>
          <a:prstGeom prst="rect">
            <a:avLst/>
          </a:prstGeom>
        </p:spPr>
        <p:txBody>
          <a:bodyPr vert="horz" lIns="93164" tIns="46582" rIns="93164" bIns="46582" rtlCol="0"/>
          <a:lstStyle>
            <a:lvl1pPr algn="r">
              <a:defRPr sz="1200"/>
            </a:lvl1pPr>
          </a:lstStyle>
          <a:p>
            <a:fld id="{EBC6EE88-6C1E-4F05-9042-ADCAC1B01CFF}" type="datetimeFigureOut">
              <a:rPr lang="en-US" smtClean="0"/>
              <a:t>5/18/2022</a:t>
            </a:fld>
            <a:endParaRPr lang="en-US" dirty="0"/>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64" tIns="46582" rIns="93164" bIns="46582" rtlCol="0" anchor="ctr"/>
          <a:lstStyle/>
          <a:p>
            <a:endParaRPr lang="en-US" dirty="0"/>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64" tIns="46582" rIns="93164" bIns="4658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8"/>
            <a:ext cx="3037840" cy="466433"/>
          </a:xfrm>
          <a:prstGeom prst="rect">
            <a:avLst/>
          </a:prstGeom>
        </p:spPr>
        <p:txBody>
          <a:bodyPr vert="horz" lIns="93164" tIns="46582" rIns="93164" bIns="46582"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8"/>
            <a:ext cx="3037840" cy="466433"/>
          </a:xfrm>
          <a:prstGeom prst="rect">
            <a:avLst/>
          </a:prstGeom>
        </p:spPr>
        <p:txBody>
          <a:bodyPr vert="horz" lIns="93164" tIns="46582" rIns="93164" bIns="46582" rtlCol="0" anchor="b"/>
          <a:lstStyle>
            <a:lvl1pPr algn="r">
              <a:defRPr sz="1200"/>
            </a:lvl1pPr>
          </a:lstStyle>
          <a:p>
            <a:fld id="{C8323959-4EE9-4C3E-8B19-4C519E89AA18}" type="slidenum">
              <a:rPr lang="en-US" smtClean="0"/>
              <a:t>‹#›</a:t>
            </a:fld>
            <a:endParaRPr lang="en-US" dirty="0"/>
          </a:p>
        </p:txBody>
      </p:sp>
    </p:spTree>
    <p:extLst>
      <p:ext uri="{BB962C8B-B14F-4D97-AF65-F5344CB8AC3E}">
        <p14:creationId xmlns:p14="http://schemas.microsoft.com/office/powerpoint/2010/main" val="27105972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0836B02-9813-4132-B49A-6790C399733B}"/>
              </a:ext>
            </a:extLst>
          </p:cNvPr>
          <p:cNvSpPr>
            <a:spLocks noGrp="1"/>
          </p:cNvSpPr>
          <p:nvPr>
            <p:ph type="dt" sz="half" idx="10"/>
          </p:nvPr>
        </p:nvSpPr>
        <p:spPr/>
        <p:txBody>
          <a:bodyPr/>
          <a:lstStyle>
            <a:lvl1pPr>
              <a:defRPr/>
            </a:lvl1pPr>
          </a:lstStyle>
          <a:p>
            <a:pPr>
              <a:defRPr/>
            </a:pPr>
            <a:fld id="{82BDE015-3024-4309-B20D-BAE8B0DB11F8}" type="datetimeFigureOut">
              <a:rPr lang="en-US"/>
              <a:pPr>
                <a:defRPr/>
              </a:pPr>
              <a:t>5/18/2022</a:t>
            </a:fld>
            <a:endParaRPr lang="en-US" dirty="0"/>
          </a:p>
        </p:txBody>
      </p:sp>
      <p:sp>
        <p:nvSpPr>
          <p:cNvPr id="5" name="Footer Placeholder 4">
            <a:extLst>
              <a:ext uri="{FF2B5EF4-FFF2-40B4-BE49-F238E27FC236}">
                <a16:creationId xmlns:a16="http://schemas.microsoft.com/office/drawing/2014/main" id="{F0069E7A-8733-4647-8D87-97156C65D70C}"/>
              </a:ext>
            </a:extLst>
          </p:cNvPr>
          <p:cNvSpPr>
            <a:spLocks noGrp="1"/>
          </p:cNvSpPr>
          <p:nvPr>
            <p:ph type="ftr" sz="quarter" idx="11"/>
          </p:nvPr>
        </p:nvSpPr>
        <p:spPr/>
        <p:txBody>
          <a:bodyPr/>
          <a:lstStyle>
            <a:lvl1pPr>
              <a:defRPr/>
            </a:lvl1pPr>
          </a:lstStyle>
          <a:p>
            <a:pPr>
              <a:defRPr/>
            </a:pPr>
            <a:endParaRPr lang="en-US" dirty="0"/>
          </a:p>
        </p:txBody>
      </p:sp>
      <p:sp>
        <p:nvSpPr>
          <p:cNvPr id="6" name="Slide Number Placeholder 5">
            <a:extLst>
              <a:ext uri="{FF2B5EF4-FFF2-40B4-BE49-F238E27FC236}">
                <a16:creationId xmlns:a16="http://schemas.microsoft.com/office/drawing/2014/main" id="{BE6E35AB-4E84-4671-A5F3-4D72138DF20D}"/>
              </a:ext>
            </a:extLst>
          </p:cNvPr>
          <p:cNvSpPr>
            <a:spLocks noGrp="1"/>
          </p:cNvSpPr>
          <p:nvPr>
            <p:ph type="sldNum" sz="quarter" idx="12"/>
          </p:nvPr>
        </p:nvSpPr>
        <p:spPr/>
        <p:txBody>
          <a:bodyPr/>
          <a:lstStyle>
            <a:lvl1pPr>
              <a:defRPr/>
            </a:lvl1pPr>
          </a:lstStyle>
          <a:p>
            <a:pPr>
              <a:defRPr/>
            </a:pPr>
            <a:fld id="{15BE9BB4-ADAB-4057-93D5-611E8C537D09}" type="slidenum">
              <a:rPr lang="en-US" altLang="en-US"/>
              <a:pPr>
                <a:defRPr/>
              </a:pPr>
              <a:t>‹#›</a:t>
            </a:fld>
            <a:endParaRPr lang="en-US" altLang="en-US" dirty="0"/>
          </a:p>
        </p:txBody>
      </p:sp>
    </p:spTree>
    <p:extLst>
      <p:ext uri="{BB962C8B-B14F-4D97-AF65-F5344CB8AC3E}">
        <p14:creationId xmlns:p14="http://schemas.microsoft.com/office/powerpoint/2010/main" val="15979497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17830BFF-7CE2-4EBA-BA54-4172E2115EE2}"/>
              </a:ext>
            </a:extLst>
          </p:cNvPr>
          <p:cNvSpPr>
            <a:spLocks noGrp="1"/>
          </p:cNvSpPr>
          <p:nvPr>
            <p:ph type="dt" sz="half" idx="10"/>
          </p:nvPr>
        </p:nvSpPr>
        <p:spPr/>
        <p:txBody>
          <a:bodyPr/>
          <a:lstStyle>
            <a:lvl1pPr>
              <a:defRPr/>
            </a:lvl1pPr>
          </a:lstStyle>
          <a:p>
            <a:pPr>
              <a:defRPr/>
            </a:pPr>
            <a:fld id="{DE2C67DF-06BA-4EC3-B296-903AEA8AD01D}" type="datetimeFigureOut">
              <a:rPr lang="en-US"/>
              <a:pPr>
                <a:defRPr/>
              </a:pPr>
              <a:t>5/18/2022</a:t>
            </a:fld>
            <a:endParaRPr lang="en-US" dirty="0"/>
          </a:p>
        </p:txBody>
      </p:sp>
      <p:sp>
        <p:nvSpPr>
          <p:cNvPr id="6" name="Footer Placeholder 4">
            <a:extLst>
              <a:ext uri="{FF2B5EF4-FFF2-40B4-BE49-F238E27FC236}">
                <a16:creationId xmlns:a16="http://schemas.microsoft.com/office/drawing/2014/main" id="{9D851FE2-E806-40D1-9D06-60552BFDB22C}"/>
              </a:ext>
            </a:extLst>
          </p:cNvPr>
          <p:cNvSpPr>
            <a:spLocks noGrp="1"/>
          </p:cNvSpPr>
          <p:nvPr>
            <p:ph type="ftr" sz="quarter" idx="11"/>
          </p:nvPr>
        </p:nvSpPr>
        <p:spPr/>
        <p:txBody>
          <a:bodyPr/>
          <a:lstStyle>
            <a:lvl1pPr>
              <a:defRPr/>
            </a:lvl1pPr>
          </a:lstStyle>
          <a:p>
            <a:pPr>
              <a:defRPr/>
            </a:pPr>
            <a:endParaRPr lang="en-US" dirty="0"/>
          </a:p>
        </p:txBody>
      </p:sp>
      <p:sp>
        <p:nvSpPr>
          <p:cNvPr id="7" name="Slide Number Placeholder 5">
            <a:extLst>
              <a:ext uri="{FF2B5EF4-FFF2-40B4-BE49-F238E27FC236}">
                <a16:creationId xmlns:a16="http://schemas.microsoft.com/office/drawing/2014/main" id="{F0F5F865-9CB8-4910-A807-35EA1FEA50CF}"/>
              </a:ext>
            </a:extLst>
          </p:cNvPr>
          <p:cNvSpPr>
            <a:spLocks noGrp="1"/>
          </p:cNvSpPr>
          <p:nvPr>
            <p:ph type="sldNum" sz="quarter" idx="12"/>
          </p:nvPr>
        </p:nvSpPr>
        <p:spPr/>
        <p:txBody>
          <a:bodyPr/>
          <a:lstStyle>
            <a:lvl1pPr>
              <a:defRPr/>
            </a:lvl1pPr>
          </a:lstStyle>
          <a:p>
            <a:pPr>
              <a:defRPr/>
            </a:pPr>
            <a:fld id="{0F4BD37A-5149-456D-8199-245D27CC0B4E}" type="slidenum">
              <a:rPr lang="en-US" altLang="en-US"/>
              <a:pPr>
                <a:defRPr/>
              </a:pPr>
              <a:t>‹#›</a:t>
            </a:fld>
            <a:endParaRPr lang="en-US" altLang="en-US" dirty="0"/>
          </a:p>
        </p:txBody>
      </p:sp>
    </p:spTree>
    <p:extLst>
      <p:ext uri="{BB962C8B-B14F-4D97-AF65-F5344CB8AC3E}">
        <p14:creationId xmlns:p14="http://schemas.microsoft.com/office/powerpoint/2010/main" val="4208102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04CCEF83-19B3-42DE-A1A9-0FF93A912726}"/>
              </a:ext>
            </a:extLst>
          </p:cNvPr>
          <p:cNvSpPr>
            <a:spLocks noGrp="1"/>
          </p:cNvSpPr>
          <p:nvPr>
            <p:ph type="dt" sz="half" idx="10"/>
          </p:nvPr>
        </p:nvSpPr>
        <p:spPr/>
        <p:txBody>
          <a:bodyPr/>
          <a:lstStyle>
            <a:lvl1pPr>
              <a:defRPr/>
            </a:lvl1pPr>
          </a:lstStyle>
          <a:p>
            <a:pPr>
              <a:defRPr/>
            </a:pPr>
            <a:fld id="{F1F16A82-B7FD-437F-ADD4-13F02BEFA242}" type="datetimeFigureOut">
              <a:rPr lang="en-US"/>
              <a:pPr>
                <a:defRPr/>
              </a:pPr>
              <a:t>5/18/2022</a:t>
            </a:fld>
            <a:endParaRPr lang="en-US" dirty="0"/>
          </a:p>
        </p:txBody>
      </p:sp>
      <p:sp>
        <p:nvSpPr>
          <p:cNvPr id="6" name="Footer Placeholder 4">
            <a:extLst>
              <a:ext uri="{FF2B5EF4-FFF2-40B4-BE49-F238E27FC236}">
                <a16:creationId xmlns:a16="http://schemas.microsoft.com/office/drawing/2014/main" id="{B6494374-F494-49D3-AA2C-E48E5906D881}"/>
              </a:ext>
            </a:extLst>
          </p:cNvPr>
          <p:cNvSpPr>
            <a:spLocks noGrp="1"/>
          </p:cNvSpPr>
          <p:nvPr>
            <p:ph type="ftr" sz="quarter" idx="11"/>
          </p:nvPr>
        </p:nvSpPr>
        <p:spPr/>
        <p:txBody>
          <a:bodyPr/>
          <a:lstStyle>
            <a:lvl1pPr>
              <a:defRPr/>
            </a:lvl1pPr>
          </a:lstStyle>
          <a:p>
            <a:pPr>
              <a:defRPr/>
            </a:pPr>
            <a:endParaRPr lang="en-US" dirty="0"/>
          </a:p>
        </p:txBody>
      </p:sp>
      <p:sp>
        <p:nvSpPr>
          <p:cNvPr id="7" name="Slide Number Placeholder 5">
            <a:extLst>
              <a:ext uri="{FF2B5EF4-FFF2-40B4-BE49-F238E27FC236}">
                <a16:creationId xmlns:a16="http://schemas.microsoft.com/office/drawing/2014/main" id="{28445E55-B6A7-4C6A-99E2-B12FF5C0CF5A}"/>
              </a:ext>
            </a:extLst>
          </p:cNvPr>
          <p:cNvSpPr>
            <a:spLocks noGrp="1"/>
          </p:cNvSpPr>
          <p:nvPr>
            <p:ph type="sldNum" sz="quarter" idx="12"/>
          </p:nvPr>
        </p:nvSpPr>
        <p:spPr/>
        <p:txBody>
          <a:bodyPr/>
          <a:lstStyle>
            <a:lvl1pPr>
              <a:defRPr/>
            </a:lvl1pPr>
          </a:lstStyle>
          <a:p>
            <a:pPr>
              <a:defRPr/>
            </a:pPr>
            <a:fld id="{BA2983C0-636D-466F-9496-7B915D660B3A}" type="slidenum">
              <a:rPr lang="en-US" altLang="en-US"/>
              <a:pPr>
                <a:defRPr/>
              </a:pPr>
              <a:t>‹#›</a:t>
            </a:fld>
            <a:endParaRPr lang="en-US" altLang="en-US" dirty="0"/>
          </a:p>
        </p:txBody>
      </p:sp>
    </p:spTree>
    <p:extLst>
      <p:ext uri="{BB962C8B-B14F-4D97-AF65-F5344CB8AC3E}">
        <p14:creationId xmlns:p14="http://schemas.microsoft.com/office/powerpoint/2010/main" val="22784921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065A11-43B0-42EC-8E78-EBB16DE6B8C7}"/>
              </a:ext>
            </a:extLst>
          </p:cNvPr>
          <p:cNvSpPr>
            <a:spLocks noGrp="1"/>
          </p:cNvSpPr>
          <p:nvPr>
            <p:ph type="dt" sz="half" idx="10"/>
          </p:nvPr>
        </p:nvSpPr>
        <p:spPr/>
        <p:txBody>
          <a:bodyPr/>
          <a:lstStyle>
            <a:lvl1pPr>
              <a:defRPr/>
            </a:lvl1pPr>
          </a:lstStyle>
          <a:p>
            <a:pPr>
              <a:defRPr/>
            </a:pPr>
            <a:fld id="{91822DF4-1A53-490E-B1BA-592A8DC563E8}" type="datetimeFigureOut">
              <a:rPr lang="en-US"/>
              <a:pPr>
                <a:defRPr/>
              </a:pPr>
              <a:t>5/18/2022</a:t>
            </a:fld>
            <a:endParaRPr lang="en-US" dirty="0"/>
          </a:p>
        </p:txBody>
      </p:sp>
      <p:sp>
        <p:nvSpPr>
          <p:cNvPr id="5" name="Footer Placeholder 4">
            <a:extLst>
              <a:ext uri="{FF2B5EF4-FFF2-40B4-BE49-F238E27FC236}">
                <a16:creationId xmlns:a16="http://schemas.microsoft.com/office/drawing/2014/main" id="{529516A3-1718-44EB-AFEC-C8A1898E6CE5}"/>
              </a:ext>
            </a:extLst>
          </p:cNvPr>
          <p:cNvSpPr>
            <a:spLocks noGrp="1"/>
          </p:cNvSpPr>
          <p:nvPr>
            <p:ph type="ftr" sz="quarter" idx="11"/>
          </p:nvPr>
        </p:nvSpPr>
        <p:spPr/>
        <p:txBody>
          <a:bodyPr/>
          <a:lstStyle>
            <a:lvl1pPr>
              <a:defRPr/>
            </a:lvl1pPr>
          </a:lstStyle>
          <a:p>
            <a:pPr>
              <a:defRPr/>
            </a:pPr>
            <a:endParaRPr lang="en-US" dirty="0"/>
          </a:p>
        </p:txBody>
      </p:sp>
      <p:sp>
        <p:nvSpPr>
          <p:cNvPr id="6" name="Slide Number Placeholder 5">
            <a:extLst>
              <a:ext uri="{FF2B5EF4-FFF2-40B4-BE49-F238E27FC236}">
                <a16:creationId xmlns:a16="http://schemas.microsoft.com/office/drawing/2014/main" id="{C19DD755-D9EE-43B8-9FFA-F4A79E2D9F36}"/>
              </a:ext>
            </a:extLst>
          </p:cNvPr>
          <p:cNvSpPr>
            <a:spLocks noGrp="1"/>
          </p:cNvSpPr>
          <p:nvPr>
            <p:ph type="sldNum" sz="quarter" idx="12"/>
          </p:nvPr>
        </p:nvSpPr>
        <p:spPr/>
        <p:txBody>
          <a:bodyPr/>
          <a:lstStyle>
            <a:lvl1pPr>
              <a:defRPr/>
            </a:lvl1pPr>
          </a:lstStyle>
          <a:p>
            <a:pPr>
              <a:defRPr/>
            </a:pPr>
            <a:fld id="{499AFCBE-CE85-4935-8793-742DF1551658}" type="slidenum">
              <a:rPr lang="en-US" altLang="en-US"/>
              <a:pPr>
                <a:defRPr/>
              </a:pPr>
              <a:t>‹#›</a:t>
            </a:fld>
            <a:endParaRPr lang="en-US" altLang="en-US" dirty="0"/>
          </a:p>
        </p:txBody>
      </p:sp>
    </p:spTree>
    <p:extLst>
      <p:ext uri="{BB962C8B-B14F-4D97-AF65-F5344CB8AC3E}">
        <p14:creationId xmlns:p14="http://schemas.microsoft.com/office/powerpoint/2010/main" val="42677172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DFDDD0-E0DB-4281-8D9A-7EBB261A6384}"/>
              </a:ext>
            </a:extLst>
          </p:cNvPr>
          <p:cNvSpPr>
            <a:spLocks noGrp="1"/>
          </p:cNvSpPr>
          <p:nvPr>
            <p:ph type="dt" sz="half" idx="10"/>
          </p:nvPr>
        </p:nvSpPr>
        <p:spPr/>
        <p:txBody>
          <a:bodyPr/>
          <a:lstStyle>
            <a:lvl1pPr>
              <a:defRPr/>
            </a:lvl1pPr>
          </a:lstStyle>
          <a:p>
            <a:pPr>
              <a:defRPr/>
            </a:pPr>
            <a:fld id="{C47274D6-7C4A-4346-A96A-2A905227E742}" type="datetimeFigureOut">
              <a:rPr lang="en-US"/>
              <a:pPr>
                <a:defRPr/>
              </a:pPr>
              <a:t>5/18/2022</a:t>
            </a:fld>
            <a:endParaRPr lang="en-US" dirty="0"/>
          </a:p>
        </p:txBody>
      </p:sp>
      <p:sp>
        <p:nvSpPr>
          <p:cNvPr id="5" name="Footer Placeholder 4">
            <a:extLst>
              <a:ext uri="{FF2B5EF4-FFF2-40B4-BE49-F238E27FC236}">
                <a16:creationId xmlns:a16="http://schemas.microsoft.com/office/drawing/2014/main" id="{7C3DD619-2C90-461F-81DC-9BB188BAEB68}"/>
              </a:ext>
            </a:extLst>
          </p:cNvPr>
          <p:cNvSpPr>
            <a:spLocks noGrp="1"/>
          </p:cNvSpPr>
          <p:nvPr>
            <p:ph type="ftr" sz="quarter" idx="11"/>
          </p:nvPr>
        </p:nvSpPr>
        <p:spPr/>
        <p:txBody>
          <a:bodyPr/>
          <a:lstStyle>
            <a:lvl1pPr>
              <a:defRPr/>
            </a:lvl1pPr>
          </a:lstStyle>
          <a:p>
            <a:pPr>
              <a:defRPr/>
            </a:pPr>
            <a:endParaRPr lang="en-US" dirty="0"/>
          </a:p>
        </p:txBody>
      </p:sp>
      <p:sp>
        <p:nvSpPr>
          <p:cNvPr id="6" name="Slide Number Placeholder 5">
            <a:extLst>
              <a:ext uri="{FF2B5EF4-FFF2-40B4-BE49-F238E27FC236}">
                <a16:creationId xmlns:a16="http://schemas.microsoft.com/office/drawing/2014/main" id="{0C594D54-9AB7-4CB2-820D-4A75EFC24F1B}"/>
              </a:ext>
            </a:extLst>
          </p:cNvPr>
          <p:cNvSpPr>
            <a:spLocks noGrp="1"/>
          </p:cNvSpPr>
          <p:nvPr>
            <p:ph type="sldNum" sz="quarter" idx="12"/>
          </p:nvPr>
        </p:nvSpPr>
        <p:spPr/>
        <p:txBody>
          <a:bodyPr/>
          <a:lstStyle>
            <a:lvl1pPr>
              <a:defRPr/>
            </a:lvl1pPr>
          </a:lstStyle>
          <a:p>
            <a:pPr>
              <a:defRPr/>
            </a:pPr>
            <a:fld id="{30D687C0-0267-4A3D-B872-20663FEC9C68}" type="slidenum">
              <a:rPr lang="en-US" altLang="en-US"/>
              <a:pPr>
                <a:defRPr/>
              </a:pPr>
              <a:t>‹#›</a:t>
            </a:fld>
            <a:endParaRPr lang="en-US" altLang="en-US" dirty="0"/>
          </a:p>
        </p:txBody>
      </p:sp>
    </p:spTree>
    <p:extLst>
      <p:ext uri="{BB962C8B-B14F-4D97-AF65-F5344CB8AC3E}">
        <p14:creationId xmlns:p14="http://schemas.microsoft.com/office/powerpoint/2010/main" val="32510283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E658A83-D10E-4538-8EAE-854FAD02D39B}"/>
              </a:ext>
            </a:extLst>
          </p:cNvPr>
          <p:cNvSpPr>
            <a:spLocks noGrp="1"/>
          </p:cNvSpPr>
          <p:nvPr>
            <p:ph type="dt" sz="half" idx="10"/>
          </p:nvPr>
        </p:nvSpPr>
        <p:spPr/>
        <p:txBody>
          <a:bodyPr/>
          <a:lstStyle>
            <a:lvl1pPr>
              <a:defRPr/>
            </a:lvl1pPr>
          </a:lstStyle>
          <a:p>
            <a:pPr>
              <a:defRPr/>
            </a:pPr>
            <a:fld id="{BA679365-784F-454E-8365-0417915D1EEC}" type="datetimeFigureOut">
              <a:rPr lang="en-US"/>
              <a:pPr>
                <a:defRPr/>
              </a:pPr>
              <a:t>5/18/2022</a:t>
            </a:fld>
            <a:endParaRPr lang="en-US" dirty="0"/>
          </a:p>
        </p:txBody>
      </p:sp>
      <p:sp>
        <p:nvSpPr>
          <p:cNvPr id="5" name="Footer Placeholder 4">
            <a:extLst>
              <a:ext uri="{FF2B5EF4-FFF2-40B4-BE49-F238E27FC236}">
                <a16:creationId xmlns:a16="http://schemas.microsoft.com/office/drawing/2014/main" id="{5E0B5B96-4780-4374-93B5-8BC7F7F02A30}"/>
              </a:ext>
            </a:extLst>
          </p:cNvPr>
          <p:cNvSpPr>
            <a:spLocks noGrp="1"/>
          </p:cNvSpPr>
          <p:nvPr>
            <p:ph type="ftr" sz="quarter" idx="11"/>
          </p:nvPr>
        </p:nvSpPr>
        <p:spPr/>
        <p:txBody>
          <a:bodyPr/>
          <a:lstStyle>
            <a:lvl1pPr>
              <a:defRPr/>
            </a:lvl1pPr>
          </a:lstStyle>
          <a:p>
            <a:pPr>
              <a:defRPr/>
            </a:pPr>
            <a:endParaRPr lang="en-US" dirty="0"/>
          </a:p>
        </p:txBody>
      </p:sp>
      <p:sp>
        <p:nvSpPr>
          <p:cNvPr id="6" name="Slide Number Placeholder 5">
            <a:extLst>
              <a:ext uri="{FF2B5EF4-FFF2-40B4-BE49-F238E27FC236}">
                <a16:creationId xmlns:a16="http://schemas.microsoft.com/office/drawing/2014/main" id="{83AC4107-F52C-4B27-96B5-CD740D6B2E36}"/>
              </a:ext>
            </a:extLst>
          </p:cNvPr>
          <p:cNvSpPr>
            <a:spLocks noGrp="1"/>
          </p:cNvSpPr>
          <p:nvPr>
            <p:ph type="sldNum" sz="quarter" idx="12"/>
          </p:nvPr>
        </p:nvSpPr>
        <p:spPr/>
        <p:txBody>
          <a:bodyPr/>
          <a:lstStyle>
            <a:lvl1pPr>
              <a:defRPr/>
            </a:lvl1pPr>
          </a:lstStyle>
          <a:p>
            <a:pPr>
              <a:defRPr/>
            </a:pPr>
            <a:fld id="{FB94465D-FF22-47D5-8DDE-582BC25DCC3C}" type="slidenum">
              <a:rPr lang="en-US" altLang="en-US"/>
              <a:pPr>
                <a:defRPr/>
              </a:pPr>
              <a:t>‹#›</a:t>
            </a:fld>
            <a:endParaRPr lang="en-US" altLang="en-US" dirty="0"/>
          </a:p>
        </p:txBody>
      </p:sp>
    </p:spTree>
    <p:extLst>
      <p:ext uri="{BB962C8B-B14F-4D97-AF65-F5344CB8AC3E}">
        <p14:creationId xmlns:p14="http://schemas.microsoft.com/office/powerpoint/2010/main" val="32511295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2679770-269B-4BAA-B7D3-68B39CA21925}"/>
              </a:ext>
            </a:extLst>
          </p:cNvPr>
          <p:cNvSpPr>
            <a:spLocks noGrp="1"/>
          </p:cNvSpPr>
          <p:nvPr>
            <p:ph type="dt" sz="half" idx="10"/>
          </p:nvPr>
        </p:nvSpPr>
        <p:spPr/>
        <p:txBody>
          <a:bodyPr/>
          <a:lstStyle>
            <a:lvl1pPr>
              <a:defRPr/>
            </a:lvl1pPr>
          </a:lstStyle>
          <a:p>
            <a:pPr>
              <a:defRPr/>
            </a:pPr>
            <a:fld id="{05375C8A-F73A-4BE6-8608-E9B87E4D0DB9}" type="datetimeFigureOut">
              <a:rPr lang="en-US"/>
              <a:pPr>
                <a:defRPr/>
              </a:pPr>
              <a:t>5/18/2022</a:t>
            </a:fld>
            <a:endParaRPr lang="en-US" dirty="0"/>
          </a:p>
        </p:txBody>
      </p:sp>
      <p:sp>
        <p:nvSpPr>
          <p:cNvPr id="5" name="Footer Placeholder 4">
            <a:extLst>
              <a:ext uri="{FF2B5EF4-FFF2-40B4-BE49-F238E27FC236}">
                <a16:creationId xmlns:a16="http://schemas.microsoft.com/office/drawing/2014/main" id="{96A50C4F-D240-4106-8355-9EDA19EC1186}"/>
              </a:ext>
            </a:extLst>
          </p:cNvPr>
          <p:cNvSpPr>
            <a:spLocks noGrp="1"/>
          </p:cNvSpPr>
          <p:nvPr>
            <p:ph type="ftr" sz="quarter" idx="11"/>
          </p:nvPr>
        </p:nvSpPr>
        <p:spPr/>
        <p:txBody>
          <a:bodyPr/>
          <a:lstStyle>
            <a:lvl1pPr>
              <a:defRPr/>
            </a:lvl1pPr>
          </a:lstStyle>
          <a:p>
            <a:pPr>
              <a:defRPr/>
            </a:pPr>
            <a:endParaRPr lang="en-US" dirty="0"/>
          </a:p>
        </p:txBody>
      </p:sp>
      <p:sp>
        <p:nvSpPr>
          <p:cNvPr id="6" name="Slide Number Placeholder 5">
            <a:extLst>
              <a:ext uri="{FF2B5EF4-FFF2-40B4-BE49-F238E27FC236}">
                <a16:creationId xmlns:a16="http://schemas.microsoft.com/office/drawing/2014/main" id="{699C083D-4085-4FD3-8108-E8314E3A870D}"/>
              </a:ext>
            </a:extLst>
          </p:cNvPr>
          <p:cNvSpPr>
            <a:spLocks noGrp="1"/>
          </p:cNvSpPr>
          <p:nvPr>
            <p:ph type="sldNum" sz="quarter" idx="12"/>
          </p:nvPr>
        </p:nvSpPr>
        <p:spPr/>
        <p:txBody>
          <a:bodyPr/>
          <a:lstStyle>
            <a:lvl1pPr>
              <a:defRPr/>
            </a:lvl1pPr>
          </a:lstStyle>
          <a:p>
            <a:pPr>
              <a:defRPr/>
            </a:pPr>
            <a:fld id="{52490F69-15AB-46F0-9149-2F86D50AADD6}" type="slidenum">
              <a:rPr lang="en-US" altLang="en-US"/>
              <a:pPr>
                <a:defRPr/>
              </a:pPr>
              <a:t>‹#›</a:t>
            </a:fld>
            <a:endParaRPr lang="en-US" altLang="en-US" dirty="0"/>
          </a:p>
        </p:txBody>
      </p:sp>
    </p:spTree>
    <p:extLst>
      <p:ext uri="{BB962C8B-B14F-4D97-AF65-F5344CB8AC3E}">
        <p14:creationId xmlns:p14="http://schemas.microsoft.com/office/powerpoint/2010/main" val="9090082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A5A1553D-BA6E-44BE-8A40-3EDA0EE837BD}"/>
              </a:ext>
            </a:extLst>
          </p:cNvPr>
          <p:cNvSpPr>
            <a:spLocks noGrp="1"/>
          </p:cNvSpPr>
          <p:nvPr>
            <p:ph type="dt" sz="half" idx="10"/>
          </p:nvPr>
        </p:nvSpPr>
        <p:spPr/>
        <p:txBody>
          <a:bodyPr/>
          <a:lstStyle>
            <a:lvl1pPr>
              <a:defRPr/>
            </a:lvl1pPr>
          </a:lstStyle>
          <a:p>
            <a:pPr>
              <a:defRPr/>
            </a:pPr>
            <a:fld id="{034A3C59-FEA5-441E-BD19-9BDDEB12CEC8}" type="datetimeFigureOut">
              <a:rPr lang="en-US"/>
              <a:pPr>
                <a:defRPr/>
              </a:pPr>
              <a:t>5/18/2022</a:t>
            </a:fld>
            <a:endParaRPr lang="en-US" dirty="0"/>
          </a:p>
        </p:txBody>
      </p:sp>
      <p:sp>
        <p:nvSpPr>
          <p:cNvPr id="6" name="Footer Placeholder 4">
            <a:extLst>
              <a:ext uri="{FF2B5EF4-FFF2-40B4-BE49-F238E27FC236}">
                <a16:creationId xmlns:a16="http://schemas.microsoft.com/office/drawing/2014/main" id="{21EADA04-4621-473D-8764-6B6A089B10B1}"/>
              </a:ext>
            </a:extLst>
          </p:cNvPr>
          <p:cNvSpPr>
            <a:spLocks noGrp="1"/>
          </p:cNvSpPr>
          <p:nvPr>
            <p:ph type="ftr" sz="quarter" idx="11"/>
          </p:nvPr>
        </p:nvSpPr>
        <p:spPr/>
        <p:txBody>
          <a:bodyPr/>
          <a:lstStyle>
            <a:lvl1pPr>
              <a:defRPr/>
            </a:lvl1pPr>
          </a:lstStyle>
          <a:p>
            <a:pPr>
              <a:defRPr/>
            </a:pPr>
            <a:endParaRPr lang="en-US" dirty="0"/>
          </a:p>
        </p:txBody>
      </p:sp>
      <p:sp>
        <p:nvSpPr>
          <p:cNvPr id="7" name="Slide Number Placeholder 5">
            <a:extLst>
              <a:ext uri="{FF2B5EF4-FFF2-40B4-BE49-F238E27FC236}">
                <a16:creationId xmlns:a16="http://schemas.microsoft.com/office/drawing/2014/main" id="{CBC49C82-1AAA-41D7-A342-A8531165A51F}"/>
              </a:ext>
            </a:extLst>
          </p:cNvPr>
          <p:cNvSpPr>
            <a:spLocks noGrp="1"/>
          </p:cNvSpPr>
          <p:nvPr>
            <p:ph type="sldNum" sz="quarter" idx="12"/>
          </p:nvPr>
        </p:nvSpPr>
        <p:spPr/>
        <p:txBody>
          <a:bodyPr/>
          <a:lstStyle>
            <a:lvl1pPr>
              <a:defRPr/>
            </a:lvl1pPr>
          </a:lstStyle>
          <a:p>
            <a:pPr>
              <a:defRPr/>
            </a:pPr>
            <a:fld id="{1E784212-F7D8-45A3-8A48-4866C5CCE6D0}" type="slidenum">
              <a:rPr lang="en-US" altLang="en-US"/>
              <a:pPr>
                <a:defRPr/>
              </a:pPr>
              <a:t>‹#›</a:t>
            </a:fld>
            <a:endParaRPr lang="en-US" altLang="en-US" dirty="0"/>
          </a:p>
        </p:txBody>
      </p:sp>
    </p:spTree>
    <p:extLst>
      <p:ext uri="{BB962C8B-B14F-4D97-AF65-F5344CB8AC3E}">
        <p14:creationId xmlns:p14="http://schemas.microsoft.com/office/powerpoint/2010/main" val="2362506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15629739-F6FB-49EE-9B0D-C6613C5BA2ED}"/>
              </a:ext>
            </a:extLst>
          </p:cNvPr>
          <p:cNvSpPr>
            <a:spLocks noGrp="1"/>
          </p:cNvSpPr>
          <p:nvPr>
            <p:ph type="dt" sz="half" idx="10"/>
          </p:nvPr>
        </p:nvSpPr>
        <p:spPr/>
        <p:txBody>
          <a:bodyPr/>
          <a:lstStyle>
            <a:lvl1pPr>
              <a:defRPr/>
            </a:lvl1pPr>
          </a:lstStyle>
          <a:p>
            <a:pPr>
              <a:defRPr/>
            </a:pPr>
            <a:fld id="{D9B56353-BAF2-4E58-9A7D-C1D1D49D0E4F}" type="datetimeFigureOut">
              <a:rPr lang="en-US"/>
              <a:pPr>
                <a:defRPr/>
              </a:pPr>
              <a:t>5/18/2022</a:t>
            </a:fld>
            <a:endParaRPr lang="en-US" dirty="0"/>
          </a:p>
        </p:txBody>
      </p:sp>
      <p:sp>
        <p:nvSpPr>
          <p:cNvPr id="8" name="Footer Placeholder 4">
            <a:extLst>
              <a:ext uri="{FF2B5EF4-FFF2-40B4-BE49-F238E27FC236}">
                <a16:creationId xmlns:a16="http://schemas.microsoft.com/office/drawing/2014/main" id="{75688704-532E-4767-B12E-7F808174ACC4}"/>
              </a:ext>
            </a:extLst>
          </p:cNvPr>
          <p:cNvSpPr>
            <a:spLocks noGrp="1"/>
          </p:cNvSpPr>
          <p:nvPr>
            <p:ph type="ftr" sz="quarter" idx="11"/>
          </p:nvPr>
        </p:nvSpPr>
        <p:spPr/>
        <p:txBody>
          <a:bodyPr/>
          <a:lstStyle>
            <a:lvl1pPr>
              <a:defRPr/>
            </a:lvl1pPr>
          </a:lstStyle>
          <a:p>
            <a:pPr>
              <a:defRPr/>
            </a:pPr>
            <a:endParaRPr lang="en-US" dirty="0"/>
          </a:p>
        </p:txBody>
      </p:sp>
      <p:sp>
        <p:nvSpPr>
          <p:cNvPr id="9" name="Slide Number Placeholder 5">
            <a:extLst>
              <a:ext uri="{FF2B5EF4-FFF2-40B4-BE49-F238E27FC236}">
                <a16:creationId xmlns:a16="http://schemas.microsoft.com/office/drawing/2014/main" id="{5E2C4857-6066-496B-9FC9-42CB30B1BA83}"/>
              </a:ext>
            </a:extLst>
          </p:cNvPr>
          <p:cNvSpPr>
            <a:spLocks noGrp="1"/>
          </p:cNvSpPr>
          <p:nvPr>
            <p:ph type="sldNum" sz="quarter" idx="12"/>
          </p:nvPr>
        </p:nvSpPr>
        <p:spPr/>
        <p:txBody>
          <a:bodyPr/>
          <a:lstStyle>
            <a:lvl1pPr>
              <a:defRPr/>
            </a:lvl1pPr>
          </a:lstStyle>
          <a:p>
            <a:pPr>
              <a:defRPr/>
            </a:pPr>
            <a:fld id="{7478C36C-72A4-4B62-99E4-6F76FC1C7267}" type="slidenum">
              <a:rPr lang="en-US" altLang="en-US"/>
              <a:pPr>
                <a:defRPr/>
              </a:pPr>
              <a:t>‹#›</a:t>
            </a:fld>
            <a:endParaRPr lang="en-US" altLang="en-US" dirty="0"/>
          </a:p>
        </p:txBody>
      </p:sp>
    </p:spTree>
    <p:extLst>
      <p:ext uri="{BB962C8B-B14F-4D97-AF65-F5344CB8AC3E}">
        <p14:creationId xmlns:p14="http://schemas.microsoft.com/office/powerpoint/2010/main" val="14202101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8C6A98B3-2D7F-4D98-BE73-F24F5119F367}"/>
              </a:ext>
            </a:extLst>
          </p:cNvPr>
          <p:cNvSpPr>
            <a:spLocks noGrp="1"/>
          </p:cNvSpPr>
          <p:nvPr>
            <p:ph type="dt" sz="half" idx="10"/>
          </p:nvPr>
        </p:nvSpPr>
        <p:spPr/>
        <p:txBody>
          <a:bodyPr/>
          <a:lstStyle>
            <a:lvl1pPr>
              <a:defRPr/>
            </a:lvl1pPr>
          </a:lstStyle>
          <a:p>
            <a:pPr>
              <a:defRPr/>
            </a:pPr>
            <a:fld id="{955DB59E-1FF9-4A4A-8C5B-DF01832A40FD}" type="datetimeFigureOut">
              <a:rPr lang="en-US"/>
              <a:pPr>
                <a:defRPr/>
              </a:pPr>
              <a:t>5/18/2022</a:t>
            </a:fld>
            <a:endParaRPr lang="en-US" dirty="0"/>
          </a:p>
        </p:txBody>
      </p:sp>
      <p:sp>
        <p:nvSpPr>
          <p:cNvPr id="4" name="Footer Placeholder 4">
            <a:extLst>
              <a:ext uri="{FF2B5EF4-FFF2-40B4-BE49-F238E27FC236}">
                <a16:creationId xmlns:a16="http://schemas.microsoft.com/office/drawing/2014/main" id="{79361951-ADE6-4F1B-82F3-F94BEBF8799F}"/>
              </a:ext>
            </a:extLst>
          </p:cNvPr>
          <p:cNvSpPr>
            <a:spLocks noGrp="1"/>
          </p:cNvSpPr>
          <p:nvPr>
            <p:ph type="ftr" sz="quarter" idx="11"/>
          </p:nvPr>
        </p:nvSpPr>
        <p:spPr/>
        <p:txBody>
          <a:bodyPr/>
          <a:lstStyle>
            <a:lvl1pPr>
              <a:defRPr/>
            </a:lvl1pPr>
          </a:lstStyle>
          <a:p>
            <a:pPr>
              <a:defRPr/>
            </a:pPr>
            <a:endParaRPr lang="en-US" dirty="0"/>
          </a:p>
        </p:txBody>
      </p:sp>
      <p:sp>
        <p:nvSpPr>
          <p:cNvPr id="5" name="Slide Number Placeholder 5">
            <a:extLst>
              <a:ext uri="{FF2B5EF4-FFF2-40B4-BE49-F238E27FC236}">
                <a16:creationId xmlns:a16="http://schemas.microsoft.com/office/drawing/2014/main" id="{0568D12D-9742-4438-84EB-0A2E3A5AC04A}"/>
              </a:ext>
            </a:extLst>
          </p:cNvPr>
          <p:cNvSpPr>
            <a:spLocks noGrp="1"/>
          </p:cNvSpPr>
          <p:nvPr>
            <p:ph type="sldNum" sz="quarter" idx="12"/>
          </p:nvPr>
        </p:nvSpPr>
        <p:spPr/>
        <p:txBody>
          <a:bodyPr/>
          <a:lstStyle>
            <a:lvl1pPr>
              <a:defRPr/>
            </a:lvl1pPr>
          </a:lstStyle>
          <a:p>
            <a:pPr>
              <a:defRPr/>
            </a:pPr>
            <a:fld id="{5DB19AB7-80CB-4DD5-A365-DB088D09485E}" type="slidenum">
              <a:rPr lang="en-US" altLang="en-US"/>
              <a:pPr>
                <a:defRPr/>
              </a:pPr>
              <a:t>‹#›</a:t>
            </a:fld>
            <a:endParaRPr lang="en-US" altLang="en-US" dirty="0"/>
          </a:p>
        </p:txBody>
      </p:sp>
    </p:spTree>
    <p:extLst>
      <p:ext uri="{BB962C8B-B14F-4D97-AF65-F5344CB8AC3E}">
        <p14:creationId xmlns:p14="http://schemas.microsoft.com/office/powerpoint/2010/main" val="20931670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57D1D1C-079E-4170-A331-8598E2A81175}"/>
              </a:ext>
            </a:extLst>
          </p:cNvPr>
          <p:cNvSpPr>
            <a:spLocks noGrp="1"/>
          </p:cNvSpPr>
          <p:nvPr>
            <p:ph type="dt" sz="half" idx="10"/>
          </p:nvPr>
        </p:nvSpPr>
        <p:spPr/>
        <p:txBody>
          <a:bodyPr/>
          <a:lstStyle>
            <a:lvl1pPr>
              <a:defRPr/>
            </a:lvl1pPr>
          </a:lstStyle>
          <a:p>
            <a:pPr>
              <a:defRPr/>
            </a:pPr>
            <a:fld id="{BDB03439-2176-4276-91DD-6B29100CE092}" type="datetimeFigureOut">
              <a:rPr lang="en-US"/>
              <a:pPr>
                <a:defRPr/>
              </a:pPr>
              <a:t>5/18/2022</a:t>
            </a:fld>
            <a:endParaRPr lang="en-US" dirty="0"/>
          </a:p>
        </p:txBody>
      </p:sp>
      <p:sp>
        <p:nvSpPr>
          <p:cNvPr id="3" name="Footer Placeholder 4">
            <a:extLst>
              <a:ext uri="{FF2B5EF4-FFF2-40B4-BE49-F238E27FC236}">
                <a16:creationId xmlns:a16="http://schemas.microsoft.com/office/drawing/2014/main" id="{A40E7B10-8EEB-4ECC-AEC4-5CFF28007F81}"/>
              </a:ext>
            </a:extLst>
          </p:cNvPr>
          <p:cNvSpPr>
            <a:spLocks noGrp="1"/>
          </p:cNvSpPr>
          <p:nvPr>
            <p:ph type="ftr" sz="quarter" idx="11"/>
          </p:nvPr>
        </p:nvSpPr>
        <p:spPr/>
        <p:txBody>
          <a:bodyPr/>
          <a:lstStyle>
            <a:lvl1pPr>
              <a:defRPr/>
            </a:lvl1pPr>
          </a:lstStyle>
          <a:p>
            <a:pPr>
              <a:defRPr/>
            </a:pPr>
            <a:endParaRPr lang="en-US" dirty="0"/>
          </a:p>
        </p:txBody>
      </p:sp>
      <p:sp>
        <p:nvSpPr>
          <p:cNvPr id="4" name="Slide Number Placeholder 5">
            <a:extLst>
              <a:ext uri="{FF2B5EF4-FFF2-40B4-BE49-F238E27FC236}">
                <a16:creationId xmlns:a16="http://schemas.microsoft.com/office/drawing/2014/main" id="{477B28AE-6D80-40AA-8027-A5873B8A8940}"/>
              </a:ext>
            </a:extLst>
          </p:cNvPr>
          <p:cNvSpPr>
            <a:spLocks noGrp="1"/>
          </p:cNvSpPr>
          <p:nvPr>
            <p:ph type="sldNum" sz="quarter" idx="12"/>
          </p:nvPr>
        </p:nvSpPr>
        <p:spPr/>
        <p:txBody>
          <a:bodyPr/>
          <a:lstStyle>
            <a:lvl1pPr>
              <a:defRPr/>
            </a:lvl1pPr>
          </a:lstStyle>
          <a:p>
            <a:pPr>
              <a:defRPr/>
            </a:pPr>
            <a:fld id="{DC9B9270-7103-4BFB-AD60-5A95EDC8C2BD}" type="slidenum">
              <a:rPr lang="en-US" altLang="en-US"/>
              <a:pPr>
                <a:defRPr/>
              </a:pPr>
              <a:t>‹#›</a:t>
            </a:fld>
            <a:endParaRPr lang="en-US" altLang="en-US" dirty="0"/>
          </a:p>
        </p:txBody>
      </p:sp>
    </p:spTree>
    <p:extLst>
      <p:ext uri="{BB962C8B-B14F-4D97-AF65-F5344CB8AC3E}">
        <p14:creationId xmlns:p14="http://schemas.microsoft.com/office/powerpoint/2010/main" val="27402296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5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8940800" y="0"/>
            <a:ext cx="3251200" cy="6858000"/>
          </a:xfrm>
        </p:spPr>
        <p:txBody>
          <a:bodyPr/>
          <a:lstStyle/>
          <a:p>
            <a:endParaRPr lang="id-ID"/>
          </a:p>
        </p:txBody>
      </p:sp>
      <p:sp>
        <p:nvSpPr>
          <p:cNvPr id="3" name="Rectangle 2"/>
          <p:cNvSpPr/>
          <p:nvPr userDrawn="1"/>
        </p:nvSpPr>
        <p:spPr>
          <a:xfrm>
            <a:off x="5765800" y="0"/>
            <a:ext cx="3175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29210354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7_Title Slide">
    <p:spTree>
      <p:nvGrpSpPr>
        <p:cNvPr id="1" name=""/>
        <p:cNvGrpSpPr/>
        <p:nvPr/>
      </p:nvGrpSpPr>
      <p:grpSpPr>
        <a:xfrm>
          <a:off x="0" y="0"/>
          <a:ext cx="0" cy="0"/>
          <a:chOff x="0" y="0"/>
          <a:chExt cx="0" cy="0"/>
        </a:xfrm>
      </p:grpSpPr>
      <p:sp>
        <p:nvSpPr>
          <p:cNvPr id="5" name="Picture Placeholder 3">
            <a:extLst>
              <a:ext uri="{FF2B5EF4-FFF2-40B4-BE49-F238E27FC236}">
                <a16:creationId xmlns:a16="http://schemas.microsoft.com/office/drawing/2014/main" id="{00BFF3B3-B497-4A9C-BD0B-F62CD27113F5}"/>
              </a:ext>
            </a:extLst>
          </p:cNvPr>
          <p:cNvSpPr>
            <a:spLocks noGrp="1"/>
          </p:cNvSpPr>
          <p:nvPr>
            <p:ph type="pic" sz="quarter" idx="13"/>
          </p:nvPr>
        </p:nvSpPr>
        <p:spPr>
          <a:xfrm>
            <a:off x="-1" y="0"/>
            <a:ext cx="4063999" cy="3429000"/>
          </a:xfrm>
          <a:pattFill prst="pct5">
            <a:fgClr>
              <a:schemeClr val="accent1"/>
            </a:fgClr>
            <a:bgClr>
              <a:schemeClr val="bg1"/>
            </a:bgClr>
          </a:pattFill>
        </p:spPr>
        <p:txBody>
          <a:bodyPr>
            <a:normAutofit/>
          </a:bodyPr>
          <a:lstStyle>
            <a:lvl1pPr>
              <a:defRPr sz="1100">
                <a:latin typeface="Arial" panose="020B0604020202020204" pitchFamily="34" charset="0"/>
                <a:cs typeface="Arial" panose="020B0604020202020204" pitchFamily="34" charset="0"/>
              </a:defRPr>
            </a:lvl1pPr>
          </a:lstStyle>
          <a:p>
            <a:endParaRPr lang="en-ID" dirty="0"/>
          </a:p>
        </p:txBody>
      </p:sp>
      <p:sp>
        <p:nvSpPr>
          <p:cNvPr id="6" name="Picture Placeholder 3">
            <a:extLst>
              <a:ext uri="{FF2B5EF4-FFF2-40B4-BE49-F238E27FC236}">
                <a16:creationId xmlns:a16="http://schemas.microsoft.com/office/drawing/2014/main" id="{8473F9C8-31CE-4BAF-A0C4-BE30B620296E}"/>
              </a:ext>
            </a:extLst>
          </p:cNvPr>
          <p:cNvSpPr>
            <a:spLocks noGrp="1"/>
          </p:cNvSpPr>
          <p:nvPr>
            <p:ph type="pic" sz="quarter" idx="14"/>
          </p:nvPr>
        </p:nvSpPr>
        <p:spPr>
          <a:xfrm>
            <a:off x="8128001" y="0"/>
            <a:ext cx="4063999" cy="3429000"/>
          </a:xfrm>
          <a:pattFill prst="pct5">
            <a:fgClr>
              <a:schemeClr val="accent1"/>
            </a:fgClr>
            <a:bgClr>
              <a:schemeClr val="bg1"/>
            </a:bgClr>
          </a:pattFill>
        </p:spPr>
        <p:txBody>
          <a:bodyPr>
            <a:normAutofit/>
          </a:bodyPr>
          <a:lstStyle>
            <a:lvl1pPr>
              <a:defRPr sz="1100">
                <a:latin typeface="Arial" panose="020B0604020202020204" pitchFamily="34" charset="0"/>
                <a:cs typeface="Arial" panose="020B0604020202020204" pitchFamily="34" charset="0"/>
              </a:defRPr>
            </a:lvl1pPr>
          </a:lstStyle>
          <a:p>
            <a:endParaRPr lang="en-ID" dirty="0"/>
          </a:p>
        </p:txBody>
      </p:sp>
      <p:sp>
        <p:nvSpPr>
          <p:cNvPr id="7" name="Picture Placeholder 3">
            <a:extLst>
              <a:ext uri="{FF2B5EF4-FFF2-40B4-BE49-F238E27FC236}">
                <a16:creationId xmlns:a16="http://schemas.microsoft.com/office/drawing/2014/main" id="{23A629BE-4379-4ECE-BD29-D280F9F33D4A}"/>
              </a:ext>
            </a:extLst>
          </p:cNvPr>
          <p:cNvSpPr>
            <a:spLocks noGrp="1"/>
          </p:cNvSpPr>
          <p:nvPr>
            <p:ph type="pic" sz="quarter" idx="15"/>
          </p:nvPr>
        </p:nvSpPr>
        <p:spPr>
          <a:xfrm>
            <a:off x="4063998" y="3429000"/>
            <a:ext cx="4063999" cy="3429000"/>
          </a:xfrm>
          <a:pattFill prst="pct5">
            <a:fgClr>
              <a:schemeClr val="accent1"/>
            </a:fgClr>
            <a:bgClr>
              <a:schemeClr val="bg1"/>
            </a:bgClr>
          </a:pattFill>
        </p:spPr>
        <p:txBody>
          <a:bodyPr>
            <a:normAutofit/>
          </a:bodyPr>
          <a:lstStyle>
            <a:lvl1pPr>
              <a:defRPr sz="1100">
                <a:latin typeface="Arial" panose="020B0604020202020204" pitchFamily="34" charset="0"/>
                <a:cs typeface="Arial" panose="020B0604020202020204" pitchFamily="34" charset="0"/>
              </a:defRPr>
            </a:lvl1pPr>
          </a:lstStyle>
          <a:p>
            <a:endParaRPr lang="en-ID" dirty="0"/>
          </a:p>
        </p:txBody>
      </p:sp>
    </p:spTree>
    <p:extLst>
      <p:ext uri="{BB962C8B-B14F-4D97-AF65-F5344CB8AC3E}">
        <p14:creationId xmlns:p14="http://schemas.microsoft.com/office/powerpoint/2010/main" val="22799450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alpha val="39999"/>
          </a:srgbClr>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5EE26F48-8F78-4197-89E5-67F757770BE8}"/>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CDB4C84-8731-41DC-9A69-9F5C246D91E1}"/>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FE8DB8C5-6925-4D80-A9A2-22385843339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fld id="{F5B83F23-29E5-4BED-88BC-22748E2EF63A}" type="datetimeFigureOut">
              <a:rPr lang="en-US"/>
              <a:pPr>
                <a:defRPr/>
              </a:pPr>
              <a:t>5/18/2022</a:t>
            </a:fld>
            <a:endParaRPr lang="en-US" dirty="0"/>
          </a:p>
        </p:txBody>
      </p:sp>
      <p:sp>
        <p:nvSpPr>
          <p:cNvPr id="5" name="Footer Placeholder 4">
            <a:extLst>
              <a:ext uri="{FF2B5EF4-FFF2-40B4-BE49-F238E27FC236}">
                <a16:creationId xmlns:a16="http://schemas.microsoft.com/office/drawing/2014/main" id="{1A1FAF5E-2352-473D-862E-C6B88DAAA9D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en-US" dirty="0"/>
          </a:p>
        </p:txBody>
      </p:sp>
      <p:sp>
        <p:nvSpPr>
          <p:cNvPr id="6" name="Slide Number Placeholder 5">
            <a:extLst>
              <a:ext uri="{FF2B5EF4-FFF2-40B4-BE49-F238E27FC236}">
                <a16:creationId xmlns:a16="http://schemas.microsoft.com/office/drawing/2014/main" id="{E90E20AB-1E6E-4530-8CF9-BF6236211C85}"/>
              </a:ext>
            </a:extLst>
          </p:cNvPr>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defRPr>
            </a:lvl1pPr>
          </a:lstStyle>
          <a:p>
            <a:pPr>
              <a:defRPr/>
            </a:pPr>
            <a:fld id="{203C7A70-2634-48CB-A608-4F11E6A8FAEF}"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61" r:id="rId9"/>
    <p:sldLayoutId id="2147483656" r:id="rId10"/>
    <p:sldLayoutId id="2147483657" r:id="rId11"/>
    <p:sldLayoutId id="2147483658" r:id="rId12"/>
    <p:sldLayoutId id="2147483659" r:id="rId13"/>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1.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1.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svg"/><Relationship Id="rId3" Type="http://schemas.openxmlformats.org/officeDocument/2006/relationships/image" Target="../media/image7.svg"/><Relationship Id="rId7" Type="http://schemas.openxmlformats.org/officeDocument/2006/relationships/image" Target="../media/image11.svg"/><Relationship Id="rId12"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10.png"/><Relationship Id="rId11" Type="http://schemas.openxmlformats.org/officeDocument/2006/relationships/image" Target="../media/image15.svg"/><Relationship Id="rId5" Type="http://schemas.openxmlformats.org/officeDocument/2006/relationships/image" Target="../media/image9.sv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svg"/><Relationship Id="rId14" Type="http://schemas.openxmlformats.org/officeDocument/2006/relationships/comments" Target="../comments/commen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comments" Target="../comments/comment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1.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2F2F2">
            <a:alpha val="40000"/>
          </a:srgbClr>
        </a:solidFill>
        <a:effectLst/>
      </p:bgPr>
    </p:bg>
    <p:spTree>
      <p:nvGrpSpPr>
        <p:cNvPr id="1" name=""/>
        <p:cNvGrpSpPr/>
        <p:nvPr/>
      </p:nvGrpSpPr>
      <p:grpSpPr>
        <a:xfrm>
          <a:off x="0" y="0"/>
          <a:ext cx="0" cy="0"/>
          <a:chOff x="0" y="0"/>
          <a:chExt cx="0" cy="0"/>
        </a:xfrm>
      </p:grpSpPr>
      <p:pic>
        <p:nvPicPr>
          <p:cNvPr id="3" name="Picture 2" descr="Residential complex of apartment buildings with doors leading to balconies, along treelined paved pathway with bicycles">
            <a:extLst>
              <a:ext uri="{FF2B5EF4-FFF2-40B4-BE49-F238E27FC236}">
                <a16:creationId xmlns:a16="http://schemas.microsoft.com/office/drawing/2014/main" id="{E8378ACE-A2EC-4452-BC74-586FA5B79B9B}"/>
              </a:ext>
            </a:extLst>
          </p:cNvPr>
          <p:cNvPicPr>
            <a:picLocks noChangeAspect="1"/>
          </p:cNvPicPr>
          <p:nvPr/>
        </p:nvPicPr>
        <p:blipFill>
          <a:blip r:embed="rId2">
            <a:alphaModFix/>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Picture 3" descr="Logo&#10;&#10;Description automatically generated">
            <a:extLst>
              <a:ext uri="{FF2B5EF4-FFF2-40B4-BE49-F238E27FC236}">
                <a16:creationId xmlns:a16="http://schemas.microsoft.com/office/drawing/2014/main" id="{D4090CE9-2D0C-41A2-9C5E-B9D522679B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1016" y="-2766"/>
            <a:ext cx="4800601" cy="1371600"/>
          </a:xfrm>
          <a:prstGeom prst="rect">
            <a:avLst/>
          </a:prstGeom>
        </p:spPr>
      </p:pic>
      <p:sp>
        <p:nvSpPr>
          <p:cNvPr id="9" name="Rectangle 8">
            <a:extLst>
              <a:ext uri="{FF2B5EF4-FFF2-40B4-BE49-F238E27FC236}">
                <a16:creationId xmlns:a16="http://schemas.microsoft.com/office/drawing/2014/main" id="{150618FA-2878-44FB-95A5-FB9D67786B4B}"/>
              </a:ext>
            </a:extLst>
          </p:cNvPr>
          <p:cNvSpPr/>
          <p:nvPr/>
        </p:nvSpPr>
        <p:spPr bwMode="auto">
          <a:xfrm>
            <a:off x="649344" y="1003433"/>
            <a:ext cx="5062538" cy="288412"/>
          </a:xfrm>
          <a:prstGeom prst="rect">
            <a:avLst/>
          </a:prstGeom>
        </p:spPr>
        <p:txBody>
          <a:bodyPr>
            <a:spAutoFit/>
          </a:bodyPr>
          <a:lstStyle/>
          <a:p>
            <a:pPr eaLnBrk="1" fontAlgn="auto" hangingPunct="1">
              <a:lnSpc>
                <a:spcPct val="107000"/>
              </a:lnSpc>
              <a:spcBef>
                <a:spcPts val="0"/>
              </a:spcBef>
              <a:spcAft>
                <a:spcPts val="800"/>
              </a:spcAft>
              <a:defRPr/>
            </a:pPr>
            <a:r>
              <a:rPr lang="en-US" sz="1300" b="1" dirty="0">
                <a:latin typeface="Lato" panose="020F0502020204030203" pitchFamily="34" charset="0"/>
                <a:ea typeface="Lato" panose="020F0502020204030203" pitchFamily="34" charset="0"/>
                <a:cs typeface="Lato" panose="020F0502020204030203" pitchFamily="34" charset="0"/>
              </a:rPr>
              <a:t>Providing innovative housing solutions nationwide</a:t>
            </a:r>
            <a:r>
              <a:rPr lang="en-US" sz="1300" dirty="0">
                <a:latin typeface="Lato" panose="020F0502020204030203" pitchFamily="34" charset="0"/>
                <a:ea typeface="Lato" panose="020F0502020204030203" pitchFamily="34" charset="0"/>
                <a:cs typeface="Lato" panose="020F0502020204030203" pitchFamily="34" charset="0"/>
              </a:rPr>
              <a:t>.</a:t>
            </a:r>
          </a:p>
        </p:txBody>
      </p:sp>
    </p:spTree>
    <p:extLst>
      <p:ext uri="{BB962C8B-B14F-4D97-AF65-F5344CB8AC3E}">
        <p14:creationId xmlns:p14="http://schemas.microsoft.com/office/powerpoint/2010/main" val="2397546695"/>
      </p:ext>
    </p:extLst>
  </p:cSld>
  <p:clrMapOvr>
    <a:masterClrMapping/>
  </p:clrMapOvr>
  <p:transition spd="slow">
    <p:blinds dir="vert"/>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2F2F2">
            <a:alpha val="40000"/>
          </a:srgb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B08107-9E98-4E29-8DAE-F65B824080DE}"/>
              </a:ext>
            </a:extLst>
          </p:cNvPr>
          <p:cNvSpPr txBox="1"/>
          <p:nvPr/>
        </p:nvSpPr>
        <p:spPr>
          <a:xfrm>
            <a:off x="4223640" y="158750"/>
            <a:ext cx="3744808" cy="707886"/>
          </a:xfrm>
          <a:prstGeom prst="rect">
            <a:avLst/>
          </a:prstGeom>
          <a:noFill/>
        </p:spPr>
        <p:txBody>
          <a:bodyPr wrap="none">
            <a:spAutoFit/>
          </a:bodyPr>
          <a:lstStyle/>
          <a:p>
            <a:pPr algn="ctr" eaLnBrk="1" fontAlgn="auto" hangingPunct="1">
              <a:spcBef>
                <a:spcPts val="0"/>
              </a:spcBef>
              <a:spcAft>
                <a:spcPts val="0"/>
              </a:spcAft>
              <a:defRPr/>
            </a:pPr>
            <a:r>
              <a:rPr lang="en-US" sz="4000" dirty="0">
                <a:solidFill>
                  <a:schemeClr val="tx1">
                    <a:lumMod val="65000"/>
                    <a:lumOff val="35000"/>
                  </a:schemeClr>
                </a:solidFill>
                <a:latin typeface="Kelson Sans" panose="02000500000000000000"/>
              </a:rPr>
              <a:t>Company History</a:t>
            </a:r>
          </a:p>
        </p:txBody>
      </p:sp>
      <p:grpSp>
        <p:nvGrpSpPr>
          <p:cNvPr id="16388" name="Group 11">
            <a:extLst>
              <a:ext uri="{FF2B5EF4-FFF2-40B4-BE49-F238E27FC236}">
                <a16:creationId xmlns:a16="http://schemas.microsoft.com/office/drawing/2014/main" id="{02DCA693-7441-4873-A578-437F90BEDD87}"/>
              </a:ext>
            </a:extLst>
          </p:cNvPr>
          <p:cNvGrpSpPr>
            <a:grpSpLocks/>
          </p:cNvGrpSpPr>
          <p:nvPr/>
        </p:nvGrpSpPr>
        <p:grpSpPr bwMode="auto">
          <a:xfrm>
            <a:off x="5514975" y="1027676"/>
            <a:ext cx="1162050" cy="92075"/>
            <a:chOff x="5514424" y="1554480"/>
            <a:chExt cx="1163151" cy="91440"/>
          </a:xfrm>
        </p:grpSpPr>
        <p:sp>
          <p:nvSpPr>
            <p:cNvPr id="4" name="Rectangle 3">
              <a:extLst>
                <a:ext uri="{FF2B5EF4-FFF2-40B4-BE49-F238E27FC236}">
                  <a16:creationId xmlns:a16="http://schemas.microsoft.com/office/drawing/2014/main" id="{2B0AE63D-33CF-497B-BA96-421D41B0D9C8}"/>
                </a:ext>
              </a:extLst>
            </p:cNvPr>
            <p:cNvSpPr/>
            <p:nvPr/>
          </p:nvSpPr>
          <p:spPr>
            <a:xfrm>
              <a:off x="6054685" y="1554480"/>
              <a:ext cx="90574" cy="91440"/>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Rectangle 4">
              <a:extLst>
                <a:ext uri="{FF2B5EF4-FFF2-40B4-BE49-F238E27FC236}">
                  <a16:creationId xmlns:a16="http://schemas.microsoft.com/office/drawing/2014/main" id="{2EF6A3D5-2063-4564-A1E8-54F1A07B8824}"/>
                </a:ext>
              </a:extLst>
            </p:cNvPr>
            <p:cNvSpPr/>
            <p:nvPr/>
          </p:nvSpPr>
          <p:spPr>
            <a:xfrm>
              <a:off x="6183395" y="1579705"/>
              <a:ext cx="46081" cy="45720"/>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Rectangle 5">
              <a:extLst>
                <a:ext uri="{FF2B5EF4-FFF2-40B4-BE49-F238E27FC236}">
                  <a16:creationId xmlns:a16="http://schemas.microsoft.com/office/drawing/2014/main" id="{1A85014D-E370-43E1-A4A8-C4A327DF084D}"/>
                </a:ext>
              </a:extLst>
            </p:cNvPr>
            <p:cNvSpPr/>
            <p:nvPr/>
          </p:nvSpPr>
          <p:spPr>
            <a:xfrm>
              <a:off x="5967291" y="1578128"/>
              <a:ext cx="44492" cy="45720"/>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8" name="Straight Connector 7">
              <a:extLst>
                <a:ext uri="{FF2B5EF4-FFF2-40B4-BE49-F238E27FC236}">
                  <a16:creationId xmlns:a16="http://schemas.microsoft.com/office/drawing/2014/main" id="{7BDE883D-A3B4-42A3-9E52-20CD2FFEDBA9}"/>
                </a:ext>
              </a:extLst>
            </p:cNvPr>
            <p:cNvCxnSpPr/>
            <p:nvPr/>
          </p:nvCxnSpPr>
          <p:spPr>
            <a:xfrm>
              <a:off x="6312104" y="1600200"/>
              <a:ext cx="36547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BF3E12A-FDDE-4CB3-8524-10B7B9CA9742}"/>
                </a:ext>
              </a:extLst>
            </p:cNvPr>
            <p:cNvCxnSpPr/>
            <p:nvPr/>
          </p:nvCxnSpPr>
          <p:spPr>
            <a:xfrm>
              <a:off x="5514424" y="1600200"/>
              <a:ext cx="36547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B4B8CF88-FA76-41FB-A396-09176B2D5401}"/>
              </a:ext>
            </a:extLst>
          </p:cNvPr>
          <p:cNvSpPr txBox="1"/>
          <p:nvPr/>
        </p:nvSpPr>
        <p:spPr>
          <a:xfrm>
            <a:off x="5292725" y="6492875"/>
            <a:ext cx="1457450" cy="246221"/>
          </a:xfrm>
          <a:prstGeom prst="rect">
            <a:avLst/>
          </a:prstGeom>
          <a:noFill/>
        </p:spPr>
        <p:txBody>
          <a:bodyPr wrap="none">
            <a:spAutoFit/>
          </a:bodyPr>
          <a:lstStyle/>
          <a:p>
            <a:pPr eaLnBrk="1" fontAlgn="auto" hangingPunct="1">
              <a:spcBef>
                <a:spcPts val="0"/>
              </a:spcBef>
              <a:spcAft>
                <a:spcPts val="0"/>
              </a:spcAft>
              <a:defRPr/>
            </a:pP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www.theblvdgrp.com</a:t>
            </a:r>
          </a:p>
        </p:txBody>
      </p:sp>
      <p:sp>
        <p:nvSpPr>
          <p:cNvPr id="23" name="Rectangle 22">
            <a:extLst>
              <a:ext uri="{FF2B5EF4-FFF2-40B4-BE49-F238E27FC236}">
                <a16:creationId xmlns:a16="http://schemas.microsoft.com/office/drawing/2014/main" id="{1DFACAB0-4C61-42F2-B109-B1C47500B0AB}"/>
              </a:ext>
            </a:extLst>
          </p:cNvPr>
          <p:cNvSpPr/>
          <p:nvPr/>
        </p:nvSpPr>
        <p:spPr>
          <a:xfrm flipV="1">
            <a:off x="1158025" y="6254069"/>
            <a:ext cx="10004897" cy="45719"/>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2" name="Rectangle 11">
            <a:extLst>
              <a:ext uri="{FF2B5EF4-FFF2-40B4-BE49-F238E27FC236}">
                <a16:creationId xmlns:a16="http://schemas.microsoft.com/office/drawing/2014/main" id="{FA361A84-512D-4245-9109-561357D0D03C}"/>
              </a:ext>
            </a:extLst>
          </p:cNvPr>
          <p:cNvSpPr/>
          <p:nvPr/>
        </p:nvSpPr>
        <p:spPr>
          <a:xfrm>
            <a:off x="1074885" y="3633669"/>
            <a:ext cx="4589068" cy="22473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t" anchorCtr="0"/>
          <a:lstStyle/>
          <a:p>
            <a:pPr marL="0" marR="0">
              <a:spcBef>
                <a:spcPts val="0"/>
              </a:spcBef>
              <a:spcAft>
                <a:spcPts val="0"/>
              </a:spcAft>
            </a:pPr>
            <a:r>
              <a:rPr lang="en-US" sz="1600" b="1" i="1" dirty="0" err="1">
                <a:solidFill>
                  <a:schemeClr val="tx1"/>
                </a:solidFill>
                <a:effectLst/>
                <a:latin typeface="Lato" panose="020F0502020204030203" pitchFamily="34" charset="0"/>
                <a:ea typeface="Lato" panose="020F0502020204030203" pitchFamily="34" charset="0"/>
                <a:cs typeface="Lato" panose="020F0502020204030203" pitchFamily="34" charset="0"/>
              </a:rPr>
              <a:t>Movin</a:t>
            </a:r>
            <a:r>
              <a:rPr lang="en-US" sz="1600" b="1" i="1" dirty="0">
                <a:solidFill>
                  <a:schemeClr val="tx1"/>
                </a:solidFill>
                <a:effectLst/>
                <a:latin typeface="Lato" panose="020F0502020204030203" pitchFamily="34" charset="0"/>
                <a:ea typeface="Lato" panose="020F0502020204030203" pitchFamily="34" charset="0"/>
                <a:cs typeface="Lato" panose="020F0502020204030203" pitchFamily="34" charset="0"/>
              </a:rPr>
              <a:t>’ on up</a:t>
            </a:r>
            <a:endParaRPr lang="en-US" sz="1600" b="1" dirty="0">
              <a:solidFill>
                <a:schemeClr val="tx1"/>
              </a:solidFill>
              <a:effectLst/>
              <a:latin typeface="Lato" panose="020F0502020204030203" pitchFamily="34" charset="0"/>
              <a:ea typeface="Lato" panose="020F0502020204030203" pitchFamily="34" charset="0"/>
              <a:cs typeface="Lato" panose="020F0502020204030203" pitchFamily="34" charset="0"/>
            </a:endParaRPr>
          </a:p>
          <a:p>
            <a:pPr marL="0" marR="0">
              <a:spcBef>
                <a:spcPts val="0"/>
              </a:spcBef>
              <a:spcAft>
                <a:spcPts val="0"/>
              </a:spcAft>
            </a:pPr>
            <a:r>
              <a:rPr lang="en-US" sz="1300" dirty="0">
                <a:solidFill>
                  <a:schemeClr val="tx1"/>
                </a:solidFill>
                <a:effectLst/>
                <a:latin typeface="Lato" panose="020F0502020204030203" pitchFamily="34" charset="0"/>
                <a:ea typeface="Lato" panose="020F0502020204030203" pitchFamily="34" charset="0"/>
                <a:cs typeface="Lato" panose="020F0502020204030203" pitchFamily="34" charset="0"/>
              </a:rPr>
              <a:t>The growth and success of a company does not happen overnight, nor does it just happen.  It takes a team of dedicated, intelligent, results oriented individuals to deliver exceptional results.  When a member of the team consistently delivers results, </a:t>
            </a:r>
            <a:r>
              <a:rPr lang="en-US" sz="1300" b="1" i="1" dirty="0">
                <a:solidFill>
                  <a:schemeClr val="tx1"/>
                </a:solidFill>
                <a:effectLst/>
                <a:latin typeface="Lato" panose="020F0502020204030203" pitchFamily="34" charset="0"/>
                <a:ea typeface="Lato" panose="020F0502020204030203" pitchFamily="34" charset="0"/>
                <a:cs typeface="Lato" panose="020F0502020204030203" pitchFamily="34" charset="0"/>
              </a:rPr>
              <a:t>we reward those results</a:t>
            </a:r>
            <a:r>
              <a:rPr lang="en-US" sz="1300" dirty="0">
                <a:solidFill>
                  <a:schemeClr val="tx1"/>
                </a:solidFill>
                <a:effectLst/>
                <a:latin typeface="Lato" panose="020F0502020204030203" pitchFamily="34" charset="0"/>
                <a:ea typeface="Lato" panose="020F0502020204030203" pitchFamily="34" charset="0"/>
                <a:cs typeface="Lato" panose="020F0502020204030203" pitchFamily="34" charset="0"/>
              </a:rPr>
              <a:t>.  In this case, we name our first Partner.</a:t>
            </a:r>
          </a:p>
          <a:p>
            <a:pPr marL="0" marR="0">
              <a:spcBef>
                <a:spcPts val="0"/>
              </a:spcBef>
              <a:spcAft>
                <a:spcPts val="0"/>
              </a:spcAft>
            </a:pPr>
            <a:r>
              <a:rPr lang="en-US" sz="1300" dirty="0">
                <a:solidFill>
                  <a:schemeClr val="tx1"/>
                </a:solidFill>
                <a:effectLst/>
                <a:latin typeface="Lato" panose="020F0502020204030203" pitchFamily="34" charset="0"/>
                <a:ea typeface="Lato" panose="020F0502020204030203" pitchFamily="34" charset="0"/>
                <a:cs typeface="Lato" panose="020F0502020204030203" pitchFamily="34" charset="0"/>
              </a:rPr>
              <a:t> </a:t>
            </a:r>
          </a:p>
          <a:p>
            <a:pPr marL="0" marR="0">
              <a:spcBef>
                <a:spcPts val="0"/>
              </a:spcBef>
              <a:spcAft>
                <a:spcPts val="0"/>
              </a:spcAft>
            </a:pPr>
            <a:r>
              <a:rPr lang="en-US" sz="1300" dirty="0">
                <a:solidFill>
                  <a:schemeClr val="tx1"/>
                </a:solidFill>
                <a:effectLst/>
                <a:latin typeface="Lato" panose="020F0502020204030203" pitchFamily="34" charset="0"/>
                <a:ea typeface="Lato" panose="020F0502020204030203" pitchFamily="34" charset="0"/>
                <a:cs typeface="Lato" panose="020F0502020204030203" pitchFamily="34" charset="0"/>
              </a:rPr>
              <a:t> </a:t>
            </a:r>
          </a:p>
          <a:p>
            <a:pPr marL="628650" lvl="1" indent="-171450">
              <a:lnSpc>
                <a:spcPct val="150000"/>
              </a:lnSpc>
              <a:buFont typeface="Arial" panose="020B0604020202020204" pitchFamily="34" charset="0"/>
              <a:buChar char="•"/>
            </a:pPr>
            <a:endParaRPr lang="en-US" sz="1300" dirty="0">
              <a:solidFill>
                <a:schemeClr val="tx1"/>
              </a:solidFill>
              <a:latin typeface="Lato" panose="020F0502020204030203" pitchFamily="34" charset="0"/>
              <a:ea typeface="Lato" panose="020F0502020204030203" pitchFamily="34" charset="0"/>
              <a:cs typeface="Lato" panose="020F0502020204030203" pitchFamily="34" charset="0"/>
            </a:endParaRPr>
          </a:p>
          <a:p>
            <a:pPr marL="171450" indent="-171450">
              <a:lnSpc>
                <a:spcPct val="150000"/>
              </a:lnSpc>
              <a:buFont typeface="Arial" panose="020B0604020202020204" pitchFamily="34" charset="0"/>
              <a:buChar char="•"/>
            </a:pPr>
            <a:endParaRPr lang="en-US" sz="1300" dirty="0">
              <a:solidFill>
                <a:schemeClr val="tx1"/>
              </a:solidFill>
              <a:latin typeface="Lato" panose="020F0502020204030203" pitchFamily="34" charset="0"/>
              <a:ea typeface="Lato" panose="020F0502020204030203" pitchFamily="34" charset="0"/>
              <a:cs typeface="Lato" panose="020F0502020204030203" pitchFamily="34" charset="0"/>
            </a:endParaRPr>
          </a:p>
          <a:p>
            <a:pPr>
              <a:lnSpc>
                <a:spcPct val="150000"/>
              </a:lnSpc>
            </a:pPr>
            <a:endParaRPr lang="en-US" sz="1200" dirty="0">
              <a:solidFill>
                <a:srgbClr val="000000"/>
              </a:solidFill>
              <a:latin typeface="Lato" panose="020F0502020204030203" pitchFamily="34" charset="0"/>
              <a:ea typeface="Lato" panose="020F0502020204030203" pitchFamily="34" charset="0"/>
              <a:cs typeface="Lato" panose="020F0502020204030203" pitchFamily="34" charset="0"/>
            </a:endParaRPr>
          </a:p>
        </p:txBody>
      </p:sp>
      <p:graphicFrame>
        <p:nvGraphicFramePr>
          <p:cNvPr id="3" name="Diagram 2">
            <a:extLst>
              <a:ext uri="{FF2B5EF4-FFF2-40B4-BE49-F238E27FC236}">
                <a16:creationId xmlns:a16="http://schemas.microsoft.com/office/drawing/2014/main" id="{B7190C2D-51E6-60E2-41BE-2AADC4175936}"/>
              </a:ext>
            </a:extLst>
          </p:cNvPr>
          <p:cNvGraphicFramePr/>
          <p:nvPr>
            <p:extLst>
              <p:ext uri="{D42A27DB-BD31-4B8C-83A1-F6EECF244321}">
                <p14:modId xmlns:p14="http://schemas.microsoft.com/office/powerpoint/2010/main" val="2611999143"/>
              </p:ext>
            </p:extLst>
          </p:nvPr>
        </p:nvGraphicFramePr>
        <p:xfrm>
          <a:off x="1158024" y="5784286"/>
          <a:ext cx="10004897" cy="3310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14" name="Straight Connector 13">
            <a:extLst>
              <a:ext uri="{FF2B5EF4-FFF2-40B4-BE49-F238E27FC236}">
                <a16:creationId xmlns:a16="http://schemas.microsoft.com/office/drawing/2014/main" id="{AFFC02FD-7185-3D75-FF0E-E46E9D6F217E}"/>
              </a:ext>
            </a:extLst>
          </p:cNvPr>
          <p:cNvCxnSpPr>
            <a:cxnSpLocks/>
          </p:cNvCxnSpPr>
          <p:nvPr/>
        </p:nvCxnSpPr>
        <p:spPr>
          <a:xfrm>
            <a:off x="2041865" y="1580225"/>
            <a:ext cx="0" cy="1680361"/>
          </a:xfrm>
          <a:prstGeom prst="line">
            <a:avLst/>
          </a:prstGeom>
        </p:spPr>
        <p:style>
          <a:lnRef idx="1">
            <a:schemeClr val="accent1"/>
          </a:lnRef>
          <a:fillRef idx="0">
            <a:schemeClr val="accent1"/>
          </a:fillRef>
          <a:effectRef idx="0">
            <a:schemeClr val="accent1"/>
          </a:effectRef>
          <a:fontRef idx="minor">
            <a:schemeClr val="tx1"/>
          </a:fontRef>
        </p:style>
      </p:cxnSp>
      <p:sp>
        <p:nvSpPr>
          <p:cNvPr id="16" name="Oval 15">
            <a:extLst>
              <a:ext uri="{FF2B5EF4-FFF2-40B4-BE49-F238E27FC236}">
                <a16:creationId xmlns:a16="http://schemas.microsoft.com/office/drawing/2014/main" id="{3532FC57-8CDA-F2C8-911C-E2C35A1844DA}"/>
              </a:ext>
            </a:extLst>
          </p:cNvPr>
          <p:cNvSpPr/>
          <p:nvPr/>
        </p:nvSpPr>
        <p:spPr>
          <a:xfrm>
            <a:off x="1961966" y="3152377"/>
            <a:ext cx="159798" cy="177552"/>
          </a:xfrm>
          <a:prstGeom prst="ellipse">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Connector: Curved 30">
            <a:extLst>
              <a:ext uri="{FF2B5EF4-FFF2-40B4-BE49-F238E27FC236}">
                <a16:creationId xmlns:a16="http://schemas.microsoft.com/office/drawing/2014/main" id="{3CA16EDD-4157-192D-409C-B4FB78C18CF6}"/>
              </a:ext>
            </a:extLst>
          </p:cNvPr>
          <p:cNvCxnSpPr>
            <a:cxnSpLocks/>
          </p:cNvCxnSpPr>
          <p:nvPr/>
        </p:nvCxnSpPr>
        <p:spPr>
          <a:xfrm>
            <a:off x="648070" y="1505177"/>
            <a:ext cx="10369118" cy="3803670"/>
          </a:xfrm>
          <a:prstGeom prst="curvedConnector3">
            <a:avLst>
              <a:gd name="adj1" fmla="val 45634"/>
            </a:avLst>
          </a:prstGeom>
          <a:ln>
            <a:tailEnd type="triangle"/>
          </a:ln>
        </p:spPr>
        <p:style>
          <a:lnRef idx="3">
            <a:schemeClr val="accent1"/>
          </a:lnRef>
          <a:fillRef idx="0">
            <a:schemeClr val="accent1"/>
          </a:fillRef>
          <a:effectRef idx="2">
            <a:schemeClr val="accent1"/>
          </a:effectRef>
          <a:fontRef idx="minor">
            <a:schemeClr val="tx1"/>
          </a:fontRef>
        </p:style>
      </p:cxnSp>
      <p:sp>
        <p:nvSpPr>
          <p:cNvPr id="22" name="TextBox 21">
            <a:extLst>
              <a:ext uri="{FF2B5EF4-FFF2-40B4-BE49-F238E27FC236}">
                <a16:creationId xmlns:a16="http://schemas.microsoft.com/office/drawing/2014/main" id="{D011E5F5-B23C-B82F-5375-52A0749B6CE9}"/>
              </a:ext>
            </a:extLst>
          </p:cNvPr>
          <p:cNvSpPr txBox="1"/>
          <p:nvPr/>
        </p:nvSpPr>
        <p:spPr>
          <a:xfrm>
            <a:off x="6090768" y="2114748"/>
            <a:ext cx="5989345" cy="1538883"/>
          </a:xfrm>
          <a:prstGeom prst="rect">
            <a:avLst/>
          </a:prstGeom>
          <a:noFill/>
        </p:spPr>
        <p:txBody>
          <a:bodyPr wrap="square" rtlCol="0">
            <a:spAutoFit/>
          </a:bodyPr>
          <a:lstStyle/>
          <a:p>
            <a:pPr marL="0" marR="0">
              <a:spcBef>
                <a:spcPts val="0"/>
              </a:spcBef>
              <a:spcAft>
                <a:spcPts val="0"/>
              </a:spcAft>
            </a:pPr>
            <a:r>
              <a:rPr lang="en-US" sz="1600" b="1" i="1" dirty="0">
                <a:effectLst/>
                <a:latin typeface="Lato" panose="020F0502020204030203" pitchFamily="34" charset="0"/>
                <a:ea typeface="Lato" panose="020F0502020204030203" pitchFamily="34" charset="0"/>
                <a:cs typeface="Lato" panose="020F0502020204030203" pitchFamily="34" charset="0"/>
              </a:rPr>
              <a:t>Don’t step in the kitchen</a:t>
            </a:r>
            <a:endParaRPr lang="en-US" sz="1600" b="1" dirty="0">
              <a:effectLst/>
              <a:latin typeface="Lato" panose="020F0502020204030203" pitchFamily="34" charset="0"/>
              <a:ea typeface="Lato" panose="020F0502020204030203" pitchFamily="34" charset="0"/>
              <a:cs typeface="Lato" panose="020F0502020204030203" pitchFamily="34" charset="0"/>
            </a:endParaRPr>
          </a:p>
          <a:p>
            <a:pPr marL="0" marR="0">
              <a:spcBef>
                <a:spcPts val="0"/>
              </a:spcBef>
              <a:spcAft>
                <a:spcPts val="0"/>
              </a:spcAft>
            </a:pPr>
            <a:r>
              <a:rPr lang="en-US" sz="1300" dirty="0">
                <a:effectLst/>
                <a:latin typeface="Calibri" panose="020F0502020204030204" pitchFamily="34" charset="0"/>
                <a:ea typeface="Calibri" panose="020F0502020204030204" pitchFamily="34" charset="0"/>
              </a:rPr>
              <a:t>What company retreat is complete without a bit of work, a lot of laughs, and little competition?  The competitive juices are in full swing at the first BLVD pickleball tournament.  The open courtside bar soothes the sting of defeat, but regardless of where we each rank in the standings, there is a lot of talk of pickleball becoming the new favorite BLVD pastime.  </a:t>
            </a:r>
          </a:p>
          <a:p>
            <a:endParaRPr lang="en-US" sz="1300" dirty="0"/>
          </a:p>
        </p:txBody>
      </p:sp>
      <p:cxnSp>
        <p:nvCxnSpPr>
          <p:cNvPr id="28" name="Straight Connector 27">
            <a:extLst>
              <a:ext uri="{FF2B5EF4-FFF2-40B4-BE49-F238E27FC236}">
                <a16:creationId xmlns:a16="http://schemas.microsoft.com/office/drawing/2014/main" id="{AABF38D6-C8AD-A5EE-B27D-20CE5863FE56}"/>
              </a:ext>
            </a:extLst>
          </p:cNvPr>
          <p:cNvCxnSpPr>
            <a:cxnSpLocks/>
          </p:cNvCxnSpPr>
          <p:nvPr/>
        </p:nvCxnSpPr>
        <p:spPr>
          <a:xfrm>
            <a:off x="8825885" y="4225770"/>
            <a:ext cx="0" cy="902323"/>
          </a:xfrm>
          <a:prstGeom prst="line">
            <a:avLst/>
          </a:prstGeom>
        </p:spPr>
        <p:style>
          <a:lnRef idx="1">
            <a:schemeClr val="accent1"/>
          </a:lnRef>
          <a:fillRef idx="0">
            <a:schemeClr val="accent1"/>
          </a:fillRef>
          <a:effectRef idx="0">
            <a:schemeClr val="accent1"/>
          </a:effectRef>
          <a:fontRef idx="minor">
            <a:schemeClr val="tx1"/>
          </a:fontRef>
        </p:style>
      </p:cxnSp>
      <p:sp>
        <p:nvSpPr>
          <p:cNvPr id="29" name="Oval 28">
            <a:extLst>
              <a:ext uri="{FF2B5EF4-FFF2-40B4-BE49-F238E27FC236}">
                <a16:creationId xmlns:a16="http://schemas.microsoft.com/office/drawing/2014/main" id="{9F0E52C7-3300-BE64-CC26-37DE11E775EF}"/>
              </a:ext>
            </a:extLst>
          </p:cNvPr>
          <p:cNvSpPr/>
          <p:nvPr/>
        </p:nvSpPr>
        <p:spPr>
          <a:xfrm>
            <a:off x="8745986" y="4112590"/>
            <a:ext cx="159798" cy="177552"/>
          </a:xfrm>
          <a:prstGeom prst="ellipse">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14319584"/>
      </p:ext>
    </p:extLst>
  </p:cSld>
  <p:clrMapOvr>
    <a:masterClrMapping/>
  </p:clrMapOvr>
  <p:transition spd="slow">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511F039-4FE6-41F7-805E-1DDEC405D65A}"/>
              </a:ext>
            </a:extLst>
          </p:cNvPr>
          <p:cNvSpPr txBox="1"/>
          <p:nvPr/>
        </p:nvSpPr>
        <p:spPr>
          <a:xfrm>
            <a:off x="613215" y="149330"/>
            <a:ext cx="10987821" cy="707886"/>
          </a:xfrm>
          <a:prstGeom prst="rect">
            <a:avLst/>
          </a:prstGeom>
          <a:noFill/>
        </p:spPr>
        <p:txBody>
          <a:bodyPr wrap="square">
            <a:spAutoFit/>
          </a:bodyPr>
          <a:lstStyle/>
          <a:p>
            <a:pPr algn="ctr" eaLnBrk="1" fontAlgn="auto" hangingPunct="1">
              <a:spcBef>
                <a:spcPts val="0"/>
              </a:spcBef>
              <a:spcAft>
                <a:spcPts val="0"/>
              </a:spcAft>
              <a:defRPr/>
            </a:pPr>
            <a:r>
              <a:rPr lang="en-US" sz="4000" dirty="0">
                <a:solidFill>
                  <a:schemeClr val="tx1">
                    <a:lumMod val="65000"/>
                    <a:lumOff val="35000"/>
                  </a:schemeClr>
                </a:solidFill>
                <a:latin typeface="Kelson Sans" panose="02000500000000000000"/>
              </a:rPr>
              <a:t>Where Are We Now</a:t>
            </a:r>
          </a:p>
        </p:txBody>
      </p:sp>
      <p:pic>
        <p:nvPicPr>
          <p:cNvPr id="91" name="Graphic 90" descr="City with solid fill">
            <a:extLst>
              <a:ext uri="{FF2B5EF4-FFF2-40B4-BE49-F238E27FC236}">
                <a16:creationId xmlns:a16="http://schemas.microsoft.com/office/drawing/2014/main" id="{92324E3F-0C02-4739-A733-DFA77BCDC05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164489" y="1522318"/>
            <a:ext cx="548640" cy="548640"/>
          </a:xfrm>
          <a:prstGeom prst="rect">
            <a:avLst/>
          </a:prstGeom>
        </p:spPr>
      </p:pic>
      <p:pic>
        <p:nvPicPr>
          <p:cNvPr id="92" name="Graphic 91" descr="Contract with solid fill">
            <a:extLst>
              <a:ext uri="{FF2B5EF4-FFF2-40B4-BE49-F238E27FC236}">
                <a16:creationId xmlns:a16="http://schemas.microsoft.com/office/drawing/2014/main" id="{FA10F247-A374-46C5-8049-B57CE0F76F9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60278" y="1612463"/>
            <a:ext cx="457200" cy="457200"/>
          </a:xfrm>
          <a:prstGeom prst="rect">
            <a:avLst/>
          </a:prstGeom>
        </p:spPr>
      </p:pic>
      <p:sp>
        <p:nvSpPr>
          <p:cNvPr id="99" name="TextBox 98">
            <a:extLst>
              <a:ext uri="{FF2B5EF4-FFF2-40B4-BE49-F238E27FC236}">
                <a16:creationId xmlns:a16="http://schemas.microsoft.com/office/drawing/2014/main" id="{56F034B8-C689-4580-8973-FE89EBD6296C}"/>
              </a:ext>
            </a:extLst>
          </p:cNvPr>
          <p:cNvSpPr txBox="1"/>
          <p:nvPr/>
        </p:nvSpPr>
        <p:spPr>
          <a:xfrm>
            <a:off x="1629515" y="2112305"/>
            <a:ext cx="1552906" cy="523220"/>
          </a:xfrm>
          <a:prstGeom prst="rect">
            <a:avLst/>
          </a:prstGeom>
          <a:noFill/>
        </p:spPr>
        <p:txBody>
          <a:bodyPr wrap="square" rtlCol="0">
            <a:spAutoFit/>
          </a:bodyPr>
          <a:lstStyle/>
          <a:p>
            <a:pPr algn="ctr"/>
            <a:r>
              <a:rPr lang="en-US" sz="14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Apartment Units Acquired</a:t>
            </a:r>
          </a:p>
        </p:txBody>
      </p:sp>
      <p:sp>
        <p:nvSpPr>
          <p:cNvPr id="102" name="TextBox 101">
            <a:extLst>
              <a:ext uri="{FF2B5EF4-FFF2-40B4-BE49-F238E27FC236}">
                <a16:creationId xmlns:a16="http://schemas.microsoft.com/office/drawing/2014/main" id="{FDFE70DC-4B14-4F09-9BFB-628459280529}"/>
              </a:ext>
            </a:extLst>
          </p:cNvPr>
          <p:cNvSpPr txBox="1"/>
          <p:nvPr/>
        </p:nvSpPr>
        <p:spPr>
          <a:xfrm>
            <a:off x="1787552" y="2631366"/>
            <a:ext cx="1280825" cy="461665"/>
          </a:xfrm>
          <a:prstGeom prst="rect">
            <a:avLst/>
          </a:prstGeom>
          <a:noFill/>
        </p:spPr>
        <p:txBody>
          <a:bodyPr wrap="square" rtlCol="0">
            <a:spAutoFit/>
          </a:bodyPr>
          <a:lstStyle/>
          <a:p>
            <a:pPr algn="ctr"/>
            <a:r>
              <a:rPr lang="en-US" sz="24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7,500 +</a:t>
            </a:r>
          </a:p>
        </p:txBody>
      </p:sp>
      <p:sp>
        <p:nvSpPr>
          <p:cNvPr id="105" name="TextBox 104">
            <a:extLst>
              <a:ext uri="{FF2B5EF4-FFF2-40B4-BE49-F238E27FC236}">
                <a16:creationId xmlns:a16="http://schemas.microsoft.com/office/drawing/2014/main" id="{9DBC16E2-1B91-4681-BDEF-1129A42EC61F}"/>
              </a:ext>
            </a:extLst>
          </p:cNvPr>
          <p:cNvSpPr txBox="1"/>
          <p:nvPr/>
        </p:nvSpPr>
        <p:spPr>
          <a:xfrm>
            <a:off x="4835951" y="2111048"/>
            <a:ext cx="2479249" cy="523220"/>
          </a:xfrm>
          <a:prstGeom prst="rect">
            <a:avLst/>
          </a:prstGeom>
          <a:noFill/>
        </p:spPr>
        <p:txBody>
          <a:bodyPr wrap="square" rtlCol="0">
            <a:spAutoFit/>
          </a:bodyPr>
          <a:lstStyle/>
          <a:p>
            <a:pPr algn="ctr"/>
            <a:r>
              <a:rPr lang="en-US" sz="14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Senior Management Team Acquisition Experience</a:t>
            </a:r>
          </a:p>
        </p:txBody>
      </p:sp>
      <p:sp>
        <p:nvSpPr>
          <p:cNvPr id="106" name="TextBox 105">
            <a:extLst>
              <a:ext uri="{FF2B5EF4-FFF2-40B4-BE49-F238E27FC236}">
                <a16:creationId xmlns:a16="http://schemas.microsoft.com/office/drawing/2014/main" id="{CFF3063C-89B1-4B53-B576-4D94A74AF362}"/>
              </a:ext>
            </a:extLst>
          </p:cNvPr>
          <p:cNvSpPr txBox="1"/>
          <p:nvPr/>
        </p:nvSpPr>
        <p:spPr>
          <a:xfrm>
            <a:off x="4944485" y="2633125"/>
            <a:ext cx="2205811" cy="461665"/>
          </a:xfrm>
          <a:prstGeom prst="rect">
            <a:avLst/>
          </a:prstGeom>
          <a:noFill/>
        </p:spPr>
        <p:txBody>
          <a:bodyPr wrap="square" rtlCol="0">
            <a:spAutoFit/>
          </a:bodyPr>
          <a:lstStyle/>
          <a:p>
            <a:pPr algn="ctr"/>
            <a:r>
              <a:rPr lang="en-US" sz="24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Over $4 billion</a:t>
            </a:r>
          </a:p>
        </p:txBody>
      </p:sp>
      <p:sp>
        <p:nvSpPr>
          <p:cNvPr id="109" name="TextBox 108">
            <a:extLst>
              <a:ext uri="{FF2B5EF4-FFF2-40B4-BE49-F238E27FC236}">
                <a16:creationId xmlns:a16="http://schemas.microsoft.com/office/drawing/2014/main" id="{D1942B2B-D303-4DA0-809F-9CDC40986D97}"/>
              </a:ext>
            </a:extLst>
          </p:cNvPr>
          <p:cNvSpPr txBox="1"/>
          <p:nvPr/>
        </p:nvSpPr>
        <p:spPr>
          <a:xfrm>
            <a:off x="8307050" y="2100481"/>
            <a:ext cx="2161685" cy="523220"/>
          </a:xfrm>
          <a:prstGeom prst="rect">
            <a:avLst/>
          </a:prstGeom>
          <a:noFill/>
        </p:spPr>
        <p:txBody>
          <a:bodyPr wrap="square" rtlCol="0">
            <a:spAutoFit/>
          </a:bodyPr>
          <a:lstStyle/>
          <a:p>
            <a:pPr algn="ctr"/>
            <a:r>
              <a:rPr lang="en-US" sz="14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Current Assets Under Management</a:t>
            </a:r>
          </a:p>
        </p:txBody>
      </p:sp>
      <p:sp>
        <p:nvSpPr>
          <p:cNvPr id="110" name="TextBox 109">
            <a:extLst>
              <a:ext uri="{FF2B5EF4-FFF2-40B4-BE49-F238E27FC236}">
                <a16:creationId xmlns:a16="http://schemas.microsoft.com/office/drawing/2014/main" id="{387B5F93-E924-47B7-A2B9-3183B569C9BA}"/>
              </a:ext>
            </a:extLst>
          </p:cNvPr>
          <p:cNvSpPr txBox="1"/>
          <p:nvPr/>
        </p:nvSpPr>
        <p:spPr>
          <a:xfrm>
            <a:off x="8303235" y="2620258"/>
            <a:ext cx="2169314" cy="461665"/>
          </a:xfrm>
          <a:prstGeom prst="rect">
            <a:avLst/>
          </a:prstGeom>
          <a:noFill/>
        </p:spPr>
        <p:txBody>
          <a:bodyPr wrap="square" rtlCol="0">
            <a:spAutoFit/>
          </a:bodyPr>
          <a:lstStyle/>
          <a:p>
            <a:pPr algn="ctr"/>
            <a:r>
              <a:rPr lang="en-US" sz="24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$1+ billion</a:t>
            </a:r>
          </a:p>
        </p:txBody>
      </p:sp>
      <p:pic>
        <p:nvPicPr>
          <p:cNvPr id="5" name="Graphic 4" descr="Meeting with solid fill">
            <a:extLst>
              <a:ext uri="{FF2B5EF4-FFF2-40B4-BE49-F238E27FC236}">
                <a16:creationId xmlns:a16="http://schemas.microsoft.com/office/drawing/2014/main" id="{59302386-3B85-4389-A942-E084AF061C2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808011" y="1524827"/>
            <a:ext cx="640080" cy="640080"/>
          </a:xfrm>
          <a:prstGeom prst="rect">
            <a:avLst/>
          </a:prstGeom>
        </p:spPr>
      </p:pic>
      <p:sp>
        <p:nvSpPr>
          <p:cNvPr id="16" name="TextBox 15">
            <a:extLst>
              <a:ext uri="{FF2B5EF4-FFF2-40B4-BE49-F238E27FC236}">
                <a16:creationId xmlns:a16="http://schemas.microsoft.com/office/drawing/2014/main" id="{3A5489A2-9729-4EB2-B708-25715A7CFF0F}"/>
              </a:ext>
            </a:extLst>
          </p:cNvPr>
          <p:cNvSpPr txBox="1"/>
          <p:nvPr/>
        </p:nvSpPr>
        <p:spPr>
          <a:xfrm>
            <a:off x="1515333" y="4268334"/>
            <a:ext cx="1927855" cy="523220"/>
          </a:xfrm>
          <a:prstGeom prst="rect">
            <a:avLst/>
          </a:prstGeom>
          <a:noFill/>
        </p:spPr>
        <p:txBody>
          <a:bodyPr wrap="square" rtlCol="0">
            <a:spAutoFit/>
          </a:bodyPr>
          <a:lstStyle/>
          <a:p>
            <a:pPr algn="ctr"/>
            <a:r>
              <a:rPr lang="en-US" sz="14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Number of Residents Served</a:t>
            </a:r>
          </a:p>
        </p:txBody>
      </p:sp>
      <p:sp>
        <p:nvSpPr>
          <p:cNvPr id="17" name="TextBox 16">
            <a:extLst>
              <a:ext uri="{FF2B5EF4-FFF2-40B4-BE49-F238E27FC236}">
                <a16:creationId xmlns:a16="http://schemas.microsoft.com/office/drawing/2014/main" id="{A8ECA0F8-4D26-4C2C-959C-4F839A8D2E73}"/>
              </a:ext>
            </a:extLst>
          </p:cNvPr>
          <p:cNvSpPr txBox="1"/>
          <p:nvPr/>
        </p:nvSpPr>
        <p:spPr>
          <a:xfrm>
            <a:off x="1376549" y="4790411"/>
            <a:ext cx="2205811" cy="461665"/>
          </a:xfrm>
          <a:prstGeom prst="rect">
            <a:avLst/>
          </a:prstGeom>
          <a:noFill/>
        </p:spPr>
        <p:txBody>
          <a:bodyPr wrap="square" rtlCol="0">
            <a:spAutoFit/>
          </a:bodyPr>
          <a:lstStyle/>
          <a:p>
            <a:pPr algn="ctr"/>
            <a:r>
              <a:rPr lang="en-US" sz="24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13,000+</a:t>
            </a:r>
          </a:p>
        </p:txBody>
      </p:sp>
      <p:sp>
        <p:nvSpPr>
          <p:cNvPr id="19" name="TextBox 18">
            <a:extLst>
              <a:ext uri="{FF2B5EF4-FFF2-40B4-BE49-F238E27FC236}">
                <a16:creationId xmlns:a16="http://schemas.microsoft.com/office/drawing/2014/main" id="{3A9739A9-D730-4AEF-92B4-00C8B8DD9F43}"/>
              </a:ext>
            </a:extLst>
          </p:cNvPr>
          <p:cNvSpPr txBox="1"/>
          <p:nvPr/>
        </p:nvSpPr>
        <p:spPr>
          <a:xfrm>
            <a:off x="5183198" y="4309225"/>
            <a:ext cx="1927855" cy="523220"/>
          </a:xfrm>
          <a:prstGeom prst="rect">
            <a:avLst/>
          </a:prstGeom>
          <a:noFill/>
        </p:spPr>
        <p:txBody>
          <a:bodyPr wrap="square" rtlCol="0">
            <a:spAutoFit/>
          </a:bodyPr>
          <a:lstStyle/>
          <a:p>
            <a:pPr algn="ctr"/>
            <a:r>
              <a:rPr lang="en-US" sz="14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Renovations Performed</a:t>
            </a:r>
          </a:p>
        </p:txBody>
      </p:sp>
      <p:sp>
        <p:nvSpPr>
          <p:cNvPr id="20" name="TextBox 19">
            <a:extLst>
              <a:ext uri="{FF2B5EF4-FFF2-40B4-BE49-F238E27FC236}">
                <a16:creationId xmlns:a16="http://schemas.microsoft.com/office/drawing/2014/main" id="{0D7E61C6-9390-4B35-99FD-65BF53DE5F0A}"/>
              </a:ext>
            </a:extLst>
          </p:cNvPr>
          <p:cNvSpPr txBox="1"/>
          <p:nvPr/>
        </p:nvSpPr>
        <p:spPr>
          <a:xfrm>
            <a:off x="5044414" y="4831302"/>
            <a:ext cx="2205811" cy="461665"/>
          </a:xfrm>
          <a:prstGeom prst="rect">
            <a:avLst/>
          </a:prstGeom>
          <a:noFill/>
        </p:spPr>
        <p:txBody>
          <a:bodyPr wrap="square" rtlCol="0">
            <a:spAutoFit/>
          </a:bodyPr>
          <a:lstStyle/>
          <a:p>
            <a:pPr algn="ctr"/>
            <a:r>
              <a:rPr lang="en-US" sz="24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$60mm+</a:t>
            </a:r>
          </a:p>
        </p:txBody>
      </p:sp>
      <p:sp>
        <p:nvSpPr>
          <p:cNvPr id="22" name="TextBox 21">
            <a:extLst>
              <a:ext uri="{FF2B5EF4-FFF2-40B4-BE49-F238E27FC236}">
                <a16:creationId xmlns:a16="http://schemas.microsoft.com/office/drawing/2014/main" id="{05C93454-AC48-4C30-9B9A-38C891ACE660}"/>
              </a:ext>
            </a:extLst>
          </p:cNvPr>
          <p:cNvSpPr txBox="1"/>
          <p:nvPr/>
        </p:nvSpPr>
        <p:spPr>
          <a:xfrm>
            <a:off x="7887135" y="4299921"/>
            <a:ext cx="1927855" cy="738664"/>
          </a:xfrm>
          <a:prstGeom prst="rect">
            <a:avLst/>
          </a:prstGeom>
          <a:noFill/>
        </p:spPr>
        <p:txBody>
          <a:bodyPr wrap="square" rtlCol="0">
            <a:spAutoFit/>
          </a:bodyPr>
          <a:lstStyle/>
          <a:p>
            <a:pPr algn="ctr"/>
            <a:r>
              <a:rPr lang="en-US" sz="14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IRR of Realized Investments – BLVD Communities</a:t>
            </a:r>
          </a:p>
        </p:txBody>
      </p:sp>
      <p:sp>
        <p:nvSpPr>
          <p:cNvPr id="23" name="TextBox 22">
            <a:extLst>
              <a:ext uri="{FF2B5EF4-FFF2-40B4-BE49-F238E27FC236}">
                <a16:creationId xmlns:a16="http://schemas.microsoft.com/office/drawing/2014/main" id="{5EEB0E00-D629-4D0B-9D80-A194E3E3BF07}"/>
              </a:ext>
            </a:extLst>
          </p:cNvPr>
          <p:cNvSpPr txBox="1"/>
          <p:nvPr/>
        </p:nvSpPr>
        <p:spPr>
          <a:xfrm>
            <a:off x="7748156" y="4988805"/>
            <a:ext cx="2205811" cy="461665"/>
          </a:xfrm>
          <a:prstGeom prst="rect">
            <a:avLst/>
          </a:prstGeom>
          <a:noFill/>
        </p:spPr>
        <p:txBody>
          <a:bodyPr wrap="square" rtlCol="0">
            <a:spAutoFit/>
          </a:bodyPr>
          <a:lstStyle/>
          <a:p>
            <a:pPr algn="ctr"/>
            <a:r>
              <a:rPr lang="en-US" sz="24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34.87%</a:t>
            </a:r>
          </a:p>
        </p:txBody>
      </p:sp>
      <p:pic>
        <p:nvPicPr>
          <p:cNvPr id="4" name="Graphic 3" descr="Group success">
            <a:extLst>
              <a:ext uri="{FF2B5EF4-FFF2-40B4-BE49-F238E27FC236}">
                <a16:creationId xmlns:a16="http://schemas.microsoft.com/office/drawing/2014/main" id="{42CECB46-1DE1-4613-B64F-0376A8887766}"/>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165553" y="3676861"/>
            <a:ext cx="578909" cy="578909"/>
          </a:xfrm>
          <a:prstGeom prst="rect">
            <a:avLst/>
          </a:prstGeom>
        </p:spPr>
      </p:pic>
      <p:pic>
        <p:nvPicPr>
          <p:cNvPr id="9" name="Graphic 8" descr="Construction worker">
            <a:extLst>
              <a:ext uri="{FF2B5EF4-FFF2-40B4-BE49-F238E27FC236}">
                <a16:creationId xmlns:a16="http://schemas.microsoft.com/office/drawing/2014/main" id="{AD401A2A-BCDE-4CDC-84D2-CCC42133FAED}"/>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802833" y="3667557"/>
            <a:ext cx="640080" cy="640080"/>
          </a:xfrm>
          <a:prstGeom prst="rect">
            <a:avLst/>
          </a:prstGeom>
        </p:spPr>
      </p:pic>
      <p:pic>
        <p:nvPicPr>
          <p:cNvPr id="11" name="Graphic 10" descr="Upward trend">
            <a:extLst>
              <a:ext uri="{FF2B5EF4-FFF2-40B4-BE49-F238E27FC236}">
                <a16:creationId xmlns:a16="http://schemas.microsoft.com/office/drawing/2014/main" id="{153C2345-6F80-4E87-A167-4374BBF80747}"/>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8451488" y="3667557"/>
            <a:ext cx="640080" cy="640080"/>
          </a:xfrm>
          <a:prstGeom prst="rect">
            <a:avLst/>
          </a:prstGeom>
        </p:spPr>
      </p:pic>
      <p:grpSp>
        <p:nvGrpSpPr>
          <p:cNvPr id="31" name="Group 11">
            <a:extLst>
              <a:ext uri="{FF2B5EF4-FFF2-40B4-BE49-F238E27FC236}">
                <a16:creationId xmlns:a16="http://schemas.microsoft.com/office/drawing/2014/main" id="{8DC57D43-D2C4-40BF-B772-09BD1290BD41}"/>
              </a:ext>
            </a:extLst>
          </p:cNvPr>
          <p:cNvGrpSpPr>
            <a:grpSpLocks/>
          </p:cNvGrpSpPr>
          <p:nvPr/>
        </p:nvGrpSpPr>
        <p:grpSpPr bwMode="auto">
          <a:xfrm>
            <a:off x="5514975" y="1027676"/>
            <a:ext cx="1162050" cy="92075"/>
            <a:chOff x="5514424" y="1554480"/>
            <a:chExt cx="1163151" cy="91440"/>
          </a:xfrm>
        </p:grpSpPr>
        <p:sp>
          <p:nvSpPr>
            <p:cNvPr id="32" name="Rectangle 31">
              <a:extLst>
                <a:ext uri="{FF2B5EF4-FFF2-40B4-BE49-F238E27FC236}">
                  <a16:creationId xmlns:a16="http://schemas.microsoft.com/office/drawing/2014/main" id="{479428C4-7F4F-4C17-A63D-625F992EFF54}"/>
                </a:ext>
              </a:extLst>
            </p:cNvPr>
            <p:cNvSpPr/>
            <p:nvPr/>
          </p:nvSpPr>
          <p:spPr>
            <a:xfrm>
              <a:off x="6054685" y="1554480"/>
              <a:ext cx="90574" cy="91440"/>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33" name="Rectangle 32">
              <a:extLst>
                <a:ext uri="{FF2B5EF4-FFF2-40B4-BE49-F238E27FC236}">
                  <a16:creationId xmlns:a16="http://schemas.microsoft.com/office/drawing/2014/main" id="{F7B361DC-8EDE-4B5C-AE66-EB6F056CF26D}"/>
                </a:ext>
              </a:extLst>
            </p:cNvPr>
            <p:cNvSpPr/>
            <p:nvPr/>
          </p:nvSpPr>
          <p:spPr>
            <a:xfrm>
              <a:off x="6183395" y="1579705"/>
              <a:ext cx="46081" cy="45720"/>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34" name="Rectangle 33">
              <a:extLst>
                <a:ext uri="{FF2B5EF4-FFF2-40B4-BE49-F238E27FC236}">
                  <a16:creationId xmlns:a16="http://schemas.microsoft.com/office/drawing/2014/main" id="{B7D0C426-38B2-4551-BEAF-9E886250CC51}"/>
                </a:ext>
              </a:extLst>
            </p:cNvPr>
            <p:cNvSpPr/>
            <p:nvPr/>
          </p:nvSpPr>
          <p:spPr>
            <a:xfrm>
              <a:off x="5967291" y="1578128"/>
              <a:ext cx="44492" cy="45720"/>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35" name="Straight Connector 34">
              <a:extLst>
                <a:ext uri="{FF2B5EF4-FFF2-40B4-BE49-F238E27FC236}">
                  <a16:creationId xmlns:a16="http://schemas.microsoft.com/office/drawing/2014/main" id="{27EF725D-3672-4CF1-9900-E06C019E2828}"/>
                </a:ext>
              </a:extLst>
            </p:cNvPr>
            <p:cNvCxnSpPr/>
            <p:nvPr/>
          </p:nvCxnSpPr>
          <p:spPr>
            <a:xfrm>
              <a:off x="6312104" y="1600200"/>
              <a:ext cx="36547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2CA0EC27-45DA-4D7E-8D44-5D249FBBAFED}"/>
                </a:ext>
              </a:extLst>
            </p:cNvPr>
            <p:cNvCxnSpPr/>
            <p:nvPr/>
          </p:nvCxnSpPr>
          <p:spPr>
            <a:xfrm>
              <a:off x="5514424" y="1600200"/>
              <a:ext cx="36547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37" name="TextBox 36">
            <a:extLst>
              <a:ext uri="{FF2B5EF4-FFF2-40B4-BE49-F238E27FC236}">
                <a16:creationId xmlns:a16="http://schemas.microsoft.com/office/drawing/2014/main" id="{0EF7FC86-F73C-41C5-BFC1-C36AA4CE0034}"/>
              </a:ext>
            </a:extLst>
          </p:cNvPr>
          <p:cNvSpPr txBox="1"/>
          <p:nvPr/>
        </p:nvSpPr>
        <p:spPr>
          <a:xfrm>
            <a:off x="5292725" y="6492875"/>
            <a:ext cx="1457450" cy="246221"/>
          </a:xfrm>
          <a:prstGeom prst="rect">
            <a:avLst/>
          </a:prstGeom>
          <a:noFill/>
        </p:spPr>
        <p:txBody>
          <a:bodyPr wrap="none">
            <a:spAutoFit/>
          </a:bodyPr>
          <a:lstStyle/>
          <a:p>
            <a:pPr eaLnBrk="1" fontAlgn="auto" hangingPunct="1">
              <a:spcBef>
                <a:spcPts val="0"/>
              </a:spcBef>
              <a:spcAft>
                <a:spcPts val="0"/>
              </a:spcAft>
              <a:defRPr/>
            </a:pP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www.theblvdgrp.com</a:t>
            </a:r>
          </a:p>
        </p:txBody>
      </p:sp>
      <p:sp>
        <p:nvSpPr>
          <p:cNvPr id="38" name="Rectangle 37">
            <a:extLst>
              <a:ext uri="{FF2B5EF4-FFF2-40B4-BE49-F238E27FC236}">
                <a16:creationId xmlns:a16="http://schemas.microsoft.com/office/drawing/2014/main" id="{1D7CC007-8AB7-475F-B0BB-769A3800FDC3}"/>
              </a:ext>
            </a:extLst>
          </p:cNvPr>
          <p:cNvSpPr/>
          <p:nvPr/>
        </p:nvSpPr>
        <p:spPr>
          <a:xfrm flipV="1">
            <a:off x="1158025" y="6254069"/>
            <a:ext cx="10004897" cy="45719"/>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Tree>
    <p:extLst>
      <p:ext uri="{BB962C8B-B14F-4D97-AF65-F5344CB8AC3E}">
        <p14:creationId xmlns:p14="http://schemas.microsoft.com/office/powerpoint/2010/main" val="2993712851"/>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2F2F2">
            <a:alpha val="40000"/>
          </a:srgb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87BC8E6-D128-44E0-A3AD-96B4E3E7874D}"/>
              </a:ext>
            </a:extLst>
          </p:cNvPr>
          <p:cNvSpPr txBox="1"/>
          <p:nvPr/>
        </p:nvSpPr>
        <p:spPr>
          <a:xfrm>
            <a:off x="0" y="155448"/>
            <a:ext cx="12192000" cy="707886"/>
          </a:xfrm>
          <a:prstGeom prst="rect">
            <a:avLst/>
          </a:prstGeom>
          <a:noFill/>
        </p:spPr>
        <p:txBody>
          <a:bodyPr wrap="square">
            <a:spAutoFit/>
          </a:bodyPr>
          <a:lstStyle/>
          <a:p>
            <a:pPr algn="ctr" eaLnBrk="1" fontAlgn="auto" hangingPunct="1">
              <a:spcBef>
                <a:spcPts val="0"/>
              </a:spcBef>
              <a:spcAft>
                <a:spcPts val="0"/>
              </a:spcAft>
              <a:defRPr/>
            </a:pPr>
            <a:r>
              <a:rPr lang="en-US" sz="4000" dirty="0">
                <a:solidFill>
                  <a:schemeClr val="tx1">
                    <a:lumMod val="65000"/>
                    <a:lumOff val="35000"/>
                  </a:schemeClr>
                </a:solidFill>
                <a:latin typeface="Kelson Sans" panose="02000500000000000000"/>
              </a:rPr>
              <a:t>Our Nationwide Portfolio</a:t>
            </a:r>
          </a:p>
        </p:txBody>
      </p:sp>
      <p:sp>
        <p:nvSpPr>
          <p:cNvPr id="13" name="TextBox 12">
            <a:extLst>
              <a:ext uri="{FF2B5EF4-FFF2-40B4-BE49-F238E27FC236}">
                <a16:creationId xmlns:a16="http://schemas.microsoft.com/office/drawing/2014/main" id="{670BBCE7-DD3A-4F25-8E73-92074390B88B}"/>
              </a:ext>
            </a:extLst>
          </p:cNvPr>
          <p:cNvSpPr txBox="1"/>
          <p:nvPr/>
        </p:nvSpPr>
        <p:spPr>
          <a:xfrm>
            <a:off x="5292725" y="6492875"/>
            <a:ext cx="1457450" cy="246221"/>
          </a:xfrm>
          <a:prstGeom prst="rect">
            <a:avLst/>
          </a:prstGeom>
          <a:noFill/>
        </p:spPr>
        <p:txBody>
          <a:bodyPr wrap="none">
            <a:spAutoFit/>
          </a:bodyPr>
          <a:lstStyle/>
          <a:p>
            <a:pPr eaLnBrk="1" fontAlgn="auto" hangingPunct="1">
              <a:spcBef>
                <a:spcPts val="0"/>
              </a:spcBef>
              <a:spcAft>
                <a:spcPts val="0"/>
              </a:spcAft>
              <a:defRPr/>
            </a:pP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www.theblvdgrp.com</a:t>
            </a:r>
          </a:p>
        </p:txBody>
      </p:sp>
      <p:grpSp>
        <p:nvGrpSpPr>
          <p:cNvPr id="61" name="Group 60">
            <a:extLst>
              <a:ext uri="{FF2B5EF4-FFF2-40B4-BE49-F238E27FC236}">
                <a16:creationId xmlns:a16="http://schemas.microsoft.com/office/drawing/2014/main" id="{E391C205-0E24-461C-8EFB-25A06134006F}"/>
              </a:ext>
            </a:extLst>
          </p:cNvPr>
          <p:cNvGrpSpPr/>
          <p:nvPr/>
        </p:nvGrpSpPr>
        <p:grpSpPr>
          <a:xfrm>
            <a:off x="2514762" y="1760834"/>
            <a:ext cx="7162476" cy="4015062"/>
            <a:chOff x="434130" y="434226"/>
            <a:chExt cx="7488881" cy="4198035"/>
          </a:xfrm>
          <a:solidFill>
            <a:schemeClr val="bg1">
              <a:lumMod val="75000"/>
            </a:schemeClr>
          </a:solidFill>
        </p:grpSpPr>
        <p:grpSp>
          <p:nvGrpSpPr>
            <p:cNvPr id="62" name="Group 61">
              <a:extLst>
                <a:ext uri="{FF2B5EF4-FFF2-40B4-BE49-F238E27FC236}">
                  <a16:creationId xmlns:a16="http://schemas.microsoft.com/office/drawing/2014/main" id="{993F2B3D-4F70-4A85-811A-8B0C80DCFE55}"/>
                </a:ext>
              </a:extLst>
            </p:cNvPr>
            <p:cNvGrpSpPr/>
            <p:nvPr/>
          </p:nvGrpSpPr>
          <p:grpSpPr>
            <a:xfrm>
              <a:off x="434130" y="434226"/>
              <a:ext cx="7488880" cy="4198035"/>
              <a:chOff x="1028701" y="1378665"/>
              <a:chExt cx="4290441" cy="2405088"/>
            </a:xfrm>
            <a:grpFill/>
          </p:grpSpPr>
          <p:sp>
            <p:nvSpPr>
              <p:cNvPr id="115" name="Freeform 7">
                <a:extLst>
                  <a:ext uri="{FF2B5EF4-FFF2-40B4-BE49-F238E27FC236}">
                    <a16:creationId xmlns:a16="http://schemas.microsoft.com/office/drawing/2014/main" id="{2FC309A2-1D69-4E08-9FFC-FB45D17D7383}"/>
                  </a:ext>
                </a:extLst>
              </p:cNvPr>
              <p:cNvSpPr>
                <a:spLocks/>
              </p:cNvSpPr>
              <p:nvPr/>
            </p:nvSpPr>
            <p:spPr bwMode="auto">
              <a:xfrm>
                <a:off x="1125731" y="1852183"/>
                <a:ext cx="1921" cy="1744"/>
              </a:xfrm>
              <a:custGeom>
                <a:avLst/>
                <a:gdLst>
                  <a:gd name="T0" fmla="*/ 2 w 2"/>
                  <a:gd name="T1" fmla="*/ 0 h 2"/>
                  <a:gd name="T2" fmla="*/ 0 w 2"/>
                  <a:gd name="T3" fmla="*/ 2 h 2"/>
                  <a:gd name="T4" fmla="*/ 2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2" y="2"/>
                    </a:lnTo>
                    <a:lnTo>
                      <a:pt x="2"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16" name="Freeform 15">
                <a:extLst>
                  <a:ext uri="{FF2B5EF4-FFF2-40B4-BE49-F238E27FC236}">
                    <a16:creationId xmlns:a16="http://schemas.microsoft.com/office/drawing/2014/main" id="{7DE36378-AA66-4F36-8567-1F2C3E6FC383}"/>
                  </a:ext>
                </a:extLst>
              </p:cNvPr>
              <p:cNvSpPr>
                <a:spLocks/>
              </p:cNvSpPr>
              <p:nvPr/>
            </p:nvSpPr>
            <p:spPr bwMode="auto">
              <a:xfrm>
                <a:off x="1080578" y="1606268"/>
                <a:ext cx="656151" cy="497063"/>
              </a:xfrm>
              <a:custGeom>
                <a:avLst/>
                <a:gdLst>
                  <a:gd name="T0" fmla="*/ 465 w 683"/>
                  <a:gd name="T1" fmla="*/ 549 h 570"/>
                  <a:gd name="T2" fmla="*/ 604 w 683"/>
                  <a:gd name="T3" fmla="*/ 374 h 570"/>
                  <a:gd name="T4" fmla="*/ 613 w 683"/>
                  <a:gd name="T5" fmla="*/ 348 h 570"/>
                  <a:gd name="T6" fmla="*/ 607 w 683"/>
                  <a:gd name="T7" fmla="*/ 329 h 570"/>
                  <a:gd name="T8" fmla="*/ 604 w 683"/>
                  <a:gd name="T9" fmla="*/ 303 h 570"/>
                  <a:gd name="T10" fmla="*/ 630 w 683"/>
                  <a:gd name="T11" fmla="*/ 275 h 570"/>
                  <a:gd name="T12" fmla="*/ 639 w 683"/>
                  <a:gd name="T13" fmla="*/ 256 h 570"/>
                  <a:gd name="T14" fmla="*/ 679 w 683"/>
                  <a:gd name="T15" fmla="*/ 203 h 570"/>
                  <a:gd name="T16" fmla="*/ 666 w 683"/>
                  <a:gd name="T17" fmla="*/ 169 h 570"/>
                  <a:gd name="T18" fmla="*/ 660 w 683"/>
                  <a:gd name="T19" fmla="*/ 149 h 570"/>
                  <a:gd name="T20" fmla="*/ 498 w 683"/>
                  <a:gd name="T21" fmla="*/ 121 h 570"/>
                  <a:gd name="T22" fmla="*/ 466 w 683"/>
                  <a:gd name="T23" fmla="*/ 115 h 570"/>
                  <a:gd name="T24" fmla="*/ 433 w 683"/>
                  <a:gd name="T25" fmla="*/ 117 h 570"/>
                  <a:gd name="T26" fmla="*/ 399 w 683"/>
                  <a:gd name="T27" fmla="*/ 122 h 570"/>
                  <a:gd name="T28" fmla="*/ 378 w 683"/>
                  <a:gd name="T29" fmla="*/ 113 h 570"/>
                  <a:gd name="T30" fmla="*/ 337 w 683"/>
                  <a:gd name="T31" fmla="*/ 115 h 570"/>
                  <a:gd name="T32" fmla="*/ 322 w 683"/>
                  <a:gd name="T33" fmla="*/ 102 h 570"/>
                  <a:gd name="T34" fmla="*/ 295 w 683"/>
                  <a:gd name="T35" fmla="*/ 94 h 570"/>
                  <a:gd name="T36" fmla="*/ 275 w 683"/>
                  <a:gd name="T37" fmla="*/ 100 h 570"/>
                  <a:gd name="T38" fmla="*/ 247 w 683"/>
                  <a:gd name="T39" fmla="*/ 96 h 570"/>
                  <a:gd name="T40" fmla="*/ 226 w 683"/>
                  <a:gd name="T41" fmla="*/ 87 h 570"/>
                  <a:gd name="T42" fmla="*/ 224 w 683"/>
                  <a:gd name="T43" fmla="*/ 34 h 570"/>
                  <a:gd name="T44" fmla="*/ 207 w 683"/>
                  <a:gd name="T45" fmla="*/ 19 h 570"/>
                  <a:gd name="T46" fmla="*/ 194 w 683"/>
                  <a:gd name="T47" fmla="*/ 17 h 570"/>
                  <a:gd name="T48" fmla="*/ 175 w 683"/>
                  <a:gd name="T49" fmla="*/ 8 h 570"/>
                  <a:gd name="T50" fmla="*/ 162 w 683"/>
                  <a:gd name="T51" fmla="*/ 4 h 570"/>
                  <a:gd name="T52" fmla="*/ 162 w 683"/>
                  <a:gd name="T53" fmla="*/ 10 h 570"/>
                  <a:gd name="T54" fmla="*/ 151 w 683"/>
                  <a:gd name="T55" fmla="*/ 8 h 570"/>
                  <a:gd name="T56" fmla="*/ 143 w 683"/>
                  <a:gd name="T57" fmla="*/ 30 h 570"/>
                  <a:gd name="T58" fmla="*/ 139 w 683"/>
                  <a:gd name="T59" fmla="*/ 51 h 570"/>
                  <a:gd name="T60" fmla="*/ 132 w 683"/>
                  <a:gd name="T61" fmla="*/ 70 h 570"/>
                  <a:gd name="T62" fmla="*/ 130 w 683"/>
                  <a:gd name="T63" fmla="*/ 79 h 570"/>
                  <a:gd name="T64" fmla="*/ 122 w 683"/>
                  <a:gd name="T65" fmla="*/ 100 h 570"/>
                  <a:gd name="T66" fmla="*/ 113 w 683"/>
                  <a:gd name="T67" fmla="*/ 126 h 570"/>
                  <a:gd name="T68" fmla="*/ 92 w 683"/>
                  <a:gd name="T69" fmla="*/ 173 h 570"/>
                  <a:gd name="T70" fmla="*/ 89 w 683"/>
                  <a:gd name="T71" fmla="*/ 186 h 570"/>
                  <a:gd name="T72" fmla="*/ 68 w 683"/>
                  <a:gd name="T73" fmla="*/ 241 h 570"/>
                  <a:gd name="T74" fmla="*/ 68 w 683"/>
                  <a:gd name="T75" fmla="*/ 252 h 570"/>
                  <a:gd name="T76" fmla="*/ 57 w 683"/>
                  <a:gd name="T77" fmla="*/ 262 h 570"/>
                  <a:gd name="T78" fmla="*/ 47 w 683"/>
                  <a:gd name="T79" fmla="*/ 284 h 570"/>
                  <a:gd name="T80" fmla="*/ 51 w 683"/>
                  <a:gd name="T81" fmla="*/ 284 h 570"/>
                  <a:gd name="T82" fmla="*/ 47 w 683"/>
                  <a:gd name="T83" fmla="*/ 284 h 570"/>
                  <a:gd name="T84" fmla="*/ 36 w 683"/>
                  <a:gd name="T85" fmla="*/ 288 h 570"/>
                  <a:gd name="T86" fmla="*/ 10 w 683"/>
                  <a:gd name="T87" fmla="*/ 346 h 570"/>
                  <a:gd name="T88" fmla="*/ 6 w 683"/>
                  <a:gd name="T89" fmla="*/ 376 h 570"/>
                  <a:gd name="T90" fmla="*/ 2 w 683"/>
                  <a:gd name="T91" fmla="*/ 418 h 570"/>
                  <a:gd name="T92" fmla="*/ 184 w 683"/>
                  <a:gd name="T93" fmla="*/ 480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3" h="570">
                    <a:moveTo>
                      <a:pt x="184" y="480"/>
                    </a:moveTo>
                    <a:lnTo>
                      <a:pt x="329" y="517"/>
                    </a:lnTo>
                    <a:lnTo>
                      <a:pt x="465" y="549"/>
                    </a:lnTo>
                    <a:lnTo>
                      <a:pt x="560" y="570"/>
                    </a:lnTo>
                    <a:lnTo>
                      <a:pt x="600" y="378"/>
                    </a:lnTo>
                    <a:lnTo>
                      <a:pt x="604" y="374"/>
                    </a:lnTo>
                    <a:lnTo>
                      <a:pt x="606" y="371"/>
                    </a:lnTo>
                    <a:lnTo>
                      <a:pt x="613" y="357"/>
                    </a:lnTo>
                    <a:lnTo>
                      <a:pt x="613" y="348"/>
                    </a:lnTo>
                    <a:lnTo>
                      <a:pt x="619" y="340"/>
                    </a:lnTo>
                    <a:lnTo>
                      <a:pt x="615" y="335"/>
                    </a:lnTo>
                    <a:lnTo>
                      <a:pt x="607" y="329"/>
                    </a:lnTo>
                    <a:lnTo>
                      <a:pt x="602" y="327"/>
                    </a:lnTo>
                    <a:lnTo>
                      <a:pt x="598" y="324"/>
                    </a:lnTo>
                    <a:lnTo>
                      <a:pt x="604" y="303"/>
                    </a:lnTo>
                    <a:lnTo>
                      <a:pt x="609" y="295"/>
                    </a:lnTo>
                    <a:lnTo>
                      <a:pt x="619" y="282"/>
                    </a:lnTo>
                    <a:lnTo>
                      <a:pt x="630" y="275"/>
                    </a:lnTo>
                    <a:lnTo>
                      <a:pt x="636" y="269"/>
                    </a:lnTo>
                    <a:lnTo>
                      <a:pt x="639" y="262"/>
                    </a:lnTo>
                    <a:lnTo>
                      <a:pt x="639" y="256"/>
                    </a:lnTo>
                    <a:lnTo>
                      <a:pt x="653" y="243"/>
                    </a:lnTo>
                    <a:lnTo>
                      <a:pt x="662" y="220"/>
                    </a:lnTo>
                    <a:lnTo>
                      <a:pt x="679" y="203"/>
                    </a:lnTo>
                    <a:lnTo>
                      <a:pt x="683" y="196"/>
                    </a:lnTo>
                    <a:lnTo>
                      <a:pt x="681" y="183"/>
                    </a:lnTo>
                    <a:lnTo>
                      <a:pt x="666" y="169"/>
                    </a:lnTo>
                    <a:lnTo>
                      <a:pt x="664" y="166"/>
                    </a:lnTo>
                    <a:lnTo>
                      <a:pt x="660" y="158"/>
                    </a:lnTo>
                    <a:lnTo>
                      <a:pt x="660" y="149"/>
                    </a:lnTo>
                    <a:lnTo>
                      <a:pt x="572" y="132"/>
                    </a:lnTo>
                    <a:lnTo>
                      <a:pt x="504" y="115"/>
                    </a:lnTo>
                    <a:lnTo>
                      <a:pt x="498" y="121"/>
                    </a:lnTo>
                    <a:lnTo>
                      <a:pt x="491" y="119"/>
                    </a:lnTo>
                    <a:lnTo>
                      <a:pt x="483" y="117"/>
                    </a:lnTo>
                    <a:lnTo>
                      <a:pt x="466" y="115"/>
                    </a:lnTo>
                    <a:lnTo>
                      <a:pt x="463" y="113"/>
                    </a:lnTo>
                    <a:lnTo>
                      <a:pt x="455" y="117"/>
                    </a:lnTo>
                    <a:lnTo>
                      <a:pt x="433" y="117"/>
                    </a:lnTo>
                    <a:lnTo>
                      <a:pt x="419" y="119"/>
                    </a:lnTo>
                    <a:lnTo>
                      <a:pt x="406" y="122"/>
                    </a:lnTo>
                    <a:lnTo>
                      <a:pt x="399" y="122"/>
                    </a:lnTo>
                    <a:lnTo>
                      <a:pt x="393" y="121"/>
                    </a:lnTo>
                    <a:lnTo>
                      <a:pt x="386" y="115"/>
                    </a:lnTo>
                    <a:lnTo>
                      <a:pt x="378" y="113"/>
                    </a:lnTo>
                    <a:lnTo>
                      <a:pt x="357" y="117"/>
                    </a:lnTo>
                    <a:lnTo>
                      <a:pt x="350" y="115"/>
                    </a:lnTo>
                    <a:lnTo>
                      <a:pt x="337" y="115"/>
                    </a:lnTo>
                    <a:lnTo>
                      <a:pt x="335" y="109"/>
                    </a:lnTo>
                    <a:lnTo>
                      <a:pt x="327" y="104"/>
                    </a:lnTo>
                    <a:lnTo>
                      <a:pt x="322" y="102"/>
                    </a:lnTo>
                    <a:lnTo>
                      <a:pt x="314" y="98"/>
                    </a:lnTo>
                    <a:lnTo>
                      <a:pt x="303" y="98"/>
                    </a:lnTo>
                    <a:lnTo>
                      <a:pt x="295" y="94"/>
                    </a:lnTo>
                    <a:lnTo>
                      <a:pt x="290" y="94"/>
                    </a:lnTo>
                    <a:lnTo>
                      <a:pt x="282" y="100"/>
                    </a:lnTo>
                    <a:lnTo>
                      <a:pt x="275" y="100"/>
                    </a:lnTo>
                    <a:lnTo>
                      <a:pt x="262" y="102"/>
                    </a:lnTo>
                    <a:lnTo>
                      <a:pt x="254" y="102"/>
                    </a:lnTo>
                    <a:lnTo>
                      <a:pt x="247" y="96"/>
                    </a:lnTo>
                    <a:lnTo>
                      <a:pt x="245" y="96"/>
                    </a:lnTo>
                    <a:lnTo>
                      <a:pt x="237" y="90"/>
                    </a:lnTo>
                    <a:lnTo>
                      <a:pt x="226" y="87"/>
                    </a:lnTo>
                    <a:lnTo>
                      <a:pt x="224" y="83"/>
                    </a:lnTo>
                    <a:lnTo>
                      <a:pt x="228" y="47"/>
                    </a:lnTo>
                    <a:lnTo>
                      <a:pt x="224" y="34"/>
                    </a:lnTo>
                    <a:lnTo>
                      <a:pt x="216" y="27"/>
                    </a:lnTo>
                    <a:lnTo>
                      <a:pt x="213" y="21"/>
                    </a:lnTo>
                    <a:lnTo>
                      <a:pt x="207" y="19"/>
                    </a:lnTo>
                    <a:lnTo>
                      <a:pt x="201" y="21"/>
                    </a:lnTo>
                    <a:lnTo>
                      <a:pt x="194" y="19"/>
                    </a:lnTo>
                    <a:lnTo>
                      <a:pt x="194" y="17"/>
                    </a:lnTo>
                    <a:lnTo>
                      <a:pt x="188" y="11"/>
                    </a:lnTo>
                    <a:lnTo>
                      <a:pt x="183" y="6"/>
                    </a:lnTo>
                    <a:lnTo>
                      <a:pt x="175" y="8"/>
                    </a:lnTo>
                    <a:lnTo>
                      <a:pt x="168" y="8"/>
                    </a:lnTo>
                    <a:lnTo>
                      <a:pt x="166" y="4"/>
                    </a:lnTo>
                    <a:lnTo>
                      <a:pt x="162" y="4"/>
                    </a:lnTo>
                    <a:lnTo>
                      <a:pt x="160" y="6"/>
                    </a:lnTo>
                    <a:lnTo>
                      <a:pt x="164" y="10"/>
                    </a:lnTo>
                    <a:lnTo>
                      <a:pt x="162" y="10"/>
                    </a:lnTo>
                    <a:lnTo>
                      <a:pt x="160" y="8"/>
                    </a:lnTo>
                    <a:lnTo>
                      <a:pt x="154" y="0"/>
                    </a:lnTo>
                    <a:lnTo>
                      <a:pt x="151" y="8"/>
                    </a:lnTo>
                    <a:lnTo>
                      <a:pt x="149" y="23"/>
                    </a:lnTo>
                    <a:lnTo>
                      <a:pt x="143" y="28"/>
                    </a:lnTo>
                    <a:lnTo>
                      <a:pt x="143" y="30"/>
                    </a:lnTo>
                    <a:lnTo>
                      <a:pt x="141" y="36"/>
                    </a:lnTo>
                    <a:lnTo>
                      <a:pt x="139" y="43"/>
                    </a:lnTo>
                    <a:lnTo>
                      <a:pt x="139" y="51"/>
                    </a:lnTo>
                    <a:lnTo>
                      <a:pt x="141" y="55"/>
                    </a:lnTo>
                    <a:lnTo>
                      <a:pt x="136" y="62"/>
                    </a:lnTo>
                    <a:lnTo>
                      <a:pt x="132" y="70"/>
                    </a:lnTo>
                    <a:lnTo>
                      <a:pt x="137" y="75"/>
                    </a:lnTo>
                    <a:lnTo>
                      <a:pt x="130" y="74"/>
                    </a:lnTo>
                    <a:lnTo>
                      <a:pt x="130" y="79"/>
                    </a:lnTo>
                    <a:lnTo>
                      <a:pt x="126" y="87"/>
                    </a:lnTo>
                    <a:lnTo>
                      <a:pt x="126" y="92"/>
                    </a:lnTo>
                    <a:lnTo>
                      <a:pt x="122" y="100"/>
                    </a:lnTo>
                    <a:lnTo>
                      <a:pt x="121" y="107"/>
                    </a:lnTo>
                    <a:lnTo>
                      <a:pt x="115" y="119"/>
                    </a:lnTo>
                    <a:lnTo>
                      <a:pt x="113" y="126"/>
                    </a:lnTo>
                    <a:lnTo>
                      <a:pt x="102" y="145"/>
                    </a:lnTo>
                    <a:lnTo>
                      <a:pt x="98" y="158"/>
                    </a:lnTo>
                    <a:lnTo>
                      <a:pt x="92" y="173"/>
                    </a:lnTo>
                    <a:lnTo>
                      <a:pt x="94" y="181"/>
                    </a:lnTo>
                    <a:lnTo>
                      <a:pt x="94" y="183"/>
                    </a:lnTo>
                    <a:lnTo>
                      <a:pt x="89" y="186"/>
                    </a:lnTo>
                    <a:lnTo>
                      <a:pt x="85" y="192"/>
                    </a:lnTo>
                    <a:lnTo>
                      <a:pt x="81" y="207"/>
                    </a:lnTo>
                    <a:lnTo>
                      <a:pt x="68" y="241"/>
                    </a:lnTo>
                    <a:lnTo>
                      <a:pt x="62" y="248"/>
                    </a:lnTo>
                    <a:lnTo>
                      <a:pt x="60" y="256"/>
                    </a:lnTo>
                    <a:lnTo>
                      <a:pt x="68" y="252"/>
                    </a:lnTo>
                    <a:lnTo>
                      <a:pt x="70" y="256"/>
                    </a:lnTo>
                    <a:lnTo>
                      <a:pt x="62" y="256"/>
                    </a:lnTo>
                    <a:lnTo>
                      <a:pt x="57" y="262"/>
                    </a:lnTo>
                    <a:lnTo>
                      <a:pt x="47" y="275"/>
                    </a:lnTo>
                    <a:lnTo>
                      <a:pt x="45" y="282"/>
                    </a:lnTo>
                    <a:lnTo>
                      <a:pt x="47" y="284"/>
                    </a:lnTo>
                    <a:lnTo>
                      <a:pt x="49" y="282"/>
                    </a:lnTo>
                    <a:lnTo>
                      <a:pt x="49" y="284"/>
                    </a:lnTo>
                    <a:lnTo>
                      <a:pt x="51" y="284"/>
                    </a:lnTo>
                    <a:lnTo>
                      <a:pt x="49" y="288"/>
                    </a:lnTo>
                    <a:lnTo>
                      <a:pt x="49" y="284"/>
                    </a:lnTo>
                    <a:lnTo>
                      <a:pt x="47" y="284"/>
                    </a:lnTo>
                    <a:lnTo>
                      <a:pt x="42" y="288"/>
                    </a:lnTo>
                    <a:lnTo>
                      <a:pt x="38" y="295"/>
                    </a:lnTo>
                    <a:lnTo>
                      <a:pt x="36" y="288"/>
                    </a:lnTo>
                    <a:lnTo>
                      <a:pt x="23" y="316"/>
                    </a:lnTo>
                    <a:lnTo>
                      <a:pt x="10" y="333"/>
                    </a:lnTo>
                    <a:lnTo>
                      <a:pt x="10" y="346"/>
                    </a:lnTo>
                    <a:lnTo>
                      <a:pt x="13" y="361"/>
                    </a:lnTo>
                    <a:lnTo>
                      <a:pt x="12" y="369"/>
                    </a:lnTo>
                    <a:lnTo>
                      <a:pt x="6" y="376"/>
                    </a:lnTo>
                    <a:lnTo>
                      <a:pt x="4" y="382"/>
                    </a:lnTo>
                    <a:lnTo>
                      <a:pt x="0" y="391"/>
                    </a:lnTo>
                    <a:lnTo>
                      <a:pt x="2" y="418"/>
                    </a:lnTo>
                    <a:lnTo>
                      <a:pt x="8" y="433"/>
                    </a:lnTo>
                    <a:lnTo>
                      <a:pt x="12" y="433"/>
                    </a:lnTo>
                    <a:lnTo>
                      <a:pt x="184" y="48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17" name="Freeform 16">
                <a:extLst>
                  <a:ext uri="{FF2B5EF4-FFF2-40B4-BE49-F238E27FC236}">
                    <a16:creationId xmlns:a16="http://schemas.microsoft.com/office/drawing/2014/main" id="{B69488D1-29D5-49B0-BA34-C4FEAD417B16}"/>
                  </a:ext>
                </a:extLst>
              </p:cNvPr>
              <p:cNvSpPr>
                <a:spLocks/>
              </p:cNvSpPr>
              <p:nvPr/>
            </p:nvSpPr>
            <p:spPr bwMode="auto">
              <a:xfrm>
                <a:off x="1127652" y="1853927"/>
                <a:ext cx="1921" cy="3488"/>
              </a:xfrm>
              <a:custGeom>
                <a:avLst/>
                <a:gdLst>
                  <a:gd name="T0" fmla="*/ 2 w 2"/>
                  <a:gd name="T1" fmla="*/ 0 h 4"/>
                  <a:gd name="T2" fmla="*/ 0 w 2"/>
                  <a:gd name="T3" fmla="*/ 0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0" y="0"/>
                    </a:lnTo>
                    <a:lnTo>
                      <a:pt x="0" y="4"/>
                    </a:lnTo>
                    <a:lnTo>
                      <a:pt x="2"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18" name="Freeform 17">
                <a:extLst>
                  <a:ext uri="{FF2B5EF4-FFF2-40B4-BE49-F238E27FC236}">
                    <a16:creationId xmlns:a16="http://schemas.microsoft.com/office/drawing/2014/main" id="{EB0774F3-7FD6-4787-8310-3AC90A9B51CF}"/>
                  </a:ext>
                </a:extLst>
              </p:cNvPr>
              <p:cNvSpPr>
                <a:spLocks/>
              </p:cNvSpPr>
              <p:nvPr/>
            </p:nvSpPr>
            <p:spPr bwMode="auto">
              <a:xfrm>
                <a:off x="1127652" y="1853927"/>
                <a:ext cx="1921" cy="3488"/>
              </a:xfrm>
              <a:custGeom>
                <a:avLst/>
                <a:gdLst>
                  <a:gd name="T0" fmla="*/ 2 w 2"/>
                  <a:gd name="T1" fmla="*/ 0 h 4"/>
                  <a:gd name="T2" fmla="*/ 0 w 2"/>
                  <a:gd name="T3" fmla="*/ 0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0" y="0"/>
                    </a:lnTo>
                    <a:lnTo>
                      <a:pt x="0" y="4"/>
                    </a:lnTo>
                    <a:lnTo>
                      <a:pt x="2"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19" name="Freeform 18">
                <a:extLst>
                  <a:ext uri="{FF2B5EF4-FFF2-40B4-BE49-F238E27FC236}">
                    <a16:creationId xmlns:a16="http://schemas.microsoft.com/office/drawing/2014/main" id="{D15F200F-728E-411F-BD61-AD56C5B89689}"/>
                  </a:ext>
                </a:extLst>
              </p:cNvPr>
              <p:cNvSpPr>
                <a:spLocks/>
              </p:cNvSpPr>
              <p:nvPr/>
            </p:nvSpPr>
            <p:spPr bwMode="auto">
              <a:xfrm>
                <a:off x="1178569" y="2385000"/>
                <a:ext cx="8646" cy="13081"/>
              </a:xfrm>
              <a:custGeom>
                <a:avLst/>
                <a:gdLst>
                  <a:gd name="T0" fmla="*/ 9 w 9"/>
                  <a:gd name="T1" fmla="*/ 13 h 15"/>
                  <a:gd name="T2" fmla="*/ 5 w 9"/>
                  <a:gd name="T3" fmla="*/ 8 h 15"/>
                  <a:gd name="T4" fmla="*/ 0 w 9"/>
                  <a:gd name="T5" fmla="*/ 0 h 15"/>
                  <a:gd name="T6" fmla="*/ 9 w 9"/>
                  <a:gd name="T7" fmla="*/ 15 h 15"/>
                  <a:gd name="T8" fmla="*/ 9 w 9"/>
                  <a:gd name="T9" fmla="*/ 13 h 15"/>
                </a:gdLst>
                <a:ahLst/>
                <a:cxnLst>
                  <a:cxn ang="0">
                    <a:pos x="T0" y="T1"/>
                  </a:cxn>
                  <a:cxn ang="0">
                    <a:pos x="T2" y="T3"/>
                  </a:cxn>
                  <a:cxn ang="0">
                    <a:pos x="T4" y="T5"/>
                  </a:cxn>
                  <a:cxn ang="0">
                    <a:pos x="T6" y="T7"/>
                  </a:cxn>
                  <a:cxn ang="0">
                    <a:pos x="T8" y="T9"/>
                  </a:cxn>
                </a:cxnLst>
                <a:rect l="0" t="0" r="r" b="b"/>
                <a:pathLst>
                  <a:path w="9" h="15">
                    <a:moveTo>
                      <a:pt x="9" y="13"/>
                    </a:moveTo>
                    <a:lnTo>
                      <a:pt x="5" y="8"/>
                    </a:lnTo>
                    <a:lnTo>
                      <a:pt x="0" y="0"/>
                    </a:lnTo>
                    <a:lnTo>
                      <a:pt x="9" y="15"/>
                    </a:lnTo>
                    <a:lnTo>
                      <a:pt x="9" y="13"/>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20" name="Freeform 19">
                <a:extLst>
                  <a:ext uri="{FF2B5EF4-FFF2-40B4-BE49-F238E27FC236}">
                    <a16:creationId xmlns:a16="http://schemas.microsoft.com/office/drawing/2014/main" id="{E444A93C-0BBE-48BC-95D9-FC06E013C928}"/>
                  </a:ext>
                </a:extLst>
              </p:cNvPr>
              <p:cNvSpPr>
                <a:spLocks/>
              </p:cNvSpPr>
              <p:nvPr/>
            </p:nvSpPr>
            <p:spPr bwMode="auto">
              <a:xfrm>
                <a:off x="1178569" y="2385000"/>
                <a:ext cx="8646" cy="13081"/>
              </a:xfrm>
              <a:custGeom>
                <a:avLst/>
                <a:gdLst>
                  <a:gd name="T0" fmla="*/ 9 w 9"/>
                  <a:gd name="T1" fmla="*/ 13 h 15"/>
                  <a:gd name="T2" fmla="*/ 5 w 9"/>
                  <a:gd name="T3" fmla="*/ 8 h 15"/>
                  <a:gd name="T4" fmla="*/ 0 w 9"/>
                  <a:gd name="T5" fmla="*/ 0 h 15"/>
                  <a:gd name="T6" fmla="*/ 9 w 9"/>
                  <a:gd name="T7" fmla="*/ 15 h 15"/>
                  <a:gd name="T8" fmla="*/ 9 w 9"/>
                  <a:gd name="T9" fmla="*/ 13 h 15"/>
                </a:gdLst>
                <a:ahLst/>
                <a:cxnLst>
                  <a:cxn ang="0">
                    <a:pos x="T0" y="T1"/>
                  </a:cxn>
                  <a:cxn ang="0">
                    <a:pos x="T2" y="T3"/>
                  </a:cxn>
                  <a:cxn ang="0">
                    <a:pos x="T4" y="T5"/>
                  </a:cxn>
                  <a:cxn ang="0">
                    <a:pos x="T6" y="T7"/>
                  </a:cxn>
                  <a:cxn ang="0">
                    <a:pos x="T8" y="T9"/>
                  </a:cxn>
                </a:cxnLst>
                <a:rect l="0" t="0" r="r" b="b"/>
                <a:pathLst>
                  <a:path w="9" h="15">
                    <a:moveTo>
                      <a:pt x="9" y="13"/>
                    </a:moveTo>
                    <a:lnTo>
                      <a:pt x="5" y="8"/>
                    </a:lnTo>
                    <a:lnTo>
                      <a:pt x="0" y="0"/>
                    </a:lnTo>
                    <a:lnTo>
                      <a:pt x="9" y="15"/>
                    </a:lnTo>
                    <a:lnTo>
                      <a:pt x="9" y="13"/>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grpSp>
            <p:nvGrpSpPr>
              <p:cNvPr id="121" name="Group 120">
                <a:extLst>
                  <a:ext uri="{FF2B5EF4-FFF2-40B4-BE49-F238E27FC236}">
                    <a16:creationId xmlns:a16="http://schemas.microsoft.com/office/drawing/2014/main" id="{5D44328D-D272-49BB-B3EC-A10F5E67B31C}"/>
                  </a:ext>
                </a:extLst>
              </p:cNvPr>
              <p:cNvGrpSpPr/>
              <p:nvPr/>
            </p:nvGrpSpPr>
            <p:grpSpPr>
              <a:xfrm>
                <a:off x="1223722" y="1378665"/>
                <a:ext cx="543750" cy="357537"/>
                <a:chOff x="1223722" y="1378665"/>
                <a:chExt cx="543750" cy="357537"/>
              </a:xfrm>
              <a:grpFill/>
            </p:grpSpPr>
            <p:sp>
              <p:nvSpPr>
                <p:cNvPr id="297" name="Freeform 8">
                  <a:extLst>
                    <a:ext uri="{FF2B5EF4-FFF2-40B4-BE49-F238E27FC236}">
                      <a16:creationId xmlns:a16="http://schemas.microsoft.com/office/drawing/2014/main" id="{6CCD62EE-9BE8-47CF-860B-4F2A2EA3C9F2}"/>
                    </a:ext>
                  </a:extLst>
                </p:cNvPr>
                <p:cNvSpPr>
                  <a:spLocks/>
                </p:cNvSpPr>
                <p:nvPr/>
              </p:nvSpPr>
              <p:spPr bwMode="auto">
                <a:xfrm>
                  <a:off x="1344768" y="1404826"/>
                  <a:ext cx="10568" cy="14825"/>
                </a:xfrm>
                <a:custGeom>
                  <a:avLst/>
                  <a:gdLst>
                    <a:gd name="T0" fmla="*/ 9 w 11"/>
                    <a:gd name="T1" fmla="*/ 17 h 17"/>
                    <a:gd name="T2" fmla="*/ 11 w 11"/>
                    <a:gd name="T3" fmla="*/ 9 h 17"/>
                    <a:gd name="T4" fmla="*/ 5 w 11"/>
                    <a:gd name="T5" fmla="*/ 4 h 17"/>
                    <a:gd name="T6" fmla="*/ 2 w 11"/>
                    <a:gd name="T7" fmla="*/ 0 h 17"/>
                    <a:gd name="T8" fmla="*/ 0 w 11"/>
                    <a:gd name="T9" fmla="*/ 9 h 17"/>
                    <a:gd name="T10" fmla="*/ 3 w 11"/>
                    <a:gd name="T11" fmla="*/ 17 h 17"/>
                    <a:gd name="T12" fmla="*/ 9 w 11"/>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11" h="17">
                      <a:moveTo>
                        <a:pt x="9" y="17"/>
                      </a:moveTo>
                      <a:lnTo>
                        <a:pt x="11" y="9"/>
                      </a:lnTo>
                      <a:lnTo>
                        <a:pt x="5" y="4"/>
                      </a:lnTo>
                      <a:lnTo>
                        <a:pt x="2" y="0"/>
                      </a:lnTo>
                      <a:lnTo>
                        <a:pt x="0" y="9"/>
                      </a:lnTo>
                      <a:lnTo>
                        <a:pt x="3" y="17"/>
                      </a:lnTo>
                      <a:lnTo>
                        <a:pt x="9" y="17"/>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98" name="Freeform 9">
                  <a:extLst>
                    <a:ext uri="{FF2B5EF4-FFF2-40B4-BE49-F238E27FC236}">
                      <a16:creationId xmlns:a16="http://schemas.microsoft.com/office/drawing/2014/main" id="{2EDA2F5D-0B9A-4FDF-97E8-071D8BB76F2C}"/>
                    </a:ext>
                  </a:extLst>
                </p:cNvPr>
                <p:cNvSpPr>
                  <a:spLocks/>
                </p:cNvSpPr>
                <p:nvPr/>
              </p:nvSpPr>
              <p:spPr bwMode="auto">
                <a:xfrm>
                  <a:off x="1344768" y="1404826"/>
                  <a:ext cx="10568" cy="14825"/>
                </a:xfrm>
                <a:custGeom>
                  <a:avLst/>
                  <a:gdLst>
                    <a:gd name="T0" fmla="*/ 9 w 11"/>
                    <a:gd name="T1" fmla="*/ 17 h 17"/>
                    <a:gd name="T2" fmla="*/ 11 w 11"/>
                    <a:gd name="T3" fmla="*/ 9 h 17"/>
                    <a:gd name="T4" fmla="*/ 5 w 11"/>
                    <a:gd name="T5" fmla="*/ 4 h 17"/>
                    <a:gd name="T6" fmla="*/ 2 w 11"/>
                    <a:gd name="T7" fmla="*/ 0 h 17"/>
                    <a:gd name="T8" fmla="*/ 0 w 11"/>
                    <a:gd name="T9" fmla="*/ 9 h 17"/>
                    <a:gd name="T10" fmla="*/ 3 w 11"/>
                    <a:gd name="T11" fmla="*/ 17 h 17"/>
                    <a:gd name="T12" fmla="*/ 9 w 11"/>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11" h="17">
                      <a:moveTo>
                        <a:pt x="9" y="17"/>
                      </a:moveTo>
                      <a:lnTo>
                        <a:pt x="11" y="9"/>
                      </a:lnTo>
                      <a:lnTo>
                        <a:pt x="5" y="4"/>
                      </a:lnTo>
                      <a:lnTo>
                        <a:pt x="2" y="0"/>
                      </a:lnTo>
                      <a:lnTo>
                        <a:pt x="0" y="9"/>
                      </a:lnTo>
                      <a:lnTo>
                        <a:pt x="3" y="17"/>
                      </a:lnTo>
                      <a:lnTo>
                        <a:pt x="9" y="17"/>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99" name="Freeform 10">
                  <a:extLst>
                    <a:ext uri="{FF2B5EF4-FFF2-40B4-BE49-F238E27FC236}">
                      <a16:creationId xmlns:a16="http://schemas.microsoft.com/office/drawing/2014/main" id="{6CF52E8A-3C81-40EE-9E85-CD1BAED224B9}"/>
                    </a:ext>
                  </a:extLst>
                </p:cNvPr>
                <p:cNvSpPr>
                  <a:spLocks/>
                </p:cNvSpPr>
                <p:nvPr/>
              </p:nvSpPr>
              <p:spPr bwMode="auto">
                <a:xfrm>
                  <a:off x="1361100" y="1401338"/>
                  <a:ext cx="12489" cy="10464"/>
                </a:xfrm>
                <a:custGeom>
                  <a:avLst/>
                  <a:gdLst>
                    <a:gd name="T0" fmla="*/ 7 w 13"/>
                    <a:gd name="T1" fmla="*/ 6 h 12"/>
                    <a:gd name="T2" fmla="*/ 9 w 13"/>
                    <a:gd name="T3" fmla="*/ 12 h 12"/>
                    <a:gd name="T4" fmla="*/ 13 w 13"/>
                    <a:gd name="T5" fmla="*/ 6 h 12"/>
                    <a:gd name="T6" fmla="*/ 7 w 13"/>
                    <a:gd name="T7" fmla="*/ 0 h 12"/>
                    <a:gd name="T8" fmla="*/ 3 w 13"/>
                    <a:gd name="T9" fmla="*/ 0 h 12"/>
                    <a:gd name="T10" fmla="*/ 0 w 13"/>
                    <a:gd name="T11" fmla="*/ 8 h 12"/>
                    <a:gd name="T12" fmla="*/ 5 w 13"/>
                    <a:gd name="T13" fmla="*/ 12 h 12"/>
                    <a:gd name="T14" fmla="*/ 7 w 13"/>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2">
                      <a:moveTo>
                        <a:pt x="7" y="6"/>
                      </a:moveTo>
                      <a:lnTo>
                        <a:pt x="9" y="12"/>
                      </a:lnTo>
                      <a:lnTo>
                        <a:pt x="13" y="6"/>
                      </a:lnTo>
                      <a:lnTo>
                        <a:pt x="7" y="0"/>
                      </a:lnTo>
                      <a:lnTo>
                        <a:pt x="3" y="0"/>
                      </a:lnTo>
                      <a:lnTo>
                        <a:pt x="0" y="8"/>
                      </a:lnTo>
                      <a:lnTo>
                        <a:pt x="5" y="12"/>
                      </a:lnTo>
                      <a:lnTo>
                        <a:pt x="7" y="6"/>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300" name="Freeform 11">
                  <a:extLst>
                    <a:ext uri="{FF2B5EF4-FFF2-40B4-BE49-F238E27FC236}">
                      <a16:creationId xmlns:a16="http://schemas.microsoft.com/office/drawing/2014/main" id="{B34BAEE8-BA5E-4309-8702-B27BA25B8B0E}"/>
                    </a:ext>
                  </a:extLst>
                </p:cNvPr>
                <p:cNvSpPr>
                  <a:spLocks/>
                </p:cNvSpPr>
                <p:nvPr/>
              </p:nvSpPr>
              <p:spPr bwMode="auto">
                <a:xfrm>
                  <a:off x="1361100" y="1401338"/>
                  <a:ext cx="12489" cy="10464"/>
                </a:xfrm>
                <a:custGeom>
                  <a:avLst/>
                  <a:gdLst>
                    <a:gd name="T0" fmla="*/ 7 w 13"/>
                    <a:gd name="T1" fmla="*/ 6 h 12"/>
                    <a:gd name="T2" fmla="*/ 9 w 13"/>
                    <a:gd name="T3" fmla="*/ 12 h 12"/>
                    <a:gd name="T4" fmla="*/ 13 w 13"/>
                    <a:gd name="T5" fmla="*/ 6 h 12"/>
                    <a:gd name="T6" fmla="*/ 7 w 13"/>
                    <a:gd name="T7" fmla="*/ 0 h 12"/>
                    <a:gd name="T8" fmla="*/ 3 w 13"/>
                    <a:gd name="T9" fmla="*/ 0 h 12"/>
                    <a:gd name="T10" fmla="*/ 0 w 13"/>
                    <a:gd name="T11" fmla="*/ 8 h 12"/>
                    <a:gd name="T12" fmla="*/ 5 w 13"/>
                    <a:gd name="T13" fmla="*/ 12 h 12"/>
                    <a:gd name="T14" fmla="*/ 7 w 13"/>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2">
                      <a:moveTo>
                        <a:pt x="7" y="6"/>
                      </a:moveTo>
                      <a:lnTo>
                        <a:pt x="9" y="12"/>
                      </a:lnTo>
                      <a:lnTo>
                        <a:pt x="13" y="6"/>
                      </a:lnTo>
                      <a:lnTo>
                        <a:pt x="7" y="0"/>
                      </a:lnTo>
                      <a:lnTo>
                        <a:pt x="3" y="0"/>
                      </a:lnTo>
                      <a:lnTo>
                        <a:pt x="0" y="8"/>
                      </a:lnTo>
                      <a:lnTo>
                        <a:pt x="5" y="12"/>
                      </a:lnTo>
                      <a:lnTo>
                        <a:pt x="7" y="6"/>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301" name="Freeform 12">
                  <a:extLst>
                    <a:ext uri="{FF2B5EF4-FFF2-40B4-BE49-F238E27FC236}">
                      <a16:creationId xmlns:a16="http://schemas.microsoft.com/office/drawing/2014/main" id="{1458256A-C395-40A4-890B-BB984DF25035}"/>
                    </a:ext>
                  </a:extLst>
                </p:cNvPr>
                <p:cNvSpPr>
                  <a:spLocks/>
                </p:cNvSpPr>
                <p:nvPr/>
              </p:nvSpPr>
              <p:spPr bwMode="auto">
                <a:xfrm>
                  <a:off x="1363021" y="1434476"/>
                  <a:ext cx="21135" cy="45346"/>
                </a:xfrm>
                <a:custGeom>
                  <a:avLst/>
                  <a:gdLst>
                    <a:gd name="T0" fmla="*/ 20 w 22"/>
                    <a:gd name="T1" fmla="*/ 7 h 52"/>
                    <a:gd name="T2" fmla="*/ 16 w 22"/>
                    <a:gd name="T3" fmla="*/ 0 h 52"/>
                    <a:gd name="T4" fmla="*/ 15 w 22"/>
                    <a:gd name="T5" fmla="*/ 0 h 52"/>
                    <a:gd name="T6" fmla="*/ 7 w 22"/>
                    <a:gd name="T7" fmla="*/ 5 h 52"/>
                    <a:gd name="T8" fmla="*/ 0 w 22"/>
                    <a:gd name="T9" fmla="*/ 13 h 52"/>
                    <a:gd name="T10" fmla="*/ 3 w 22"/>
                    <a:gd name="T11" fmla="*/ 21 h 52"/>
                    <a:gd name="T12" fmla="*/ 9 w 22"/>
                    <a:gd name="T13" fmla="*/ 28 h 52"/>
                    <a:gd name="T14" fmla="*/ 7 w 22"/>
                    <a:gd name="T15" fmla="*/ 34 h 52"/>
                    <a:gd name="T16" fmla="*/ 9 w 22"/>
                    <a:gd name="T17" fmla="*/ 41 h 52"/>
                    <a:gd name="T18" fmla="*/ 16 w 22"/>
                    <a:gd name="T19" fmla="*/ 49 h 52"/>
                    <a:gd name="T20" fmla="*/ 16 w 22"/>
                    <a:gd name="T21" fmla="*/ 52 h 52"/>
                    <a:gd name="T22" fmla="*/ 22 w 22"/>
                    <a:gd name="T23" fmla="*/ 49 h 52"/>
                    <a:gd name="T24" fmla="*/ 22 w 22"/>
                    <a:gd name="T25" fmla="*/ 43 h 52"/>
                    <a:gd name="T26" fmla="*/ 18 w 22"/>
                    <a:gd name="T27" fmla="*/ 36 h 52"/>
                    <a:gd name="T28" fmla="*/ 11 w 22"/>
                    <a:gd name="T29" fmla="*/ 36 h 52"/>
                    <a:gd name="T30" fmla="*/ 11 w 22"/>
                    <a:gd name="T31" fmla="*/ 21 h 52"/>
                    <a:gd name="T32" fmla="*/ 5 w 22"/>
                    <a:gd name="T33" fmla="*/ 13 h 52"/>
                    <a:gd name="T34" fmla="*/ 13 w 22"/>
                    <a:gd name="T35" fmla="*/ 9 h 52"/>
                    <a:gd name="T36" fmla="*/ 20 w 22"/>
                    <a:gd name="T37" fmla="*/ 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52">
                      <a:moveTo>
                        <a:pt x="20" y="7"/>
                      </a:moveTo>
                      <a:lnTo>
                        <a:pt x="16" y="0"/>
                      </a:lnTo>
                      <a:lnTo>
                        <a:pt x="15" y="0"/>
                      </a:lnTo>
                      <a:lnTo>
                        <a:pt x="7" y="5"/>
                      </a:lnTo>
                      <a:lnTo>
                        <a:pt x="0" y="13"/>
                      </a:lnTo>
                      <a:lnTo>
                        <a:pt x="3" y="21"/>
                      </a:lnTo>
                      <a:lnTo>
                        <a:pt x="9" y="28"/>
                      </a:lnTo>
                      <a:lnTo>
                        <a:pt x="7" y="34"/>
                      </a:lnTo>
                      <a:lnTo>
                        <a:pt x="9" y="41"/>
                      </a:lnTo>
                      <a:lnTo>
                        <a:pt x="16" y="49"/>
                      </a:lnTo>
                      <a:lnTo>
                        <a:pt x="16" y="52"/>
                      </a:lnTo>
                      <a:lnTo>
                        <a:pt x="22" y="49"/>
                      </a:lnTo>
                      <a:lnTo>
                        <a:pt x="22" y="43"/>
                      </a:lnTo>
                      <a:lnTo>
                        <a:pt x="18" y="36"/>
                      </a:lnTo>
                      <a:lnTo>
                        <a:pt x="11" y="36"/>
                      </a:lnTo>
                      <a:lnTo>
                        <a:pt x="11" y="21"/>
                      </a:lnTo>
                      <a:lnTo>
                        <a:pt x="5" y="13"/>
                      </a:lnTo>
                      <a:lnTo>
                        <a:pt x="13" y="9"/>
                      </a:lnTo>
                      <a:lnTo>
                        <a:pt x="20" y="7"/>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302" name="Freeform 13">
                  <a:extLst>
                    <a:ext uri="{FF2B5EF4-FFF2-40B4-BE49-F238E27FC236}">
                      <a16:creationId xmlns:a16="http://schemas.microsoft.com/office/drawing/2014/main" id="{FE835B04-F3C9-4A22-B279-2AEA3F1CFF4E}"/>
                    </a:ext>
                  </a:extLst>
                </p:cNvPr>
                <p:cNvSpPr>
                  <a:spLocks/>
                </p:cNvSpPr>
                <p:nvPr/>
              </p:nvSpPr>
              <p:spPr bwMode="auto">
                <a:xfrm>
                  <a:off x="1363021" y="1434476"/>
                  <a:ext cx="21135" cy="45346"/>
                </a:xfrm>
                <a:custGeom>
                  <a:avLst/>
                  <a:gdLst>
                    <a:gd name="T0" fmla="*/ 20 w 22"/>
                    <a:gd name="T1" fmla="*/ 7 h 52"/>
                    <a:gd name="T2" fmla="*/ 16 w 22"/>
                    <a:gd name="T3" fmla="*/ 0 h 52"/>
                    <a:gd name="T4" fmla="*/ 15 w 22"/>
                    <a:gd name="T5" fmla="*/ 0 h 52"/>
                    <a:gd name="T6" fmla="*/ 7 w 22"/>
                    <a:gd name="T7" fmla="*/ 5 h 52"/>
                    <a:gd name="T8" fmla="*/ 0 w 22"/>
                    <a:gd name="T9" fmla="*/ 13 h 52"/>
                    <a:gd name="T10" fmla="*/ 3 w 22"/>
                    <a:gd name="T11" fmla="*/ 21 h 52"/>
                    <a:gd name="T12" fmla="*/ 9 w 22"/>
                    <a:gd name="T13" fmla="*/ 28 h 52"/>
                    <a:gd name="T14" fmla="*/ 7 w 22"/>
                    <a:gd name="T15" fmla="*/ 34 h 52"/>
                    <a:gd name="T16" fmla="*/ 9 w 22"/>
                    <a:gd name="T17" fmla="*/ 41 h 52"/>
                    <a:gd name="T18" fmla="*/ 16 w 22"/>
                    <a:gd name="T19" fmla="*/ 49 h 52"/>
                    <a:gd name="T20" fmla="*/ 16 w 22"/>
                    <a:gd name="T21" fmla="*/ 52 h 52"/>
                    <a:gd name="T22" fmla="*/ 22 w 22"/>
                    <a:gd name="T23" fmla="*/ 49 h 52"/>
                    <a:gd name="T24" fmla="*/ 22 w 22"/>
                    <a:gd name="T25" fmla="*/ 43 h 52"/>
                    <a:gd name="T26" fmla="*/ 18 w 22"/>
                    <a:gd name="T27" fmla="*/ 36 h 52"/>
                    <a:gd name="T28" fmla="*/ 11 w 22"/>
                    <a:gd name="T29" fmla="*/ 36 h 52"/>
                    <a:gd name="T30" fmla="*/ 11 w 22"/>
                    <a:gd name="T31" fmla="*/ 21 h 52"/>
                    <a:gd name="T32" fmla="*/ 5 w 22"/>
                    <a:gd name="T33" fmla="*/ 13 h 52"/>
                    <a:gd name="T34" fmla="*/ 13 w 22"/>
                    <a:gd name="T35" fmla="*/ 9 h 52"/>
                    <a:gd name="T36" fmla="*/ 20 w 22"/>
                    <a:gd name="T37" fmla="*/ 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52">
                      <a:moveTo>
                        <a:pt x="20" y="7"/>
                      </a:moveTo>
                      <a:lnTo>
                        <a:pt x="16" y="0"/>
                      </a:lnTo>
                      <a:lnTo>
                        <a:pt x="15" y="0"/>
                      </a:lnTo>
                      <a:lnTo>
                        <a:pt x="7" y="5"/>
                      </a:lnTo>
                      <a:lnTo>
                        <a:pt x="0" y="13"/>
                      </a:lnTo>
                      <a:lnTo>
                        <a:pt x="3" y="21"/>
                      </a:lnTo>
                      <a:lnTo>
                        <a:pt x="9" y="28"/>
                      </a:lnTo>
                      <a:lnTo>
                        <a:pt x="7" y="34"/>
                      </a:lnTo>
                      <a:lnTo>
                        <a:pt x="9" y="41"/>
                      </a:lnTo>
                      <a:lnTo>
                        <a:pt x="16" y="49"/>
                      </a:lnTo>
                      <a:lnTo>
                        <a:pt x="16" y="52"/>
                      </a:lnTo>
                      <a:lnTo>
                        <a:pt x="22" y="49"/>
                      </a:lnTo>
                      <a:lnTo>
                        <a:pt x="22" y="43"/>
                      </a:lnTo>
                      <a:lnTo>
                        <a:pt x="18" y="36"/>
                      </a:lnTo>
                      <a:lnTo>
                        <a:pt x="11" y="36"/>
                      </a:lnTo>
                      <a:lnTo>
                        <a:pt x="11" y="21"/>
                      </a:lnTo>
                      <a:lnTo>
                        <a:pt x="5" y="13"/>
                      </a:lnTo>
                      <a:lnTo>
                        <a:pt x="13" y="9"/>
                      </a:lnTo>
                      <a:lnTo>
                        <a:pt x="20" y="7"/>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303" name="Freeform 20">
                  <a:extLst>
                    <a:ext uri="{FF2B5EF4-FFF2-40B4-BE49-F238E27FC236}">
                      <a16:creationId xmlns:a16="http://schemas.microsoft.com/office/drawing/2014/main" id="{7562FEDA-B294-498C-8B9A-0DD2BE0D518F}"/>
                    </a:ext>
                  </a:extLst>
                </p:cNvPr>
                <p:cNvSpPr>
                  <a:spLocks/>
                </p:cNvSpPr>
                <p:nvPr/>
              </p:nvSpPr>
              <p:spPr bwMode="auto">
                <a:xfrm>
                  <a:off x="1223722" y="1378665"/>
                  <a:ext cx="543750" cy="357537"/>
                </a:xfrm>
                <a:custGeom>
                  <a:avLst/>
                  <a:gdLst>
                    <a:gd name="T0" fmla="*/ 75 w 566"/>
                    <a:gd name="T1" fmla="*/ 344 h 410"/>
                    <a:gd name="T2" fmla="*/ 98 w 566"/>
                    <a:gd name="T3" fmla="*/ 357 h 410"/>
                    <a:gd name="T4" fmla="*/ 133 w 566"/>
                    <a:gd name="T5" fmla="*/ 361 h 410"/>
                    <a:gd name="T6" fmla="*/ 165 w 566"/>
                    <a:gd name="T7" fmla="*/ 359 h 410"/>
                    <a:gd name="T8" fmla="*/ 188 w 566"/>
                    <a:gd name="T9" fmla="*/ 376 h 410"/>
                    <a:gd name="T10" fmla="*/ 237 w 566"/>
                    <a:gd name="T11" fmla="*/ 376 h 410"/>
                    <a:gd name="T12" fmla="*/ 270 w 566"/>
                    <a:gd name="T13" fmla="*/ 380 h 410"/>
                    <a:gd name="T14" fmla="*/ 317 w 566"/>
                    <a:gd name="T15" fmla="*/ 376 h 410"/>
                    <a:gd name="T16" fmla="*/ 355 w 566"/>
                    <a:gd name="T17" fmla="*/ 376 h 410"/>
                    <a:gd name="T18" fmla="*/ 511 w 566"/>
                    <a:gd name="T19" fmla="*/ 383 h 410"/>
                    <a:gd name="T20" fmla="*/ 564 w 566"/>
                    <a:gd name="T21" fmla="*/ 100 h 410"/>
                    <a:gd name="T22" fmla="*/ 263 w 566"/>
                    <a:gd name="T23" fmla="*/ 24 h 410"/>
                    <a:gd name="T24" fmla="*/ 165 w 566"/>
                    <a:gd name="T25" fmla="*/ 17 h 410"/>
                    <a:gd name="T26" fmla="*/ 176 w 566"/>
                    <a:gd name="T27" fmla="*/ 38 h 410"/>
                    <a:gd name="T28" fmla="*/ 173 w 566"/>
                    <a:gd name="T29" fmla="*/ 53 h 410"/>
                    <a:gd name="T30" fmla="*/ 158 w 566"/>
                    <a:gd name="T31" fmla="*/ 62 h 410"/>
                    <a:gd name="T32" fmla="*/ 171 w 566"/>
                    <a:gd name="T33" fmla="*/ 83 h 410"/>
                    <a:gd name="T34" fmla="*/ 175 w 566"/>
                    <a:gd name="T35" fmla="*/ 115 h 410"/>
                    <a:gd name="T36" fmla="*/ 154 w 566"/>
                    <a:gd name="T37" fmla="*/ 141 h 410"/>
                    <a:gd name="T38" fmla="*/ 146 w 566"/>
                    <a:gd name="T39" fmla="*/ 177 h 410"/>
                    <a:gd name="T40" fmla="*/ 116 w 566"/>
                    <a:gd name="T41" fmla="*/ 192 h 410"/>
                    <a:gd name="T42" fmla="*/ 99 w 566"/>
                    <a:gd name="T43" fmla="*/ 190 h 410"/>
                    <a:gd name="T44" fmla="*/ 107 w 566"/>
                    <a:gd name="T45" fmla="*/ 175 h 410"/>
                    <a:gd name="T46" fmla="*/ 116 w 566"/>
                    <a:gd name="T47" fmla="*/ 186 h 410"/>
                    <a:gd name="T48" fmla="*/ 131 w 566"/>
                    <a:gd name="T49" fmla="*/ 167 h 410"/>
                    <a:gd name="T50" fmla="*/ 141 w 566"/>
                    <a:gd name="T51" fmla="*/ 147 h 410"/>
                    <a:gd name="T52" fmla="*/ 141 w 566"/>
                    <a:gd name="T53" fmla="*/ 137 h 410"/>
                    <a:gd name="T54" fmla="*/ 154 w 566"/>
                    <a:gd name="T55" fmla="*/ 120 h 410"/>
                    <a:gd name="T56" fmla="*/ 114 w 566"/>
                    <a:gd name="T57" fmla="*/ 139 h 410"/>
                    <a:gd name="T58" fmla="*/ 116 w 566"/>
                    <a:gd name="T59" fmla="*/ 158 h 410"/>
                    <a:gd name="T60" fmla="*/ 114 w 566"/>
                    <a:gd name="T61" fmla="*/ 137 h 410"/>
                    <a:gd name="T62" fmla="*/ 131 w 566"/>
                    <a:gd name="T63" fmla="*/ 132 h 410"/>
                    <a:gd name="T64" fmla="*/ 141 w 566"/>
                    <a:gd name="T65" fmla="*/ 92 h 410"/>
                    <a:gd name="T66" fmla="*/ 129 w 566"/>
                    <a:gd name="T67" fmla="*/ 86 h 410"/>
                    <a:gd name="T68" fmla="*/ 113 w 566"/>
                    <a:gd name="T69" fmla="*/ 77 h 410"/>
                    <a:gd name="T70" fmla="*/ 77 w 566"/>
                    <a:gd name="T71" fmla="*/ 64 h 410"/>
                    <a:gd name="T72" fmla="*/ 41 w 566"/>
                    <a:gd name="T73" fmla="*/ 45 h 410"/>
                    <a:gd name="T74" fmla="*/ 17 w 566"/>
                    <a:gd name="T75" fmla="*/ 30 h 410"/>
                    <a:gd name="T76" fmla="*/ 7 w 566"/>
                    <a:gd name="T77" fmla="*/ 53 h 410"/>
                    <a:gd name="T78" fmla="*/ 13 w 566"/>
                    <a:gd name="T79" fmla="*/ 83 h 410"/>
                    <a:gd name="T80" fmla="*/ 17 w 566"/>
                    <a:gd name="T81" fmla="*/ 148 h 410"/>
                    <a:gd name="T82" fmla="*/ 17 w 566"/>
                    <a:gd name="T83" fmla="*/ 171 h 410"/>
                    <a:gd name="T84" fmla="*/ 24 w 566"/>
                    <a:gd name="T85" fmla="*/ 188 h 410"/>
                    <a:gd name="T86" fmla="*/ 13 w 566"/>
                    <a:gd name="T87" fmla="*/ 207 h 410"/>
                    <a:gd name="T88" fmla="*/ 28 w 566"/>
                    <a:gd name="T89" fmla="*/ 216 h 410"/>
                    <a:gd name="T90" fmla="*/ 13 w 566"/>
                    <a:gd name="T91" fmla="*/ 233 h 410"/>
                    <a:gd name="T92" fmla="*/ 5 w 566"/>
                    <a:gd name="T93" fmla="*/ 237 h 410"/>
                    <a:gd name="T94" fmla="*/ 5 w 566"/>
                    <a:gd name="T95" fmla="*/ 252 h 410"/>
                    <a:gd name="T96" fmla="*/ 35 w 566"/>
                    <a:gd name="T97" fmla="*/ 263 h 410"/>
                    <a:gd name="T98" fmla="*/ 45 w 566"/>
                    <a:gd name="T99" fmla="*/ 272 h 410"/>
                    <a:gd name="T100" fmla="*/ 67 w 566"/>
                    <a:gd name="T101" fmla="*/ 288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6" h="410">
                      <a:moveTo>
                        <a:pt x="67" y="288"/>
                      </a:moveTo>
                      <a:lnTo>
                        <a:pt x="75" y="295"/>
                      </a:lnTo>
                      <a:lnTo>
                        <a:pt x="79" y="308"/>
                      </a:lnTo>
                      <a:lnTo>
                        <a:pt x="75" y="344"/>
                      </a:lnTo>
                      <a:lnTo>
                        <a:pt x="77" y="348"/>
                      </a:lnTo>
                      <a:lnTo>
                        <a:pt x="88" y="351"/>
                      </a:lnTo>
                      <a:lnTo>
                        <a:pt x="96" y="357"/>
                      </a:lnTo>
                      <a:lnTo>
                        <a:pt x="98" y="357"/>
                      </a:lnTo>
                      <a:lnTo>
                        <a:pt x="105" y="363"/>
                      </a:lnTo>
                      <a:lnTo>
                        <a:pt x="113" y="363"/>
                      </a:lnTo>
                      <a:lnTo>
                        <a:pt x="126" y="361"/>
                      </a:lnTo>
                      <a:lnTo>
                        <a:pt x="133" y="361"/>
                      </a:lnTo>
                      <a:lnTo>
                        <a:pt x="141" y="355"/>
                      </a:lnTo>
                      <a:lnTo>
                        <a:pt x="146" y="355"/>
                      </a:lnTo>
                      <a:lnTo>
                        <a:pt x="154" y="359"/>
                      </a:lnTo>
                      <a:lnTo>
                        <a:pt x="165" y="359"/>
                      </a:lnTo>
                      <a:lnTo>
                        <a:pt x="173" y="363"/>
                      </a:lnTo>
                      <a:lnTo>
                        <a:pt x="178" y="365"/>
                      </a:lnTo>
                      <a:lnTo>
                        <a:pt x="186" y="370"/>
                      </a:lnTo>
                      <a:lnTo>
                        <a:pt x="188" y="376"/>
                      </a:lnTo>
                      <a:lnTo>
                        <a:pt x="201" y="376"/>
                      </a:lnTo>
                      <a:lnTo>
                        <a:pt x="208" y="378"/>
                      </a:lnTo>
                      <a:lnTo>
                        <a:pt x="229" y="374"/>
                      </a:lnTo>
                      <a:lnTo>
                        <a:pt x="237" y="376"/>
                      </a:lnTo>
                      <a:lnTo>
                        <a:pt x="244" y="382"/>
                      </a:lnTo>
                      <a:lnTo>
                        <a:pt x="250" y="383"/>
                      </a:lnTo>
                      <a:lnTo>
                        <a:pt x="257" y="383"/>
                      </a:lnTo>
                      <a:lnTo>
                        <a:pt x="270" y="380"/>
                      </a:lnTo>
                      <a:lnTo>
                        <a:pt x="284" y="378"/>
                      </a:lnTo>
                      <a:lnTo>
                        <a:pt x="306" y="378"/>
                      </a:lnTo>
                      <a:lnTo>
                        <a:pt x="314" y="374"/>
                      </a:lnTo>
                      <a:lnTo>
                        <a:pt x="317" y="376"/>
                      </a:lnTo>
                      <a:lnTo>
                        <a:pt x="334" y="378"/>
                      </a:lnTo>
                      <a:lnTo>
                        <a:pt x="342" y="380"/>
                      </a:lnTo>
                      <a:lnTo>
                        <a:pt x="349" y="382"/>
                      </a:lnTo>
                      <a:lnTo>
                        <a:pt x="355" y="376"/>
                      </a:lnTo>
                      <a:lnTo>
                        <a:pt x="423" y="393"/>
                      </a:lnTo>
                      <a:lnTo>
                        <a:pt x="511" y="410"/>
                      </a:lnTo>
                      <a:lnTo>
                        <a:pt x="509" y="404"/>
                      </a:lnTo>
                      <a:lnTo>
                        <a:pt x="511" y="383"/>
                      </a:lnTo>
                      <a:lnTo>
                        <a:pt x="507" y="368"/>
                      </a:lnTo>
                      <a:lnTo>
                        <a:pt x="511" y="363"/>
                      </a:lnTo>
                      <a:lnTo>
                        <a:pt x="513" y="340"/>
                      </a:lnTo>
                      <a:lnTo>
                        <a:pt x="564" y="100"/>
                      </a:lnTo>
                      <a:lnTo>
                        <a:pt x="566" y="96"/>
                      </a:lnTo>
                      <a:lnTo>
                        <a:pt x="498" y="81"/>
                      </a:lnTo>
                      <a:lnTo>
                        <a:pt x="372" y="53"/>
                      </a:lnTo>
                      <a:lnTo>
                        <a:pt x="263" y="24"/>
                      </a:lnTo>
                      <a:lnTo>
                        <a:pt x="167" y="0"/>
                      </a:lnTo>
                      <a:lnTo>
                        <a:pt x="161" y="4"/>
                      </a:lnTo>
                      <a:lnTo>
                        <a:pt x="163" y="11"/>
                      </a:lnTo>
                      <a:lnTo>
                        <a:pt x="165" y="17"/>
                      </a:lnTo>
                      <a:lnTo>
                        <a:pt x="165" y="19"/>
                      </a:lnTo>
                      <a:lnTo>
                        <a:pt x="171" y="26"/>
                      </a:lnTo>
                      <a:lnTo>
                        <a:pt x="178" y="30"/>
                      </a:lnTo>
                      <a:lnTo>
                        <a:pt x="176" y="38"/>
                      </a:lnTo>
                      <a:lnTo>
                        <a:pt x="176" y="43"/>
                      </a:lnTo>
                      <a:lnTo>
                        <a:pt x="176" y="51"/>
                      </a:lnTo>
                      <a:lnTo>
                        <a:pt x="169" y="47"/>
                      </a:lnTo>
                      <a:lnTo>
                        <a:pt x="173" y="53"/>
                      </a:lnTo>
                      <a:lnTo>
                        <a:pt x="171" y="60"/>
                      </a:lnTo>
                      <a:lnTo>
                        <a:pt x="163" y="56"/>
                      </a:lnTo>
                      <a:lnTo>
                        <a:pt x="158" y="56"/>
                      </a:lnTo>
                      <a:lnTo>
                        <a:pt x="158" y="62"/>
                      </a:lnTo>
                      <a:lnTo>
                        <a:pt x="165" y="62"/>
                      </a:lnTo>
                      <a:lnTo>
                        <a:pt x="167" y="69"/>
                      </a:lnTo>
                      <a:lnTo>
                        <a:pt x="173" y="77"/>
                      </a:lnTo>
                      <a:lnTo>
                        <a:pt x="171" y="83"/>
                      </a:lnTo>
                      <a:lnTo>
                        <a:pt x="173" y="86"/>
                      </a:lnTo>
                      <a:lnTo>
                        <a:pt x="171" y="100"/>
                      </a:lnTo>
                      <a:lnTo>
                        <a:pt x="175" y="107"/>
                      </a:lnTo>
                      <a:lnTo>
                        <a:pt x="175" y="115"/>
                      </a:lnTo>
                      <a:lnTo>
                        <a:pt x="167" y="120"/>
                      </a:lnTo>
                      <a:lnTo>
                        <a:pt x="160" y="130"/>
                      </a:lnTo>
                      <a:lnTo>
                        <a:pt x="161" y="137"/>
                      </a:lnTo>
                      <a:lnTo>
                        <a:pt x="154" y="141"/>
                      </a:lnTo>
                      <a:lnTo>
                        <a:pt x="158" y="148"/>
                      </a:lnTo>
                      <a:lnTo>
                        <a:pt x="152" y="154"/>
                      </a:lnTo>
                      <a:lnTo>
                        <a:pt x="154" y="169"/>
                      </a:lnTo>
                      <a:lnTo>
                        <a:pt x="146" y="177"/>
                      </a:lnTo>
                      <a:lnTo>
                        <a:pt x="133" y="180"/>
                      </a:lnTo>
                      <a:lnTo>
                        <a:pt x="129" y="186"/>
                      </a:lnTo>
                      <a:lnTo>
                        <a:pt x="124" y="192"/>
                      </a:lnTo>
                      <a:lnTo>
                        <a:pt x="116" y="192"/>
                      </a:lnTo>
                      <a:lnTo>
                        <a:pt x="113" y="184"/>
                      </a:lnTo>
                      <a:lnTo>
                        <a:pt x="105" y="188"/>
                      </a:lnTo>
                      <a:lnTo>
                        <a:pt x="105" y="195"/>
                      </a:lnTo>
                      <a:lnTo>
                        <a:pt x="99" y="190"/>
                      </a:lnTo>
                      <a:lnTo>
                        <a:pt x="101" y="184"/>
                      </a:lnTo>
                      <a:lnTo>
                        <a:pt x="94" y="182"/>
                      </a:lnTo>
                      <a:lnTo>
                        <a:pt x="101" y="180"/>
                      </a:lnTo>
                      <a:lnTo>
                        <a:pt x="107" y="175"/>
                      </a:lnTo>
                      <a:lnTo>
                        <a:pt x="120" y="165"/>
                      </a:lnTo>
                      <a:lnTo>
                        <a:pt x="118" y="173"/>
                      </a:lnTo>
                      <a:lnTo>
                        <a:pt x="116" y="179"/>
                      </a:lnTo>
                      <a:lnTo>
                        <a:pt x="116" y="186"/>
                      </a:lnTo>
                      <a:lnTo>
                        <a:pt x="118" y="182"/>
                      </a:lnTo>
                      <a:lnTo>
                        <a:pt x="120" y="175"/>
                      </a:lnTo>
                      <a:lnTo>
                        <a:pt x="126" y="169"/>
                      </a:lnTo>
                      <a:lnTo>
                        <a:pt x="131" y="167"/>
                      </a:lnTo>
                      <a:lnTo>
                        <a:pt x="126" y="175"/>
                      </a:lnTo>
                      <a:lnTo>
                        <a:pt x="133" y="179"/>
                      </a:lnTo>
                      <a:lnTo>
                        <a:pt x="145" y="154"/>
                      </a:lnTo>
                      <a:lnTo>
                        <a:pt x="141" y="147"/>
                      </a:lnTo>
                      <a:lnTo>
                        <a:pt x="133" y="148"/>
                      </a:lnTo>
                      <a:lnTo>
                        <a:pt x="133" y="141"/>
                      </a:lnTo>
                      <a:lnTo>
                        <a:pt x="141" y="143"/>
                      </a:lnTo>
                      <a:lnTo>
                        <a:pt x="141" y="137"/>
                      </a:lnTo>
                      <a:lnTo>
                        <a:pt x="141" y="130"/>
                      </a:lnTo>
                      <a:lnTo>
                        <a:pt x="146" y="132"/>
                      </a:lnTo>
                      <a:lnTo>
                        <a:pt x="152" y="128"/>
                      </a:lnTo>
                      <a:lnTo>
                        <a:pt x="154" y="120"/>
                      </a:lnTo>
                      <a:lnTo>
                        <a:pt x="150" y="113"/>
                      </a:lnTo>
                      <a:lnTo>
                        <a:pt x="133" y="128"/>
                      </a:lnTo>
                      <a:lnTo>
                        <a:pt x="128" y="135"/>
                      </a:lnTo>
                      <a:lnTo>
                        <a:pt x="114" y="139"/>
                      </a:lnTo>
                      <a:lnTo>
                        <a:pt x="99" y="152"/>
                      </a:lnTo>
                      <a:lnTo>
                        <a:pt x="101" y="160"/>
                      </a:lnTo>
                      <a:lnTo>
                        <a:pt x="109" y="158"/>
                      </a:lnTo>
                      <a:lnTo>
                        <a:pt x="116" y="158"/>
                      </a:lnTo>
                      <a:lnTo>
                        <a:pt x="101" y="162"/>
                      </a:lnTo>
                      <a:lnTo>
                        <a:pt x="96" y="156"/>
                      </a:lnTo>
                      <a:lnTo>
                        <a:pt x="99" y="148"/>
                      </a:lnTo>
                      <a:lnTo>
                        <a:pt x="114" y="137"/>
                      </a:lnTo>
                      <a:lnTo>
                        <a:pt x="120" y="133"/>
                      </a:lnTo>
                      <a:lnTo>
                        <a:pt x="133" y="118"/>
                      </a:lnTo>
                      <a:lnTo>
                        <a:pt x="131" y="124"/>
                      </a:lnTo>
                      <a:lnTo>
                        <a:pt x="131" y="132"/>
                      </a:lnTo>
                      <a:lnTo>
                        <a:pt x="133" y="124"/>
                      </a:lnTo>
                      <a:lnTo>
                        <a:pt x="141" y="118"/>
                      </a:lnTo>
                      <a:lnTo>
                        <a:pt x="145" y="109"/>
                      </a:lnTo>
                      <a:lnTo>
                        <a:pt x="141" y="92"/>
                      </a:lnTo>
                      <a:lnTo>
                        <a:pt x="143" y="85"/>
                      </a:lnTo>
                      <a:lnTo>
                        <a:pt x="135" y="90"/>
                      </a:lnTo>
                      <a:lnTo>
                        <a:pt x="133" y="98"/>
                      </a:lnTo>
                      <a:lnTo>
                        <a:pt x="129" y="86"/>
                      </a:lnTo>
                      <a:lnTo>
                        <a:pt x="122" y="88"/>
                      </a:lnTo>
                      <a:lnTo>
                        <a:pt x="122" y="83"/>
                      </a:lnTo>
                      <a:lnTo>
                        <a:pt x="120" y="75"/>
                      </a:lnTo>
                      <a:lnTo>
                        <a:pt x="113" y="77"/>
                      </a:lnTo>
                      <a:lnTo>
                        <a:pt x="105" y="77"/>
                      </a:lnTo>
                      <a:lnTo>
                        <a:pt x="98" y="73"/>
                      </a:lnTo>
                      <a:lnTo>
                        <a:pt x="84" y="69"/>
                      </a:lnTo>
                      <a:lnTo>
                        <a:pt x="77" y="64"/>
                      </a:lnTo>
                      <a:lnTo>
                        <a:pt x="64" y="60"/>
                      </a:lnTo>
                      <a:lnTo>
                        <a:pt x="52" y="54"/>
                      </a:lnTo>
                      <a:lnTo>
                        <a:pt x="49" y="49"/>
                      </a:lnTo>
                      <a:lnTo>
                        <a:pt x="41" y="45"/>
                      </a:lnTo>
                      <a:lnTo>
                        <a:pt x="34" y="38"/>
                      </a:lnTo>
                      <a:lnTo>
                        <a:pt x="22" y="26"/>
                      </a:lnTo>
                      <a:lnTo>
                        <a:pt x="15" y="22"/>
                      </a:lnTo>
                      <a:lnTo>
                        <a:pt x="17" y="30"/>
                      </a:lnTo>
                      <a:lnTo>
                        <a:pt x="15" y="32"/>
                      </a:lnTo>
                      <a:lnTo>
                        <a:pt x="13" y="39"/>
                      </a:lnTo>
                      <a:lnTo>
                        <a:pt x="7" y="47"/>
                      </a:lnTo>
                      <a:lnTo>
                        <a:pt x="7" y="53"/>
                      </a:lnTo>
                      <a:lnTo>
                        <a:pt x="5" y="60"/>
                      </a:lnTo>
                      <a:lnTo>
                        <a:pt x="5" y="68"/>
                      </a:lnTo>
                      <a:lnTo>
                        <a:pt x="7" y="73"/>
                      </a:lnTo>
                      <a:lnTo>
                        <a:pt x="13" y="83"/>
                      </a:lnTo>
                      <a:lnTo>
                        <a:pt x="17" y="96"/>
                      </a:lnTo>
                      <a:lnTo>
                        <a:pt x="17" y="103"/>
                      </a:lnTo>
                      <a:lnTo>
                        <a:pt x="13" y="132"/>
                      </a:lnTo>
                      <a:lnTo>
                        <a:pt x="17" y="148"/>
                      </a:lnTo>
                      <a:lnTo>
                        <a:pt x="15" y="169"/>
                      </a:lnTo>
                      <a:lnTo>
                        <a:pt x="11" y="177"/>
                      </a:lnTo>
                      <a:lnTo>
                        <a:pt x="15" y="179"/>
                      </a:lnTo>
                      <a:lnTo>
                        <a:pt x="17" y="171"/>
                      </a:lnTo>
                      <a:lnTo>
                        <a:pt x="22" y="177"/>
                      </a:lnTo>
                      <a:lnTo>
                        <a:pt x="30" y="184"/>
                      </a:lnTo>
                      <a:lnTo>
                        <a:pt x="35" y="186"/>
                      </a:lnTo>
                      <a:lnTo>
                        <a:pt x="24" y="188"/>
                      </a:lnTo>
                      <a:lnTo>
                        <a:pt x="15" y="192"/>
                      </a:lnTo>
                      <a:lnTo>
                        <a:pt x="13" y="186"/>
                      </a:lnTo>
                      <a:lnTo>
                        <a:pt x="11" y="199"/>
                      </a:lnTo>
                      <a:lnTo>
                        <a:pt x="13" y="207"/>
                      </a:lnTo>
                      <a:lnTo>
                        <a:pt x="13" y="207"/>
                      </a:lnTo>
                      <a:lnTo>
                        <a:pt x="28" y="210"/>
                      </a:lnTo>
                      <a:lnTo>
                        <a:pt x="30" y="216"/>
                      </a:lnTo>
                      <a:lnTo>
                        <a:pt x="28" y="216"/>
                      </a:lnTo>
                      <a:lnTo>
                        <a:pt x="20" y="212"/>
                      </a:lnTo>
                      <a:lnTo>
                        <a:pt x="17" y="220"/>
                      </a:lnTo>
                      <a:lnTo>
                        <a:pt x="19" y="226"/>
                      </a:lnTo>
                      <a:lnTo>
                        <a:pt x="13" y="233"/>
                      </a:lnTo>
                      <a:lnTo>
                        <a:pt x="17" y="241"/>
                      </a:lnTo>
                      <a:lnTo>
                        <a:pt x="17" y="242"/>
                      </a:lnTo>
                      <a:lnTo>
                        <a:pt x="13" y="237"/>
                      </a:lnTo>
                      <a:lnTo>
                        <a:pt x="5" y="237"/>
                      </a:lnTo>
                      <a:lnTo>
                        <a:pt x="9" y="224"/>
                      </a:lnTo>
                      <a:lnTo>
                        <a:pt x="7" y="216"/>
                      </a:lnTo>
                      <a:lnTo>
                        <a:pt x="0" y="252"/>
                      </a:lnTo>
                      <a:lnTo>
                        <a:pt x="5" y="252"/>
                      </a:lnTo>
                      <a:lnTo>
                        <a:pt x="11" y="259"/>
                      </a:lnTo>
                      <a:lnTo>
                        <a:pt x="26" y="256"/>
                      </a:lnTo>
                      <a:lnTo>
                        <a:pt x="30" y="261"/>
                      </a:lnTo>
                      <a:lnTo>
                        <a:pt x="35" y="263"/>
                      </a:lnTo>
                      <a:lnTo>
                        <a:pt x="37" y="265"/>
                      </a:lnTo>
                      <a:lnTo>
                        <a:pt x="41" y="267"/>
                      </a:lnTo>
                      <a:lnTo>
                        <a:pt x="43" y="267"/>
                      </a:lnTo>
                      <a:lnTo>
                        <a:pt x="45" y="272"/>
                      </a:lnTo>
                      <a:lnTo>
                        <a:pt x="52" y="280"/>
                      </a:lnTo>
                      <a:lnTo>
                        <a:pt x="58" y="280"/>
                      </a:lnTo>
                      <a:lnTo>
                        <a:pt x="64" y="282"/>
                      </a:lnTo>
                      <a:lnTo>
                        <a:pt x="67" y="288"/>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grpSp>
          <p:sp>
            <p:nvSpPr>
              <p:cNvPr id="122" name="Freeform 21">
                <a:extLst>
                  <a:ext uri="{FF2B5EF4-FFF2-40B4-BE49-F238E27FC236}">
                    <a16:creationId xmlns:a16="http://schemas.microsoft.com/office/drawing/2014/main" id="{45FB3040-11B7-4228-A026-52899C0CD1C0}"/>
                  </a:ext>
                </a:extLst>
              </p:cNvPr>
              <p:cNvSpPr>
                <a:spLocks/>
              </p:cNvSpPr>
              <p:nvPr/>
            </p:nvSpPr>
            <p:spPr bwMode="auto">
              <a:xfrm>
                <a:off x="1322672" y="2057113"/>
                <a:ext cx="518773" cy="729898"/>
              </a:xfrm>
              <a:custGeom>
                <a:avLst/>
                <a:gdLst>
                  <a:gd name="T0" fmla="*/ 434 w 540"/>
                  <a:gd name="T1" fmla="*/ 79 h 837"/>
                  <a:gd name="T2" fmla="*/ 308 w 540"/>
                  <a:gd name="T3" fmla="*/ 53 h 837"/>
                  <a:gd name="T4" fmla="*/ 213 w 540"/>
                  <a:gd name="T5" fmla="*/ 32 h 837"/>
                  <a:gd name="T6" fmla="*/ 77 w 540"/>
                  <a:gd name="T7" fmla="*/ 0 h 837"/>
                  <a:gd name="T8" fmla="*/ 19 w 540"/>
                  <a:gd name="T9" fmla="*/ 243 h 837"/>
                  <a:gd name="T10" fmla="*/ 0 w 540"/>
                  <a:gd name="T11" fmla="*/ 314 h 837"/>
                  <a:gd name="T12" fmla="*/ 250 w 540"/>
                  <a:gd name="T13" fmla="*/ 681 h 837"/>
                  <a:gd name="T14" fmla="*/ 357 w 540"/>
                  <a:gd name="T15" fmla="*/ 837 h 837"/>
                  <a:gd name="T16" fmla="*/ 359 w 540"/>
                  <a:gd name="T17" fmla="*/ 822 h 837"/>
                  <a:gd name="T18" fmla="*/ 365 w 540"/>
                  <a:gd name="T19" fmla="*/ 814 h 837"/>
                  <a:gd name="T20" fmla="*/ 367 w 540"/>
                  <a:gd name="T21" fmla="*/ 799 h 837"/>
                  <a:gd name="T22" fmla="*/ 365 w 540"/>
                  <a:gd name="T23" fmla="*/ 786 h 837"/>
                  <a:gd name="T24" fmla="*/ 365 w 540"/>
                  <a:gd name="T25" fmla="*/ 778 h 837"/>
                  <a:gd name="T26" fmla="*/ 367 w 540"/>
                  <a:gd name="T27" fmla="*/ 769 h 837"/>
                  <a:gd name="T28" fmla="*/ 367 w 540"/>
                  <a:gd name="T29" fmla="*/ 754 h 837"/>
                  <a:gd name="T30" fmla="*/ 367 w 540"/>
                  <a:gd name="T31" fmla="*/ 748 h 837"/>
                  <a:gd name="T32" fmla="*/ 370 w 540"/>
                  <a:gd name="T33" fmla="*/ 741 h 837"/>
                  <a:gd name="T34" fmla="*/ 367 w 540"/>
                  <a:gd name="T35" fmla="*/ 728 h 837"/>
                  <a:gd name="T36" fmla="*/ 370 w 540"/>
                  <a:gd name="T37" fmla="*/ 718 h 837"/>
                  <a:gd name="T38" fmla="*/ 378 w 540"/>
                  <a:gd name="T39" fmla="*/ 715 h 837"/>
                  <a:gd name="T40" fmla="*/ 386 w 540"/>
                  <a:gd name="T41" fmla="*/ 713 h 837"/>
                  <a:gd name="T42" fmla="*/ 391 w 540"/>
                  <a:gd name="T43" fmla="*/ 716 h 837"/>
                  <a:gd name="T44" fmla="*/ 399 w 540"/>
                  <a:gd name="T45" fmla="*/ 716 h 837"/>
                  <a:gd name="T46" fmla="*/ 406 w 540"/>
                  <a:gd name="T47" fmla="*/ 724 h 837"/>
                  <a:gd name="T48" fmla="*/ 408 w 540"/>
                  <a:gd name="T49" fmla="*/ 731 h 837"/>
                  <a:gd name="T50" fmla="*/ 416 w 540"/>
                  <a:gd name="T51" fmla="*/ 733 h 837"/>
                  <a:gd name="T52" fmla="*/ 423 w 540"/>
                  <a:gd name="T53" fmla="*/ 724 h 837"/>
                  <a:gd name="T54" fmla="*/ 431 w 540"/>
                  <a:gd name="T55" fmla="*/ 715 h 837"/>
                  <a:gd name="T56" fmla="*/ 446 w 540"/>
                  <a:gd name="T57" fmla="*/ 630 h 837"/>
                  <a:gd name="T58" fmla="*/ 540 w 540"/>
                  <a:gd name="T59" fmla="*/ 98 h 837"/>
                  <a:gd name="T60" fmla="*/ 434 w 540"/>
                  <a:gd name="T61" fmla="*/ 79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40" h="837">
                    <a:moveTo>
                      <a:pt x="434" y="79"/>
                    </a:moveTo>
                    <a:lnTo>
                      <a:pt x="308" y="53"/>
                    </a:lnTo>
                    <a:lnTo>
                      <a:pt x="213" y="32"/>
                    </a:lnTo>
                    <a:lnTo>
                      <a:pt x="77" y="0"/>
                    </a:lnTo>
                    <a:lnTo>
                      <a:pt x="19" y="243"/>
                    </a:lnTo>
                    <a:lnTo>
                      <a:pt x="0" y="314"/>
                    </a:lnTo>
                    <a:lnTo>
                      <a:pt x="250" y="681"/>
                    </a:lnTo>
                    <a:lnTo>
                      <a:pt x="357" y="837"/>
                    </a:lnTo>
                    <a:lnTo>
                      <a:pt x="359" y="822"/>
                    </a:lnTo>
                    <a:lnTo>
                      <a:pt x="365" y="814"/>
                    </a:lnTo>
                    <a:lnTo>
                      <a:pt x="367" y="799"/>
                    </a:lnTo>
                    <a:lnTo>
                      <a:pt x="365" y="786"/>
                    </a:lnTo>
                    <a:lnTo>
                      <a:pt x="365" y="778"/>
                    </a:lnTo>
                    <a:lnTo>
                      <a:pt x="367" y="769"/>
                    </a:lnTo>
                    <a:lnTo>
                      <a:pt x="367" y="754"/>
                    </a:lnTo>
                    <a:lnTo>
                      <a:pt x="367" y="748"/>
                    </a:lnTo>
                    <a:lnTo>
                      <a:pt x="370" y="741"/>
                    </a:lnTo>
                    <a:lnTo>
                      <a:pt x="367" y="728"/>
                    </a:lnTo>
                    <a:lnTo>
                      <a:pt x="370" y="718"/>
                    </a:lnTo>
                    <a:lnTo>
                      <a:pt x="378" y="715"/>
                    </a:lnTo>
                    <a:lnTo>
                      <a:pt x="386" y="713"/>
                    </a:lnTo>
                    <a:lnTo>
                      <a:pt x="391" y="716"/>
                    </a:lnTo>
                    <a:lnTo>
                      <a:pt x="399" y="716"/>
                    </a:lnTo>
                    <a:lnTo>
                      <a:pt x="406" y="724"/>
                    </a:lnTo>
                    <a:lnTo>
                      <a:pt x="408" y="731"/>
                    </a:lnTo>
                    <a:lnTo>
                      <a:pt x="416" y="733"/>
                    </a:lnTo>
                    <a:lnTo>
                      <a:pt x="423" y="724"/>
                    </a:lnTo>
                    <a:lnTo>
                      <a:pt x="431" y="715"/>
                    </a:lnTo>
                    <a:lnTo>
                      <a:pt x="446" y="630"/>
                    </a:lnTo>
                    <a:lnTo>
                      <a:pt x="540" y="98"/>
                    </a:lnTo>
                    <a:lnTo>
                      <a:pt x="434" y="79"/>
                    </a:lnTo>
                    <a:close/>
                  </a:path>
                </a:pathLst>
              </a:custGeom>
              <a:solidFill>
                <a:srgbClr val="C42026"/>
              </a:solid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23" name="Freeform 22">
                <a:extLst>
                  <a:ext uri="{FF2B5EF4-FFF2-40B4-BE49-F238E27FC236}">
                    <a16:creationId xmlns:a16="http://schemas.microsoft.com/office/drawing/2014/main" id="{79AB7943-3E84-4ADB-BEBF-B6835B6232D3}"/>
                  </a:ext>
                </a:extLst>
              </p:cNvPr>
              <p:cNvSpPr>
                <a:spLocks/>
              </p:cNvSpPr>
              <p:nvPr/>
            </p:nvSpPr>
            <p:spPr bwMode="auto">
              <a:xfrm>
                <a:off x="1603194" y="2606498"/>
                <a:ext cx="550475" cy="586883"/>
              </a:xfrm>
              <a:custGeom>
                <a:avLst/>
                <a:gdLst>
                  <a:gd name="T0" fmla="*/ 456 w 573"/>
                  <a:gd name="T1" fmla="*/ 51 h 673"/>
                  <a:gd name="T2" fmla="*/ 231 w 573"/>
                  <a:gd name="T3" fmla="*/ 15 h 673"/>
                  <a:gd name="T4" fmla="*/ 139 w 573"/>
                  <a:gd name="T5" fmla="*/ 85 h 673"/>
                  <a:gd name="T6" fmla="*/ 124 w 573"/>
                  <a:gd name="T7" fmla="*/ 103 h 673"/>
                  <a:gd name="T8" fmla="*/ 114 w 573"/>
                  <a:gd name="T9" fmla="*/ 94 h 673"/>
                  <a:gd name="T10" fmla="*/ 99 w 573"/>
                  <a:gd name="T11" fmla="*/ 86 h 673"/>
                  <a:gd name="T12" fmla="*/ 86 w 573"/>
                  <a:gd name="T13" fmla="*/ 85 h 673"/>
                  <a:gd name="T14" fmla="*/ 75 w 573"/>
                  <a:gd name="T15" fmla="*/ 98 h 673"/>
                  <a:gd name="T16" fmla="*/ 75 w 573"/>
                  <a:gd name="T17" fmla="*/ 118 h 673"/>
                  <a:gd name="T18" fmla="*/ 75 w 573"/>
                  <a:gd name="T19" fmla="*/ 139 h 673"/>
                  <a:gd name="T20" fmla="*/ 73 w 573"/>
                  <a:gd name="T21" fmla="*/ 156 h 673"/>
                  <a:gd name="T22" fmla="*/ 73 w 573"/>
                  <a:gd name="T23" fmla="*/ 184 h 673"/>
                  <a:gd name="T24" fmla="*/ 65 w 573"/>
                  <a:gd name="T25" fmla="*/ 207 h 673"/>
                  <a:gd name="T26" fmla="*/ 63 w 573"/>
                  <a:gd name="T27" fmla="*/ 220 h 673"/>
                  <a:gd name="T28" fmla="*/ 75 w 573"/>
                  <a:gd name="T29" fmla="*/ 244 h 673"/>
                  <a:gd name="T30" fmla="*/ 78 w 573"/>
                  <a:gd name="T31" fmla="*/ 258 h 673"/>
                  <a:gd name="T32" fmla="*/ 90 w 573"/>
                  <a:gd name="T33" fmla="*/ 280 h 673"/>
                  <a:gd name="T34" fmla="*/ 88 w 573"/>
                  <a:gd name="T35" fmla="*/ 293 h 673"/>
                  <a:gd name="T36" fmla="*/ 62 w 573"/>
                  <a:gd name="T37" fmla="*/ 312 h 673"/>
                  <a:gd name="T38" fmla="*/ 52 w 573"/>
                  <a:gd name="T39" fmla="*/ 329 h 673"/>
                  <a:gd name="T40" fmla="*/ 48 w 573"/>
                  <a:gd name="T41" fmla="*/ 348 h 673"/>
                  <a:gd name="T42" fmla="*/ 33 w 573"/>
                  <a:gd name="T43" fmla="*/ 372 h 673"/>
                  <a:gd name="T44" fmla="*/ 22 w 573"/>
                  <a:gd name="T45" fmla="*/ 383 h 673"/>
                  <a:gd name="T46" fmla="*/ 24 w 573"/>
                  <a:gd name="T47" fmla="*/ 399 h 673"/>
                  <a:gd name="T48" fmla="*/ 22 w 573"/>
                  <a:gd name="T49" fmla="*/ 412 h 673"/>
                  <a:gd name="T50" fmla="*/ 37 w 573"/>
                  <a:gd name="T51" fmla="*/ 419 h 673"/>
                  <a:gd name="T52" fmla="*/ 37 w 573"/>
                  <a:gd name="T53" fmla="*/ 436 h 673"/>
                  <a:gd name="T54" fmla="*/ 28 w 573"/>
                  <a:gd name="T55" fmla="*/ 447 h 673"/>
                  <a:gd name="T56" fmla="*/ 18 w 573"/>
                  <a:gd name="T57" fmla="*/ 446 h 673"/>
                  <a:gd name="T58" fmla="*/ 13 w 573"/>
                  <a:gd name="T59" fmla="*/ 446 h 673"/>
                  <a:gd name="T60" fmla="*/ 0 w 573"/>
                  <a:gd name="T61" fmla="*/ 468 h 673"/>
                  <a:gd name="T62" fmla="*/ 199 w 573"/>
                  <a:gd name="T63" fmla="*/ 583 h 673"/>
                  <a:gd name="T64" fmla="*/ 451 w 573"/>
                  <a:gd name="T65" fmla="*/ 667 h 673"/>
                  <a:gd name="T66" fmla="*/ 498 w 573"/>
                  <a:gd name="T67" fmla="*/ 669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3" h="673">
                    <a:moveTo>
                      <a:pt x="573" y="66"/>
                    </a:moveTo>
                    <a:lnTo>
                      <a:pt x="456" y="51"/>
                    </a:lnTo>
                    <a:lnTo>
                      <a:pt x="345" y="34"/>
                    </a:lnTo>
                    <a:lnTo>
                      <a:pt x="231" y="15"/>
                    </a:lnTo>
                    <a:lnTo>
                      <a:pt x="154" y="0"/>
                    </a:lnTo>
                    <a:lnTo>
                      <a:pt x="139" y="85"/>
                    </a:lnTo>
                    <a:lnTo>
                      <a:pt x="131" y="94"/>
                    </a:lnTo>
                    <a:lnTo>
                      <a:pt x="124" y="103"/>
                    </a:lnTo>
                    <a:lnTo>
                      <a:pt x="116" y="101"/>
                    </a:lnTo>
                    <a:lnTo>
                      <a:pt x="114" y="94"/>
                    </a:lnTo>
                    <a:lnTo>
                      <a:pt x="107" y="86"/>
                    </a:lnTo>
                    <a:lnTo>
                      <a:pt x="99" y="86"/>
                    </a:lnTo>
                    <a:lnTo>
                      <a:pt x="94" y="83"/>
                    </a:lnTo>
                    <a:lnTo>
                      <a:pt x="86" y="85"/>
                    </a:lnTo>
                    <a:lnTo>
                      <a:pt x="78" y="88"/>
                    </a:lnTo>
                    <a:lnTo>
                      <a:pt x="75" y="98"/>
                    </a:lnTo>
                    <a:lnTo>
                      <a:pt x="78" y="111"/>
                    </a:lnTo>
                    <a:lnTo>
                      <a:pt x="75" y="118"/>
                    </a:lnTo>
                    <a:lnTo>
                      <a:pt x="75" y="124"/>
                    </a:lnTo>
                    <a:lnTo>
                      <a:pt x="75" y="139"/>
                    </a:lnTo>
                    <a:lnTo>
                      <a:pt x="73" y="148"/>
                    </a:lnTo>
                    <a:lnTo>
                      <a:pt x="73" y="156"/>
                    </a:lnTo>
                    <a:lnTo>
                      <a:pt x="75" y="169"/>
                    </a:lnTo>
                    <a:lnTo>
                      <a:pt x="73" y="184"/>
                    </a:lnTo>
                    <a:lnTo>
                      <a:pt x="67" y="192"/>
                    </a:lnTo>
                    <a:lnTo>
                      <a:pt x="65" y="207"/>
                    </a:lnTo>
                    <a:lnTo>
                      <a:pt x="63" y="212"/>
                    </a:lnTo>
                    <a:lnTo>
                      <a:pt x="63" y="220"/>
                    </a:lnTo>
                    <a:lnTo>
                      <a:pt x="71" y="235"/>
                    </a:lnTo>
                    <a:lnTo>
                      <a:pt x="75" y="244"/>
                    </a:lnTo>
                    <a:lnTo>
                      <a:pt x="75" y="250"/>
                    </a:lnTo>
                    <a:lnTo>
                      <a:pt x="78" y="258"/>
                    </a:lnTo>
                    <a:lnTo>
                      <a:pt x="77" y="265"/>
                    </a:lnTo>
                    <a:lnTo>
                      <a:pt x="90" y="280"/>
                    </a:lnTo>
                    <a:lnTo>
                      <a:pt x="95" y="286"/>
                    </a:lnTo>
                    <a:lnTo>
                      <a:pt x="88" y="293"/>
                    </a:lnTo>
                    <a:lnTo>
                      <a:pt x="65" y="306"/>
                    </a:lnTo>
                    <a:lnTo>
                      <a:pt x="62" y="312"/>
                    </a:lnTo>
                    <a:lnTo>
                      <a:pt x="56" y="316"/>
                    </a:lnTo>
                    <a:lnTo>
                      <a:pt x="52" y="329"/>
                    </a:lnTo>
                    <a:lnTo>
                      <a:pt x="52" y="342"/>
                    </a:lnTo>
                    <a:lnTo>
                      <a:pt x="48" y="348"/>
                    </a:lnTo>
                    <a:lnTo>
                      <a:pt x="45" y="357"/>
                    </a:lnTo>
                    <a:lnTo>
                      <a:pt x="33" y="372"/>
                    </a:lnTo>
                    <a:lnTo>
                      <a:pt x="26" y="378"/>
                    </a:lnTo>
                    <a:lnTo>
                      <a:pt x="22" y="383"/>
                    </a:lnTo>
                    <a:lnTo>
                      <a:pt x="26" y="391"/>
                    </a:lnTo>
                    <a:lnTo>
                      <a:pt x="24" y="399"/>
                    </a:lnTo>
                    <a:lnTo>
                      <a:pt x="22" y="406"/>
                    </a:lnTo>
                    <a:lnTo>
                      <a:pt x="22" y="412"/>
                    </a:lnTo>
                    <a:lnTo>
                      <a:pt x="30" y="415"/>
                    </a:lnTo>
                    <a:lnTo>
                      <a:pt x="37" y="419"/>
                    </a:lnTo>
                    <a:lnTo>
                      <a:pt x="37" y="425"/>
                    </a:lnTo>
                    <a:lnTo>
                      <a:pt x="37" y="436"/>
                    </a:lnTo>
                    <a:lnTo>
                      <a:pt x="30" y="442"/>
                    </a:lnTo>
                    <a:lnTo>
                      <a:pt x="28" y="447"/>
                    </a:lnTo>
                    <a:lnTo>
                      <a:pt x="22" y="447"/>
                    </a:lnTo>
                    <a:lnTo>
                      <a:pt x="18" y="446"/>
                    </a:lnTo>
                    <a:lnTo>
                      <a:pt x="15" y="446"/>
                    </a:lnTo>
                    <a:lnTo>
                      <a:pt x="13" y="446"/>
                    </a:lnTo>
                    <a:lnTo>
                      <a:pt x="1" y="461"/>
                    </a:lnTo>
                    <a:lnTo>
                      <a:pt x="0" y="468"/>
                    </a:lnTo>
                    <a:lnTo>
                      <a:pt x="20" y="479"/>
                    </a:lnTo>
                    <a:lnTo>
                      <a:pt x="199" y="583"/>
                    </a:lnTo>
                    <a:lnTo>
                      <a:pt x="315" y="649"/>
                    </a:lnTo>
                    <a:lnTo>
                      <a:pt x="451" y="667"/>
                    </a:lnTo>
                    <a:lnTo>
                      <a:pt x="496" y="673"/>
                    </a:lnTo>
                    <a:lnTo>
                      <a:pt x="498" y="669"/>
                    </a:lnTo>
                    <a:lnTo>
                      <a:pt x="573" y="66"/>
                    </a:lnTo>
                    <a:close/>
                  </a:path>
                </a:pathLst>
              </a:custGeom>
              <a:solidFill>
                <a:srgbClr val="C42026"/>
              </a:solid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24" name="Freeform 23">
                <a:extLst>
                  <a:ext uri="{FF2B5EF4-FFF2-40B4-BE49-F238E27FC236}">
                    <a16:creationId xmlns:a16="http://schemas.microsoft.com/office/drawing/2014/main" id="{6A36D5ED-3026-49AD-8396-22F438EB92A4}"/>
                  </a:ext>
                </a:extLst>
              </p:cNvPr>
              <p:cNvSpPr>
                <a:spLocks/>
              </p:cNvSpPr>
              <p:nvPr/>
            </p:nvSpPr>
            <p:spPr bwMode="auto">
              <a:xfrm>
                <a:off x="1618565" y="1462381"/>
                <a:ext cx="486109" cy="713329"/>
              </a:xfrm>
              <a:custGeom>
                <a:avLst/>
                <a:gdLst>
                  <a:gd name="T0" fmla="*/ 100 w 506"/>
                  <a:gd name="T1" fmla="*/ 267 h 818"/>
                  <a:gd name="T2" fmla="*/ 100 w 506"/>
                  <a:gd name="T3" fmla="*/ 287 h 818"/>
                  <a:gd name="T4" fmla="*/ 100 w 506"/>
                  <a:gd name="T5" fmla="*/ 314 h 818"/>
                  <a:gd name="T6" fmla="*/ 104 w 506"/>
                  <a:gd name="T7" fmla="*/ 331 h 818"/>
                  <a:gd name="T8" fmla="*/ 121 w 506"/>
                  <a:gd name="T9" fmla="*/ 348 h 818"/>
                  <a:gd name="T10" fmla="*/ 119 w 506"/>
                  <a:gd name="T11" fmla="*/ 368 h 818"/>
                  <a:gd name="T12" fmla="*/ 93 w 506"/>
                  <a:gd name="T13" fmla="*/ 408 h 818"/>
                  <a:gd name="T14" fmla="*/ 79 w 506"/>
                  <a:gd name="T15" fmla="*/ 427 h 818"/>
                  <a:gd name="T16" fmla="*/ 70 w 506"/>
                  <a:gd name="T17" fmla="*/ 440 h 818"/>
                  <a:gd name="T18" fmla="*/ 49 w 506"/>
                  <a:gd name="T19" fmla="*/ 460 h 818"/>
                  <a:gd name="T20" fmla="*/ 38 w 506"/>
                  <a:gd name="T21" fmla="*/ 489 h 818"/>
                  <a:gd name="T22" fmla="*/ 47 w 506"/>
                  <a:gd name="T23" fmla="*/ 494 h 818"/>
                  <a:gd name="T24" fmla="*/ 59 w 506"/>
                  <a:gd name="T25" fmla="*/ 505 h 818"/>
                  <a:gd name="T26" fmla="*/ 53 w 506"/>
                  <a:gd name="T27" fmla="*/ 522 h 818"/>
                  <a:gd name="T28" fmla="*/ 44 w 506"/>
                  <a:gd name="T29" fmla="*/ 539 h 818"/>
                  <a:gd name="T30" fmla="*/ 0 w 506"/>
                  <a:gd name="T31" fmla="*/ 735 h 818"/>
                  <a:gd name="T32" fmla="*/ 232 w 506"/>
                  <a:gd name="T33" fmla="*/ 780 h 818"/>
                  <a:gd name="T34" fmla="*/ 375 w 506"/>
                  <a:gd name="T35" fmla="*/ 804 h 818"/>
                  <a:gd name="T36" fmla="*/ 506 w 506"/>
                  <a:gd name="T37" fmla="*/ 551 h 818"/>
                  <a:gd name="T38" fmla="*/ 495 w 506"/>
                  <a:gd name="T39" fmla="*/ 537 h 818"/>
                  <a:gd name="T40" fmla="*/ 484 w 506"/>
                  <a:gd name="T41" fmla="*/ 522 h 818"/>
                  <a:gd name="T42" fmla="*/ 472 w 506"/>
                  <a:gd name="T43" fmla="*/ 541 h 818"/>
                  <a:gd name="T44" fmla="*/ 453 w 506"/>
                  <a:gd name="T45" fmla="*/ 539 h 818"/>
                  <a:gd name="T46" fmla="*/ 433 w 506"/>
                  <a:gd name="T47" fmla="*/ 536 h 818"/>
                  <a:gd name="T48" fmla="*/ 414 w 506"/>
                  <a:gd name="T49" fmla="*/ 532 h 818"/>
                  <a:gd name="T50" fmla="*/ 401 w 506"/>
                  <a:gd name="T51" fmla="*/ 537 h 818"/>
                  <a:gd name="T52" fmla="*/ 380 w 506"/>
                  <a:gd name="T53" fmla="*/ 532 h 818"/>
                  <a:gd name="T54" fmla="*/ 371 w 506"/>
                  <a:gd name="T55" fmla="*/ 543 h 818"/>
                  <a:gd name="T56" fmla="*/ 361 w 506"/>
                  <a:gd name="T57" fmla="*/ 537 h 818"/>
                  <a:gd name="T58" fmla="*/ 359 w 506"/>
                  <a:gd name="T59" fmla="*/ 522 h 818"/>
                  <a:gd name="T60" fmla="*/ 358 w 506"/>
                  <a:gd name="T61" fmla="*/ 509 h 818"/>
                  <a:gd name="T62" fmla="*/ 346 w 506"/>
                  <a:gd name="T63" fmla="*/ 490 h 818"/>
                  <a:gd name="T64" fmla="*/ 333 w 506"/>
                  <a:gd name="T65" fmla="*/ 487 h 818"/>
                  <a:gd name="T66" fmla="*/ 335 w 506"/>
                  <a:gd name="T67" fmla="*/ 470 h 818"/>
                  <a:gd name="T68" fmla="*/ 333 w 506"/>
                  <a:gd name="T69" fmla="*/ 455 h 818"/>
                  <a:gd name="T70" fmla="*/ 322 w 506"/>
                  <a:gd name="T71" fmla="*/ 436 h 818"/>
                  <a:gd name="T72" fmla="*/ 320 w 506"/>
                  <a:gd name="T73" fmla="*/ 402 h 818"/>
                  <a:gd name="T74" fmla="*/ 311 w 506"/>
                  <a:gd name="T75" fmla="*/ 391 h 818"/>
                  <a:gd name="T76" fmla="*/ 277 w 506"/>
                  <a:gd name="T77" fmla="*/ 406 h 818"/>
                  <a:gd name="T78" fmla="*/ 262 w 506"/>
                  <a:gd name="T79" fmla="*/ 395 h 818"/>
                  <a:gd name="T80" fmla="*/ 269 w 506"/>
                  <a:gd name="T81" fmla="*/ 381 h 818"/>
                  <a:gd name="T82" fmla="*/ 271 w 506"/>
                  <a:gd name="T83" fmla="*/ 366 h 818"/>
                  <a:gd name="T84" fmla="*/ 281 w 506"/>
                  <a:gd name="T85" fmla="*/ 351 h 818"/>
                  <a:gd name="T86" fmla="*/ 281 w 506"/>
                  <a:gd name="T87" fmla="*/ 338 h 818"/>
                  <a:gd name="T88" fmla="*/ 284 w 506"/>
                  <a:gd name="T89" fmla="*/ 325 h 818"/>
                  <a:gd name="T90" fmla="*/ 292 w 506"/>
                  <a:gd name="T91" fmla="*/ 302 h 818"/>
                  <a:gd name="T92" fmla="*/ 294 w 506"/>
                  <a:gd name="T93" fmla="*/ 280 h 818"/>
                  <a:gd name="T94" fmla="*/ 277 w 506"/>
                  <a:gd name="T95" fmla="*/ 276 h 818"/>
                  <a:gd name="T96" fmla="*/ 273 w 506"/>
                  <a:gd name="T97" fmla="*/ 270 h 818"/>
                  <a:gd name="T98" fmla="*/ 262 w 506"/>
                  <a:gd name="T99" fmla="*/ 257 h 818"/>
                  <a:gd name="T100" fmla="*/ 262 w 506"/>
                  <a:gd name="T101" fmla="*/ 246 h 818"/>
                  <a:gd name="T102" fmla="*/ 249 w 506"/>
                  <a:gd name="T103" fmla="*/ 225 h 818"/>
                  <a:gd name="T104" fmla="*/ 241 w 506"/>
                  <a:gd name="T105" fmla="*/ 212 h 818"/>
                  <a:gd name="T106" fmla="*/ 228 w 506"/>
                  <a:gd name="T107" fmla="*/ 199 h 818"/>
                  <a:gd name="T108" fmla="*/ 215 w 506"/>
                  <a:gd name="T109" fmla="*/ 180 h 818"/>
                  <a:gd name="T110" fmla="*/ 218 w 506"/>
                  <a:gd name="T111" fmla="*/ 171 h 818"/>
                  <a:gd name="T112" fmla="*/ 220 w 506"/>
                  <a:gd name="T113" fmla="*/ 158 h 818"/>
                  <a:gd name="T114" fmla="*/ 215 w 506"/>
                  <a:gd name="T115" fmla="*/ 139 h 818"/>
                  <a:gd name="T116" fmla="*/ 222 w 506"/>
                  <a:gd name="T117" fmla="*/ 17 h 818"/>
                  <a:gd name="T118" fmla="*/ 207 w 506"/>
                  <a:gd name="T119" fmla="*/ 11 h 818"/>
                  <a:gd name="T120" fmla="*/ 153 w 506"/>
                  <a:gd name="T121" fmla="*/ 4 h 8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6" h="818">
                    <a:moveTo>
                      <a:pt x="102" y="244"/>
                    </a:moveTo>
                    <a:lnTo>
                      <a:pt x="100" y="267"/>
                    </a:lnTo>
                    <a:lnTo>
                      <a:pt x="96" y="272"/>
                    </a:lnTo>
                    <a:lnTo>
                      <a:pt x="100" y="287"/>
                    </a:lnTo>
                    <a:lnTo>
                      <a:pt x="98" y="308"/>
                    </a:lnTo>
                    <a:lnTo>
                      <a:pt x="100" y="314"/>
                    </a:lnTo>
                    <a:lnTo>
                      <a:pt x="100" y="323"/>
                    </a:lnTo>
                    <a:lnTo>
                      <a:pt x="104" y="331"/>
                    </a:lnTo>
                    <a:lnTo>
                      <a:pt x="106" y="334"/>
                    </a:lnTo>
                    <a:lnTo>
                      <a:pt x="121" y="348"/>
                    </a:lnTo>
                    <a:lnTo>
                      <a:pt x="123" y="361"/>
                    </a:lnTo>
                    <a:lnTo>
                      <a:pt x="119" y="368"/>
                    </a:lnTo>
                    <a:lnTo>
                      <a:pt x="102" y="385"/>
                    </a:lnTo>
                    <a:lnTo>
                      <a:pt x="93" y="408"/>
                    </a:lnTo>
                    <a:lnTo>
                      <a:pt x="79" y="421"/>
                    </a:lnTo>
                    <a:lnTo>
                      <a:pt x="79" y="427"/>
                    </a:lnTo>
                    <a:lnTo>
                      <a:pt x="76" y="434"/>
                    </a:lnTo>
                    <a:lnTo>
                      <a:pt x="70" y="440"/>
                    </a:lnTo>
                    <a:lnTo>
                      <a:pt x="59" y="447"/>
                    </a:lnTo>
                    <a:lnTo>
                      <a:pt x="49" y="460"/>
                    </a:lnTo>
                    <a:lnTo>
                      <a:pt x="44" y="468"/>
                    </a:lnTo>
                    <a:lnTo>
                      <a:pt x="38" y="489"/>
                    </a:lnTo>
                    <a:lnTo>
                      <a:pt x="42" y="492"/>
                    </a:lnTo>
                    <a:lnTo>
                      <a:pt x="47" y="494"/>
                    </a:lnTo>
                    <a:lnTo>
                      <a:pt x="55" y="500"/>
                    </a:lnTo>
                    <a:lnTo>
                      <a:pt x="59" y="505"/>
                    </a:lnTo>
                    <a:lnTo>
                      <a:pt x="53" y="513"/>
                    </a:lnTo>
                    <a:lnTo>
                      <a:pt x="53" y="522"/>
                    </a:lnTo>
                    <a:lnTo>
                      <a:pt x="46" y="536"/>
                    </a:lnTo>
                    <a:lnTo>
                      <a:pt x="44" y="539"/>
                    </a:lnTo>
                    <a:lnTo>
                      <a:pt x="40" y="543"/>
                    </a:lnTo>
                    <a:lnTo>
                      <a:pt x="0" y="735"/>
                    </a:lnTo>
                    <a:lnTo>
                      <a:pt x="126" y="761"/>
                    </a:lnTo>
                    <a:lnTo>
                      <a:pt x="232" y="780"/>
                    </a:lnTo>
                    <a:lnTo>
                      <a:pt x="264" y="786"/>
                    </a:lnTo>
                    <a:lnTo>
                      <a:pt x="375" y="804"/>
                    </a:lnTo>
                    <a:lnTo>
                      <a:pt x="467" y="818"/>
                    </a:lnTo>
                    <a:lnTo>
                      <a:pt x="506" y="551"/>
                    </a:lnTo>
                    <a:lnTo>
                      <a:pt x="499" y="545"/>
                    </a:lnTo>
                    <a:lnTo>
                      <a:pt x="495" y="537"/>
                    </a:lnTo>
                    <a:lnTo>
                      <a:pt x="491" y="524"/>
                    </a:lnTo>
                    <a:lnTo>
                      <a:pt x="484" y="522"/>
                    </a:lnTo>
                    <a:lnTo>
                      <a:pt x="472" y="536"/>
                    </a:lnTo>
                    <a:lnTo>
                      <a:pt x="472" y="541"/>
                    </a:lnTo>
                    <a:lnTo>
                      <a:pt x="459" y="537"/>
                    </a:lnTo>
                    <a:lnTo>
                      <a:pt x="453" y="539"/>
                    </a:lnTo>
                    <a:lnTo>
                      <a:pt x="446" y="536"/>
                    </a:lnTo>
                    <a:lnTo>
                      <a:pt x="433" y="536"/>
                    </a:lnTo>
                    <a:lnTo>
                      <a:pt x="418" y="530"/>
                    </a:lnTo>
                    <a:lnTo>
                      <a:pt x="414" y="532"/>
                    </a:lnTo>
                    <a:lnTo>
                      <a:pt x="406" y="537"/>
                    </a:lnTo>
                    <a:lnTo>
                      <a:pt x="401" y="537"/>
                    </a:lnTo>
                    <a:lnTo>
                      <a:pt x="393" y="534"/>
                    </a:lnTo>
                    <a:lnTo>
                      <a:pt x="380" y="532"/>
                    </a:lnTo>
                    <a:lnTo>
                      <a:pt x="373" y="536"/>
                    </a:lnTo>
                    <a:lnTo>
                      <a:pt x="371" y="543"/>
                    </a:lnTo>
                    <a:lnTo>
                      <a:pt x="369" y="543"/>
                    </a:lnTo>
                    <a:lnTo>
                      <a:pt x="361" y="537"/>
                    </a:lnTo>
                    <a:lnTo>
                      <a:pt x="358" y="530"/>
                    </a:lnTo>
                    <a:lnTo>
                      <a:pt x="359" y="522"/>
                    </a:lnTo>
                    <a:lnTo>
                      <a:pt x="356" y="517"/>
                    </a:lnTo>
                    <a:lnTo>
                      <a:pt x="358" y="509"/>
                    </a:lnTo>
                    <a:lnTo>
                      <a:pt x="354" y="498"/>
                    </a:lnTo>
                    <a:lnTo>
                      <a:pt x="346" y="490"/>
                    </a:lnTo>
                    <a:lnTo>
                      <a:pt x="339" y="492"/>
                    </a:lnTo>
                    <a:lnTo>
                      <a:pt x="333" y="487"/>
                    </a:lnTo>
                    <a:lnTo>
                      <a:pt x="331" y="479"/>
                    </a:lnTo>
                    <a:lnTo>
                      <a:pt x="335" y="470"/>
                    </a:lnTo>
                    <a:lnTo>
                      <a:pt x="335" y="462"/>
                    </a:lnTo>
                    <a:lnTo>
                      <a:pt x="333" y="455"/>
                    </a:lnTo>
                    <a:lnTo>
                      <a:pt x="328" y="449"/>
                    </a:lnTo>
                    <a:lnTo>
                      <a:pt x="322" y="436"/>
                    </a:lnTo>
                    <a:lnTo>
                      <a:pt x="320" y="417"/>
                    </a:lnTo>
                    <a:lnTo>
                      <a:pt x="320" y="402"/>
                    </a:lnTo>
                    <a:lnTo>
                      <a:pt x="312" y="396"/>
                    </a:lnTo>
                    <a:lnTo>
                      <a:pt x="311" y="391"/>
                    </a:lnTo>
                    <a:lnTo>
                      <a:pt x="284" y="406"/>
                    </a:lnTo>
                    <a:lnTo>
                      <a:pt x="277" y="406"/>
                    </a:lnTo>
                    <a:lnTo>
                      <a:pt x="271" y="396"/>
                    </a:lnTo>
                    <a:lnTo>
                      <a:pt x="262" y="395"/>
                    </a:lnTo>
                    <a:lnTo>
                      <a:pt x="264" y="387"/>
                    </a:lnTo>
                    <a:lnTo>
                      <a:pt x="269" y="381"/>
                    </a:lnTo>
                    <a:lnTo>
                      <a:pt x="267" y="374"/>
                    </a:lnTo>
                    <a:lnTo>
                      <a:pt x="271" y="366"/>
                    </a:lnTo>
                    <a:lnTo>
                      <a:pt x="279" y="366"/>
                    </a:lnTo>
                    <a:lnTo>
                      <a:pt x="281" y="351"/>
                    </a:lnTo>
                    <a:lnTo>
                      <a:pt x="277" y="346"/>
                    </a:lnTo>
                    <a:lnTo>
                      <a:pt x="281" y="338"/>
                    </a:lnTo>
                    <a:lnTo>
                      <a:pt x="279" y="331"/>
                    </a:lnTo>
                    <a:lnTo>
                      <a:pt x="284" y="325"/>
                    </a:lnTo>
                    <a:lnTo>
                      <a:pt x="286" y="317"/>
                    </a:lnTo>
                    <a:lnTo>
                      <a:pt x="292" y="302"/>
                    </a:lnTo>
                    <a:lnTo>
                      <a:pt x="299" y="282"/>
                    </a:lnTo>
                    <a:lnTo>
                      <a:pt x="294" y="280"/>
                    </a:lnTo>
                    <a:lnTo>
                      <a:pt x="284" y="280"/>
                    </a:lnTo>
                    <a:lnTo>
                      <a:pt x="277" y="276"/>
                    </a:lnTo>
                    <a:lnTo>
                      <a:pt x="279" y="270"/>
                    </a:lnTo>
                    <a:lnTo>
                      <a:pt x="273" y="270"/>
                    </a:lnTo>
                    <a:lnTo>
                      <a:pt x="269" y="263"/>
                    </a:lnTo>
                    <a:lnTo>
                      <a:pt x="262" y="257"/>
                    </a:lnTo>
                    <a:lnTo>
                      <a:pt x="262" y="250"/>
                    </a:lnTo>
                    <a:lnTo>
                      <a:pt x="262" y="246"/>
                    </a:lnTo>
                    <a:lnTo>
                      <a:pt x="256" y="240"/>
                    </a:lnTo>
                    <a:lnTo>
                      <a:pt x="249" y="225"/>
                    </a:lnTo>
                    <a:lnTo>
                      <a:pt x="245" y="218"/>
                    </a:lnTo>
                    <a:lnTo>
                      <a:pt x="241" y="212"/>
                    </a:lnTo>
                    <a:lnTo>
                      <a:pt x="239" y="205"/>
                    </a:lnTo>
                    <a:lnTo>
                      <a:pt x="228" y="199"/>
                    </a:lnTo>
                    <a:lnTo>
                      <a:pt x="226" y="193"/>
                    </a:lnTo>
                    <a:lnTo>
                      <a:pt x="215" y="180"/>
                    </a:lnTo>
                    <a:lnTo>
                      <a:pt x="222" y="178"/>
                    </a:lnTo>
                    <a:lnTo>
                      <a:pt x="218" y="171"/>
                    </a:lnTo>
                    <a:lnTo>
                      <a:pt x="220" y="163"/>
                    </a:lnTo>
                    <a:lnTo>
                      <a:pt x="220" y="158"/>
                    </a:lnTo>
                    <a:lnTo>
                      <a:pt x="215" y="143"/>
                    </a:lnTo>
                    <a:lnTo>
                      <a:pt x="215" y="139"/>
                    </a:lnTo>
                    <a:lnTo>
                      <a:pt x="203" y="118"/>
                    </a:lnTo>
                    <a:lnTo>
                      <a:pt x="222" y="17"/>
                    </a:lnTo>
                    <a:lnTo>
                      <a:pt x="224" y="13"/>
                    </a:lnTo>
                    <a:lnTo>
                      <a:pt x="207" y="11"/>
                    </a:lnTo>
                    <a:lnTo>
                      <a:pt x="155" y="0"/>
                    </a:lnTo>
                    <a:lnTo>
                      <a:pt x="153" y="4"/>
                    </a:lnTo>
                    <a:lnTo>
                      <a:pt x="102" y="244"/>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25" name="Freeform 24">
                <a:extLst>
                  <a:ext uri="{FF2B5EF4-FFF2-40B4-BE49-F238E27FC236}">
                    <a16:creationId xmlns:a16="http://schemas.microsoft.com/office/drawing/2014/main" id="{562587CF-6530-41D5-A482-8666F0BFAFA4}"/>
                  </a:ext>
                </a:extLst>
              </p:cNvPr>
              <p:cNvSpPr>
                <a:spLocks/>
              </p:cNvSpPr>
              <p:nvPr/>
            </p:nvSpPr>
            <p:spPr bwMode="auto">
              <a:xfrm>
                <a:off x="1751140" y="2142573"/>
                <a:ext cx="454406" cy="521480"/>
              </a:xfrm>
              <a:custGeom>
                <a:avLst/>
                <a:gdLst>
                  <a:gd name="T0" fmla="*/ 314 w 473"/>
                  <a:gd name="T1" fmla="*/ 145 h 598"/>
                  <a:gd name="T2" fmla="*/ 329 w 473"/>
                  <a:gd name="T3" fmla="*/ 38 h 598"/>
                  <a:gd name="T4" fmla="*/ 237 w 473"/>
                  <a:gd name="T5" fmla="*/ 24 h 598"/>
                  <a:gd name="T6" fmla="*/ 126 w 473"/>
                  <a:gd name="T7" fmla="*/ 6 h 598"/>
                  <a:gd name="T8" fmla="*/ 94 w 473"/>
                  <a:gd name="T9" fmla="*/ 0 h 598"/>
                  <a:gd name="T10" fmla="*/ 0 w 473"/>
                  <a:gd name="T11" fmla="*/ 532 h 598"/>
                  <a:gd name="T12" fmla="*/ 77 w 473"/>
                  <a:gd name="T13" fmla="*/ 547 h 598"/>
                  <a:gd name="T14" fmla="*/ 191 w 473"/>
                  <a:gd name="T15" fmla="*/ 566 h 598"/>
                  <a:gd name="T16" fmla="*/ 302 w 473"/>
                  <a:gd name="T17" fmla="*/ 583 h 598"/>
                  <a:gd name="T18" fmla="*/ 419 w 473"/>
                  <a:gd name="T19" fmla="*/ 598 h 598"/>
                  <a:gd name="T20" fmla="*/ 473 w 473"/>
                  <a:gd name="T21" fmla="*/ 167 h 598"/>
                  <a:gd name="T22" fmla="*/ 314 w 473"/>
                  <a:gd name="T23" fmla="*/ 145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3" h="598">
                    <a:moveTo>
                      <a:pt x="314" y="145"/>
                    </a:moveTo>
                    <a:lnTo>
                      <a:pt x="329" y="38"/>
                    </a:lnTo>
                    <a:lnTo>
                      <a:pt x="237" y="24"/>
                    </a:lnTo>
                    <a:lnTo>
                      <a:pt x="126" y="6"/>
                    </a:lnTo>
                    <a:lnTo>
                      <a:pt x="94" y="0"/>
                    </a:lnTo>
                    <a:lnTo>
                      <a:pt x="0" y="532"/>
                    </a:lnTo>
                    <a:lnTo>
                      <a:pt x="77" y="547"/>
                    </a:lnTo>
                    <a:lnTo>
                      <a:pt x="191" y="566"/>
                    </a:lnTo>
                    <a:lnTo>
                      <a:pt x="302" y="583"/>
                    </a:lnTo>
                    <a:lnTo>
                      <a:pt x="419" y="598"/>
                    </a:lnTo>
                    <a:lnTo>
                      <a:pt x="473" y="167"/>
                    </a:lnTo>
                    <a:lnTo>
                      <a:pt x="314" y="145"/>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26" name="Freeform 25">
                <a:extLst>
                  <a:ext uri="{FF2B5EF4-FFF2-40B4-BE49-F238E27FC236}">
                    <a16:creationId xmlns:a16="http://schemas.microsoft.com/office/drawing/2014/main" id="{2E62F686-E2AC-43E4-9347-570495C91B30}"/>
                  </a:ext>
                </a:extLst>
              </p:cNvPr>
              <p:cNvSpPr>
                <a:spLocks/>
              </p:cNvSpPr>
              <p:nvPr/>
            </p:nvSpPr>
            <p:spPr bwMode="auto">
              <a:xfrm>
                <a:off x="1813585" y="1473717"/>
                <a:ext cx="838682" cy="473518"/>
              </a:xfrm>
              <a:custGeom>
                <a:avLst/>
                <a:gdLst>
                  <a:gd name="T0" fmla="*/ 12 w 873"/>
                  <a:gd name="T1" fmla="*/ 126 h 543"/>
                  <a:gd name="T2" fmla="*/ 17 w 873"/>
                  <a:gd name="T3" fmla="*/ 145 h 543"/>
                  <a:gd name="T4" fmla="*/ 15 w 873"/>
                  <a:gd name="T5" fmla="*/ 158 h 543"/>
                  <a:gd name="T6" fmla="*/ 12 w 873"/>
                  <a:gd name="T7" fmla="*/ 167 h 543"/>
                  <a:gd name="T8" fmla="*/ 25 w 873"/>
                  <a:gd name="T9" fmla="*/ 186 h 543"/>
                  <a:gd name="T10" fmla="*/ 38 w 873"/>
                  <a:gd name="T11" fmla="*/ 199 h 543"/>
                  <a:gd name="T12" fmla="*/ 46 w 873"/>
                  <a:gd name="T13" fmla="*/ 212 h 543"/>
                  <a:gd name="T14" fmla="*/ 59 w 873"/>
                  <a:gd name="T15" fmla="*/ 233 h 543"/>
                  <a:gd name="T16" fmla="*/ 59 w 873"/>
                  <a:gd name="T17" fmla="*/ 244 h 543"/>
                  <a:gd name="T18" fmla="*/ 70 w 873"/>
                  <a:gd name="T19" fmla="*/ 257 h 543"/>
                  <a:gd name="T20" fmla="*/ 74 w 873"/>
                  <a:gd name="T21" fmla="*/ 263 h 543"/>
                  <a:gd name="T22" fmla="*/ 91 w 873"/>
                  <a:gd name="T23" fmla="*/ 267 h 543"/>
                  <a:gd name="T24" fmla="*/ 89 w 873"/>
                  <a:gd name="T25" fmla="*/ 289 h 543"/>
                  <a:gd name="T26" fmla="*/ 81 w 873"/>
                  <a:gd name="T27" fmla="*/ 312 h 543"/>
                  <a:gd name="T28" fmla="*/ 78 w 873"/>
                  <a:gd name="T29" fmla="*/ 325 h 543"/>
                  <a:gd name="T30" fmla="*/ 78 w 873"/>
                  <a:gd name="T31" fmla="*/ 338 h 543"/>
                  <a:gd name="T32" fmla="*/ 68 w 873"/>
                  <a:gd name="T33" fmla="*/ 353 h 543"/>
                  <a:gd name="T34" fmla="*/ 66 w 873"/>
                  <a:gd name="T35" fmla="*/ 368 h 543"/>
                  <a:gd name="T36" fmla="*/ 59 w 873"/>
                  <a:gd name="T37" fmla="*/ 382 h 543"/>
                  <a:gd name="T38" fmla="*/ 74 w 873"/>
                  <a:gd name="T39" fmla="*/ 393 h 543"/>
                  <a:gd name="T40" fmla="*/ 108 w 873"/>
                  <a:gd name="T41" fmla="*/ 378 h 543"/>
                  <a:gd name="T42" fmla="*/ 117 w 873"/>
                  <a:gd name="T43" fmla="*/ 389 h 543"/>
                  <a:gd name="T44" fmla="*/ 119 w 873"/>
                  <a:gd name="T45" fmla="*/ 423 h 543"/>
                  <a:gd name="T46" fmla="*/ 130 w 873"/>
                  <a:gd name="T47" fmla="*/ 442 h 543"/>
                  <a:gd name="T48" fmla="*/ 132 w 873"/>
                  <a:gd name="T49" fmla="*/ 457 h 543"/>
                  <a:gd name="T50" fmla="*/ 130 w 873"/>
                  <a:gd name="T51" fmla="*/ 474 h 543"/>
                  <a:gd name="T52" fmla="*/ 143 w 873"/>
                  <a:gd name="T53" fmla="*/ 477 h 543"/>
                  <a:gd name="T54" fmla="*/ 155 w 873"/>
                  <a:gd name="T55" fmla="*/ 496 h 543"/>
                  <a:gd name="T56" fmla="*/ 156 w 873"/>
                  <a:gd name="T57" fmla="*/ 509 h 543"/>
                  <a:gd name="T58" fmla="*/ 158 w 873"/>
                  <a:gd name="T59" fmla="*/ 524 h 543"/>
                  <a:gd name="T60" fmla="*/ 168 w 873"/>
                  <a:gd name="T61" fmla="*/ 530 h 543"/>
                  <a:gd name="T62" fmla="*/ 177 w 873"/>
                  <a:gd name="T63" fmla="*/ 519 h 543"/>
                  <a:gd name="T64" fmla="*/ 198 w 873"/>
                  <a:gd name="T65" fmla="*/ 524 h 543"/>
                  <a:gd name="T66" fmla="*/ 211 w 873"/>
                  <a:gd name="T67" fmla="*/ 519 h 543"/>
                  <a:gd name="T68" fmla="*/ 230 w 873"/>
                  <a:gd name="T69" fmla="*/ 523 h 543"/>
                  <a:gd name="T70" fmla="*/ 250 w 873"/>
                  <a:gd name="T71" fmla="*/ 526 h 543"/>
                  <a:gd name="T72" fmla="*/ 269 w 873"/>
                  <a:gd name="T73" fmla="*/ 528 h 543"/>
                  <a:gd name="T74" fmla="*/ 281 w 873"/>
                  <a:gd name="T75" fmla="*/ 509 h 543"/>
                  <a:gd name="T76" fmla="*/ 292 w 873"/>
                  <a:gd name="T77" fmla="*/ 524 h 543"/>
                  <a:gd name="T78" fmla="*/ 303 w 873"/>
                  <a:gd name="T79" fmla="*/ 538 h 543"/>
                  <a:gd name="T80" fmla="*/ 316 w 873"/>
                  <a:gd name="T81" fmla="*/ 485 h 543"/>
                  <a:gd name="T82" fmla="*/ 591 w 873"/>
                  <a:gd name="T83" fmla="*/ 521 h 543"/>
                  <a:gd name="T84" fmla="*/ 841 w 873"/>
                  <a:gd name="T85" fmla="*/ 543 h 543"/>
                  <a:gd name="T86" fmla="*/ 850 w 873"/>
                  <a:gd name="T87" fmla="*/ 442 h 543"/>
                  <a:gd name="T88" fmla="*/ 873 w 873"/>
                  <a:gd name="T89" fmla="*/ 117 h 543"/>
                  <a:gd name="T90" fmla="*/ 683 w 873"/>
                  <a:gd name="T91" fmla="*/ 101 h 543"/>
                  <a:gd name="T92" fmla="*/ 469 w 873"/>
                  <a:gd name="T93" fmla="*/ 75 h 543"/>
                  <a:gd name="T94" fmla="*/ 125 w 873"/>
                  <a:gd name="T95" fmla="*/ 21 h 543"/>
                  <a:gd name="T96" fmla="*/ 19 w 873"/>
                  <a:gd name="T97" fmla="*/ 4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73" h="543">
                    <a:moveTo>
                      <a:pt x="0" y="105"/>
                    </a:moveTo>
                    <a:lnTo>
                      <a:pt x="12" y="126"/>
                    </a:lnTo>
                    <a:lnTo>
                      <a:pt x="12" y="130"/>
                    </a:lnTo>
                    <a:lnTo>
                      <a:pt x="17" y="145"/>
                    </a:lnTo>
                    <a:lnTo>
                      <a:pt x="17" y="150"/>
                    </a:lnTo>
                    <a:lnTo>
                      <a:pt x="15" y="158"/>
                    </a:lnTo>
                    <a:lnTo>
                      <a:pt x="19" y="165"/>
                    </a:lnTo>
                    <a:lnTo>
                      <a:pt x="12" y="167"/>
                    </a:lnTo>
                    <a:lnTo>
                      <a:pt x="23" y="180"/>
                    </a:lnTo>
                    <a:lnTo>
                      <a:pt x="25" y="186"/>
                    </a:lnTo>
                    <a:lnTo>
                      <a:pt x="36" y="192"/>
                    </a:lnTo>
                    <a:lnTo>
                      <a:pt x="38" y="199"/>
                    </a:lnTo>
                    <a:lnTo>
                      <a:pt x="42" y="205"/>
                    </a:lnTo>
                    <a:lnTo>
                      <a:pt x="46" y="212"/>
                    </a:lnTo>
                    <a:lnTo>
                      <a:pt x="53" y="227"/>
                    </a:lnTo>
                    <a:lnTo>
                      <a:pt x="59" y="233"/>
                    </a:lnTo>
                    <a:lnTo>
                      <a:pt x="59" y="237"/>
                    </a:lnTo>
                    <a:lnTo>
                      <a:pt x="59" y="244"/>
                    </a:lnTo>
                    <a:lnTo>
                      <a:pt x="66" y="250"/>
                    </a:lnTo>
                    <a:lnTo>
                      <a:pt x="70" y="257"/>
                    </a:lnTo>
                    <a:lnTo>
                      <a:pt x="76" y="257"/>
                    </a:lnTo>
                    <a:lnTo>
                      <a:pt x="74" y="263"/>
                    </a:lnTo>
                    <a:lnTo>
                      <a:pt x="81" y="267"/>
                    </a:lnTo>
                    <a:lnTo>
                      <a:pt x="91" y="267"/>
                    </a:lnTo>
                    <a:lnTo>
                      <a:pt x="96" y="269"/>
                    </a:lnTo>
                    <a:lnTo>
                      <a:pt x="89" y="289"/>
                    </a:lnTo>
                    <a:lnTo>
                      <a:pt x="83" y="304"/>
                    </a:lnTo>
                    <a:lnTo>
                      <a:pt x="81" y="312"/>
                    </a:lnTo>
                    <a:lnTo>
                      <a:pt x="76" y="318"/>
                    </a:lnTo>
                    <a:lnTo>
                      <a:pt x="78" y="325"/>
                    </a:lnTo>
                    <a:lnTo>
                      <a:pt x="74" y="333"/>
                    </a:lnTo>
                    <a:lnTo>
                      <a:pt x="78" y="338"/>
                    </a:lnTo>
                    <a:lnTo>
                      <a:pt x="76" y="353"/>
                    </a:lnTo>
                    <a:lnTo>
                      <a:pt x="68" y="353"/>
                    </a:lnTo>
                    <a:lnTo>
                      <a:pt x="64" y="361"/>
                    </a:lnTo>
                    <a:lnTo>
                      <a:pt x="66" y="368"/>
                    </a:lnTo>
                    <a:lnTo>
                      <a:pt x="61" y="374"/>
                    </a:lnTo>
                    <a:lnTo>
                      <a:pt x="59" y="382"/>
                    </a:lnTo>
                    <a:lnTo>
                      <a:pt x="68" y="383"/>
                    </a:lnTo>
                    <a:lnTo>
                      <a:pt x="74" y="393"/>
                    </a:lnTo>
                    <a:lnTo>
                      <a:pt x="81" y="393"/>
                    </a:lnTo>
                    <a:lnTo>
                      <a:pt x="108" y="378"/>
                    </a:lnTo>
                    <a:lnTo>
                      <a:pt x="109" y="383"/>
                    </a:lnTo>
                    <a:lnTo>
                      <a:pt x="117" y="389"/>
                    </a:lnTo>
                    <a:lnTo>
                      <a:pt x="117" y="404"/>
                    </a:lnTo>
                    <a:lnTo>
                      <a:pt x="119" y="423"/>
                    </a:lnTo>
                    <a:lnTo>
                      <a:pt x="125" y="436"/>
                    </a:lnTo>
                    <a:lnTo>
                      <a:pt x="130" y="442"/>
                    </a:lnTo>
                    <a:lnTo>
                      <a:pt x="132" y="449"/>
                    </a:lnTo>
                    <a:lnTo>
                      <a:pt x="132" y="457"/>
                    </a:lnTo>
                    <a:lnTo>
                      <a:pt x="128" y="466"/>
                    </a:lnTo>
                    <a:lnTo>
                      <a:pt x="130" y="474"/>
                    </a:lnTo>
                    <a:lnTo>
                      <a:pt x="136" y="479"/>
                    </a:lnTo>
                    <a:lnTo>
                      <a:pt x="143" y="477"/>
                    </a:lnTo>
                    <a:lnTo>
                      <a:pt x="151" y="485"/>
                    </a:lnTo>
                    <a:lnTo>
                      <a:pt x="155" y="496"/>
                    </a:lnTo>
                    <a:lnTo>
                      <a:pt x="153" y="504"/>
                    </a:lnTo>
                    <a:lnTo>
                      <a:pt x="156" y="509"/>
                    </a:lnTo>
                    <a:lnTo>
                      <a:pt x="155" y="517"/>
                    </a:lnTo>
                    <a:lnTo>
                      <a:pt x="158" y="524"/>
                    </a:lnTo>
                    <a:lnTo>
                      <a:pt x="166" y="530"/>
                    </a:lnTo>
                    <a:lnTo>
                      <a:pt x="168" y="530"/>
                    </a:lnTo>
                    <a:lnTo>
                      <a:pt x="170" y="523"/>
                    </a:lnTo>
                    <a:lnTo>
                      <a:pt x="177" y="519"/>
                    </a:lnTo>
                    <a:lnTo>
                      <a:pt x="190" y="521"/>
                    </a:lnTo>
                    <a:lnTo>
                      <a:pt x="198" y="524"/>
                    </a:lnTo>
                    <a:lnTo>
                      <a:pt x="203" y="524"/>
                    </a:lnTo>
                    <a:lnTo>
                      <a:pt x="211" y="519"/>
                    </a:lnTo>
                    <a:lnTo>
                      <a:pt x="215" y="517"/>
                    </a:lnTo>
                    <a:lnTo>
                      <a:pt x="230" y="523"/>
                    </a:lnTo>
                    <a:lnTo>
                      <a:pt x="243" y="523"/>
                    </a:lnTo>
                    <a:lnTo>
                      <a:pt x="250" y="526"/>
                    </a:lnTo>
                    <a:lnTo>
                      <a:pt x="256" y="524"/>
                    </a:lnTo>
                    <a:lnTo>
                      <a:pt x="269" y="528"/>
                    </a:lnTo>
                    <a:lnTo>
                      <a:pt x="269" y="523"/>
                    </a:lnTo>
                    <a:lnTo>
                      <a:pt x="281" y="509"/>
                    </a:lnTo>
                    <a:lnTo>
                      <a:pt x="288" y="511"/>
                    </a:lnTo>
                    <a:lnTo>
                      <a:pt x="292" y="524"/>
                    </a:lnTo>
                    <a:lnTo>
                      <a:pt x="296" y="532"/>
                    </a:lnTo>
                    <a:lnTo>
                      <a:pt x="303" y="538"/>
                    </a:lnTo>
                    <a:lnTo>
                      <a:pt x="311" y="491"/>
                    </a:lnTo>
                    <a:lnTo>
                      <a:pt x="316" y="485"/>
                    </a:lnTo>
                    <a:lnTo>
                      <a:pt x="455" y="506"/>
                    </a:lnTo>
                    <a:lnTo>
                      <a:pt x="591" y="521"/>
                    </a:lnTo>
                    <a:lnTo>
                      <a:pt x="739" y="536"/>
                    </a:lnTo>
                    <a:lnTo>
                      <a:pt x="841" y="543"/>
                    </a:lnTo>
                    <a:lnTo>
                      <a:pt x="844" y="536"/>
                    </a:lnTo>
                    <a:lnTo>
                      <a:pt x="850" y="442"/>
                    </a:lnTo>
                    <a:lnTo>
                      <a:pt x="873" y="120"/>
                    </a:lnTo>
                    <a:lnTo>
                      <a:pt x="873" y="117"/>
                    </a:lnTo>
                    <a:lnTo>
                      <a:pt x="822" y="113"/>
                    </a:lnTo>
                    <a:lnTo>
                      <a:pt x="683" y="101"/>
                    </a:lnTo>
                    <a:lnTo>
                      <a:pt x="572" y="88"/>
                    </a:lnTo>
                    <a:lnTo>
                      <a:pt x="469" y="75"/>
                    </a:lnTo>
                    <a:lnTo>
                      <a:pt x="307" y="53"/>
                    </a:lnTo>
                    <a:lnTo>
                      <a:pt x="125" y="21"/>
                    </a:lnTo>
                    <a:lnTo>
                      <a:pt x="21" y="0"/>
                    </a:lnTo>
                    <a:lnTo>
                      <a:pt x="19" y="4"/>
                    </a:lnTo>
                    <a:lnTo>
                      <a:pt x="0" y="105"/>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27" name="Freeform 26">
                <a:extLst>
                  <a:ext uri="{FF2B5EF4-FFF2-40B4-BE49-F238E27FC236}">
                    <a16:creationId xmlns:a16="http://schemas.microsoft.com/office/drawing/2014/main" id="{AC997D6C-E9D6-4025-A439-12033406E3D5}"/>
                  </a:ext>
                </a:extLst>
              </p:cNvPr>
              <p:cNvSpPr>
                <a:spLocks/>
              </p:cNvSpPr>
              <p:nvPr/>
            </p:nvSpPr>
            <p:spPr bwMode="auto">
              <a:xfrm>
                <a:off x="2052796" y="1896657"/>
                <a:ext cx="568728" cy="426428"/>
              </a:xfrm>
              <a:custGeom>
                <a:avLst/>
                <a:gdLst>
                  <a:gd name="T0" fmla="*/ 159 w 592"/>
                  <a:gd name="T1" fmla="*/ 449 h 489"/>
                  <a:gd name="T2" fmla="*/ 236 w 592"/>
                  <a:gd name="T3" fmla="*/ 459 h 489"/>
                  <a:gd name="T4" fmla="*/ 366 w 592"/>
                  <a:gd name="T5" fmla="*/ 472 h 489"/>
                  <a:gd name="T6" fmla="*/ 436 w 592"/>
                  <a:gd name="T7" fmla="*/ 479 h 489"/>
                  <a:gd name="T8" fmla="*/ 562 w 592"/>
                  <a:gd name="T9" fmla="*/ 489 h 489"/>
                  <a:gd name="T10" fmla="*/ 577 w 592"/>
                  <a:gd name="T11" fmla="*/ 273 h 489"/>
                  <a:gd name="T12" fmla="*/ 592 w 592"/>
                  <a:gd name="T13" fmla="*/ 58 h 489"/>
                  <a:gd name="T14" fmla="*/ 490 w 592"/>
                  <a:gd name="T15" fmla="*/ 51 h 489"/>
                  <a:gd name="T16" fmla="*/ 342 w 592"/>
                  <a:gd name="T17" fmla="*/ 36 h 489"/>
                  <a:gd name="T18" fmla="*/ 206 w 592"/>
                  <a:gd name="T19" fmla="*/ 21 h 489"/>
                  <a:gd name="T20" fmla="*/ 67 w 592"/>
                  <a:gd name="T21" fmla="*/ 0 h 489"/>
                  <a:gd name="T22" fmla="*/ 62 w 592"/>
                  <a:gd name="T23" fmla="*/ 6 h 489"/>
                  <a:gd name="T24" fmla="*/ 54 w 592"/>
                  <a:gd name="T25" fmla="*/ 53 h 489"/>
                  <a:gd name="T26" fmla="*/ 15 w 592"/>
                  <a:gd name="T27" fmla="*/ 320 h 489"/>
                  <a:gd name="T28" fmla="*/ 0 w 592"/>
                  <a:gd name="T29" fmla="*/ 427 h 489"/>
                  <a:gd name="T30" fmla="*/ 159 w 592"/>
                  <a:gd name="T31" fmla="*/ 449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2" h="489">
                    <a:moveTo>
                      <a:pt x="159" y="449"/>
                    </a:moveTo>
                    <a:lnTo>
                      <a:pt x="236" y="459"/>
                    </a:lnTo>
                    <a:lnTo>
                      <a:pt x="366" y="472"/>
                    </a:lnTo>
                    <a:lnTo>
                      <a:pt x="436" y="479"/>
                    </a:lnTo>
                    <a:lnTo>
                      <a:pt x="562" y="489"/>
                    </a:lnTo>
                    <a:lnTo>
                      <a:pt x="577" y="273"/>
                    </a:lnTo>
                    <a:lnTo>
                      <a:pt x="592" y="58"/>
                    </a:lnTo>
                    <a:lnTo>
                      <a:pt x="490" y="51"/>
                    </a:lnTo>
                    <a:lnTo>
                      <a:pt x="342" y="36"/>
                    </a:lnTo>
                    <a:lnTo>
                      <a:pt x="206" y="21"/>
                    </a:lnTo>
                    <a:lnTo>
                      <a:pt x="67" y="0"/>
                    </a:lnTo>
                    <a:lnTo>
                      <a:pt x="62" y="6"/>
                    </a:lnTo>
                    <a:lnTo>
                      <a:pt x="54" y="53"/>
                    </a:lnTo>
                    <a:lnTo>
                      <a:pt x="15" y="320"/>
                    </a:lnTo>
                    <a:lnTo>
                      <a:pt x="0" y="427"/>
                    </a:lnTo>
                    <a:lnTo>
                      <a:pt x="159" y="449"/>
                    </a:lnTo>
                    <a:close/>
                  </a:path>
                </a:pathLst>
              </a:custGeom>
              <a:solidFill>
                <a:srgbClr val="C42026"/>
              </a:solid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28" name="Freeform 27">
                <a:extLst>
                  <a:ext uri="{FF2B5EF4-FFF2-40B4-BE49-F238E27FC236}">
                    <a16:creationId xmlns:a16="http://schemas.microsoft.com/office/drawing/2014/main" id="{FAEDD737-C740-4955-9E94-9878F0E56CB2}"/>
                  </a:ext>
                </a:extLst>
              </p:cNvPr>
              <p:cNvSpPr>
                <a:spLocks/>
              </p:cNvSpPr>
              <p:nvPr/>
            </p:nvSpPr>
            <p:spPr bwMode="auto">
              <a:xfrm>
                <a:off x="2079696" y="2664053"/>
                <a:ext cx="564886" cy="536305"/>
              </a:xfrm>
              <a:custGeom>
                <a:avLst/>
                <a:gdLst>
                  <a:gd name="T0" fmla="*/ 227 w 588"/>
                  <a:gd name="T1" fmla="*/ 577 h 615"/>
                  <a:gd name="T2" fmla="*/ 223 w 588"/>
                  <a:gd name="T3" fmla="*/ 564 h 615"/>
                  <a:gd name="T4" fmla="*/ 223 w 588"/>
                  <a:gd name="T5" fmla="*/ 560 h 615"/>
                  <a:gd name="T6" fmla="*/ 293 w 588"/>
                  <a:gd name="T7" fmla="*/ 568 h 615"/>
                  <a:gd name="T8" fmla="*/ 381 w 588"/>
                  <a:gd name="T9" fmla="*/ 575 h 615"/>
                  <a:gd name="T10" fmla="*/ 460 w 588"/>
                  <a:gd name="T11" fmla="*/ 581 h 615"/>
                  <a:gd name="T12" fmla="*/ 539 w 588"/>
                  <a:gd name="T13" fmla="*/ 586 h 615"/>
                  <a:gd name="T14" fmla="*/ 543 w 588"/>
                  <a:gd name="T15" fmla="*/ 586 h 615"/>
                  <a:gd name="T16" fmla="*/ 549 w 588"/>
                  <a:gd name="T17" fmla="*/ 579 h 615"/>
                  <a:gd name="T18" fmla="*/ 556 w 588"/>
                  <a:gd name="T19" fmla="*/ 468 h 615"/>
                  <a:gd name="T20" fmla="*/ 566 w 588"/>
                  <a:gd name="T21" fmla="*/ 370 h 615"/>
                  <a:gd name="T22" fmla="*/ 581 w 588"/>
                  <a:gd name="T23" fmla="*/ 109 h 615"/>
                  <a:gd name="T24" fmla="*/ 583 w 588"/>
                  <a:gd name="T25" fmla="*/ 103 h 615"/>
                  <a:gd name="T26" fmla="*/ 586 w 588"/>
                  <a:gd name="T27" fmla="*/ 101 h 615"/>
                  <a:gd name="T28" fmla="*/ 588 w 588"/>
                  <a:gd name="T29" fmla="*/ 47 h 615"/>
                  <a:gd name="T30" fmla="*/ 494 w 588"/>
                  <a:gd name="T31" fmla="*/ 41 h 615"/>
                  <a:gd name="T32" fmla="*/ 342 w 588"/>
                  <a:gd name="T33" fmla="*/ 28 h 615"/>
                  <a:gd name="T34" fmla="*/ 218 w 588"/>
                  <a:gd name="T35" fmla="*/ 15 h 615"/>
                  <a:gd name="T36" fmla="*/ 77 w 588"/>
                  <a:gd name="T37" fmla="*/ 0 h 615"/>
                  <a:gd name="T38" fmla="*/ 2 w 588"/>
                  <a:gd name="T39" fmla="*/ 603 h 615"/>
                  <a:gd name="T40" fmla="*/ 0 w 588"/>
                  <a:gd name="T41" fmla="*/ 607 h 615"/>
                  <a:gd name="T42" fmla="*/ 71 w 588"/>
                  <a:gd name="T43" fmla="*/ 615 h 615"/>
                  <a:gd name="T44" fmla="*/ 77 w 588"/>
                  <a:gd name="T45" fmla="*/ 613 h 615"/>
                  <a:gd name="T46" fmla="*/ 81 w 588"/>
                  <a:gd name="T47" fmla="*/ 577 h 615"/>
                  <a:gd name="T48" fmla="*/ 84 w 588"/>
                  <a:gd name="T49" fmla="*/ 568 h 615"/>
                  <a:gd name="T50" fmla="*/ 231 w 588"/>
                  <a:gd name="T51" fmla="*/ 584 h 615"/>
                  <a:gd name="T52" fmla="*/ 233 w 588"/>
                  <a:gd name="T53" fmla="*/ 584 h 615"/>
                  <a:gd name="T54" fmla="*/ 233 w 588"/>
                  <a:gd name="T55" fmla="*/ 581 h 615"/>
                  <a:gd name="T56" fmla="*/ 227 w 588"/>
                  <a:gd name="T57" fmla="*/ 577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88" h="615">
                    <a:moveTo>
                      <a:pt x="227" y="577"/>
                    </a:moveTo>
                    <a:lnTo>
                      <a:pt x="223" y="564"/>
                    </a:lnTo>
                    <a:lnTo>
                      <a:pt x="223" y="560"/>
                    </a:lnTo>
                    <a:lnTo>
                      <a:pt x="293" y="568"/>
                    </a:lnTo>
                    <a:lnTo>
                      <a:pt x="381" y="575"/>
                    </a:lnTo>
                    <a:lnTo>
                      <a:pt x="460" y="581"/>
                    </a:lnTo>
                    <a:lnTo>
                      <a:pt x="539" y="586"/>
                    </a:lnTo>
                    <a:lnTo>
                      <a:pt x="543" y="586"/>
                    </a:lnTo>
                    <a:lnTo>
                      <a:pt x="549" y="579"/>
                    </a:lnTo>
                    <a:lnTo>
                      <a:pt x="556" y="468"/>
                    </a:lnTo>
                    <a:lnTo>
                      <a:pt x="566" y="370"/>
                    </a:lnTo>
                    <a:lnTo>
                      <a:pt x="581" y="109"/>
                    </a:lnTo>
                    <a:lnTo>
                      <a:pt x="583" y="103"/>
                    </a:lnTo>
                    <a:lnTo>
                      <a:pt x="586" y="101"/>
                    </a:lnTo>
                    <a:lnTo>
                      <a:pt x="588" y="47"/>
                    </a:lnTo>
                    <a:lnTo>
                      <a:pt x="494" y="41"/>
                    </a:lnTo>
                    <a:lnTo>
                      <a:pt x="342" y="28"/>
                    </a:lnTo>
                    <a:lnTo>
                      <a:pt x="218" y="15"/>
                    </a:lnTo>
                    <a:lnTo>
                      <a:pt x="77" y="0"/>
                    </a:lnTo>
                    <a:lnTo>
                      <a:pt x="2" y="603"/>
                    </a:lnTo>
                    <a:lnTo>
                      <a:pt x="0" y="607"/>
                    </a:lnTo>
                    <a:lnTo>
                      <a:pt x="71" y="615"/>
                    </a:lnTo>
                    <a:lnTo>
                      <a:pt x="77" y="613"/>
                    </a:lnTo>
                    <a:lnTo>
                      <a:pt x="81" y="577"/>
                    </a:lnTo>
                    <a:lnTo>
                      <a:pt x="84" y="568"/>
                    </a:lnTo>
                    <a:lnTo>
                      <a:pt x="231" y="584"/>
                    </a:lnTo>
                    <a:lnTo>
                      <a:pt x="233" y="584"/>
                    </a:lnTo>
                    <a:lnTo>
                      <a:pt x="233" y="581"/>
                    </a:lnTo>
                    <a:lnTo>
                      <a:pt x="227" y="577"/>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29" name="Freeform 28">
                <a:extLst>
                  <a:ext uri="{FF2B5EF4-FFF2-40B4-BE49-F238E27FC236}">
                    <a16:creationId xmlns:a16="http://schemas.microsoft.com/office/drawing/2014/main" id="{ED28EFF9-A7F3-4D17-A8E0-4AFB5C37BAC6}"/>
                  </a:ext>
                </a:extLst>
              </p:cNvPr>
              <p:cNvSpPr>
                <a:spLocks/>
              </p:cNvSpPr>
              <p:nvPr/>
            </p:nvSpPr>
            <p:spPr bwMode="auto">
              <a:xfrm>
                <a:off x="2153669" y="2288203"/>
                <a:ext cx="591785" cy="421196"/>
              </a:xfrm>
              <a:custGeom>
                <a:avLst/>
                <a:gdLst>
                  <a:gd name="T0" fmla="*/ 611 w 616"/>
                  <a:gd name="T1" fmla="*/ 158 h 483"/>
                  <a:gd name="T2" fmla="*/ 616 w 616"/>
                  <a:gd name="T3" fmla="*/ 53 h 483"/>
                  <a:gd name="T4" fmla="*/ 609 w 616"/>
                  <a:gd name="T5" fmla="*/ 49 h 483"/>
                  <a:gd name="T6" fmla="*/ 530 w 616"/>
                  <a:gd name="T7" fmla="*/ 45 h 483"/>
                  <a:gd name="T8" fmla="*/ 457 w 616"/>
                  <a:gd name="T9" fmla="*/ 40 h 483"/>
                  <a:gd name="T10" fmla="*/ 331 w 616"/>
                  <a:gd name="T11" fmla="*/ 30 h 483"/>
                  <a:gd name="T12" fmla="*/ 261 w 616"/>
                  <a:gd name="T13" fmla="*/ 23 h 483"/>
                  <a:gd name="T14" fmla="*/ 131 w 616"/>
                  <a:gd name="T15" fmla="*/ 10 h 483"/>
                  <a:gd name="T16" fmla="*/ 54 w 616"/>
                  <a:gd name="T17" fmla="*/ 0 h 483"/>
                  <a:gd name="T18" fmla="*/ 0 w 616"/>
                  <a:gd name="T19" fmla="*/ 431 h 483"/>
                  <a:gd name="T20" fmla="*/ 141 w 616"/>
                  <a:gd name="T21" fmla="*/ 446 h 483"/>
                  <a:gd name="T22" fmla="*/ 265 w 616"/>
                  <a:gd name="T23" fmla="*/ 459 h 483"/>
                  <a:gd name="T24" fmla="*/ 417 w 616"/>
                  <a:gd name="T25" fmla="*/ 472 h 483"/>
                  <a:gd name="T26" fmla="*/ 511 w 616"/>
                  <a:gd name="T27" fmla="*/ 478 h 483"/>
                  <a:gd name="T28" fmla="*/ 596 w 616"/>
                  <a:gd name="T29" fmla="*/ 483 h 483"/>
                  <a:gd name="T30" fmla="*/ 611 w 616"/>
                  <a:gd name="T31" fmla="*/ 158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16" h="483">
                    <a:moveTo>
                      <a:pt x="611" y="158"/>
                    </a:moveTo>
                    <a:lnTo>
                      <a:pt x="616" y="53"/>
                    </a:lnTo>
                    <a:lnTo>
                      <a:pt x="609" y="49"/>
                    </a:lnTo>
                    <a:lnTo>
                      <a:pt x="530" y="45"/>
                    </a:lnTo>
                    <a:lnTo>
                      <a:pt x="457" y="40"/>
                    </a:lnTo>
                    <a:lnTo>
                      <a:pt x="331" y="30"/>
                    </a:lnTo>
                    <a:lnTo>
                      <a:pt x="261" y="23"/>
                    </a:lnTo>
                    <a:lnTo>
                      <a:pt x="131" y="10"/>
                    </a:lnTo>
                    <a:lnTo>
                      <a:pt x="54" y="0"/>
                    </a:lnTo>
                    <a:lnTo>
                      <a:pt x="0" y="431"/>
                    </a:lnTo>
                    <a:lnTo>
                      <a:pt x="141" y="446"/>
                    </a:lnTo>
                    <a:lnTo>
                      <a:pt x="265" y="459"/>
                    </a:lnTo>
                    <a:lnTo>
                      <a:pt x="417" y="472"/>
                    </a:lnTo>
                    <a:lnTo>
                      <a:pt x="511" y="478"/>
                    </a:lnTo>
                    <a:lnTo>
                      <a:pt x="596" y="483"/>
                    </a:lnTo>
                    <a:lnTo>
                      <a:pt x="611" y="158"/>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30" name="Freeform 29">
                <a:extLst>
                  <a:ext uri="{FF2B5EF4-FFF2-40B4-BE49-F238E27FC236}">
                    <a16:creationId xmlns:a16="http://schemas.microsoft.com/office/drawing/2014/main" id="{5C5C553C-BD13-4191-9C2A-3B49DC9A2F97}"/>
                  </a:ext>
                </a:extLst>
              </p:cNvPr>
              <p:cNvSpPr>
                <a:spLocks/>
              </p:cNvSpPr>
              <p:nvPr/>
            </p:nvSpPr>
            <p:spPr bwMode="auto">
              <a:xfrm>
                <a:off x="2592704" y="2134724"/>
                <a:ext cx="675365" cy="300854"/>
              </a:xfrm>
              <a:custGeom>
                <a:avLst/>
                <a:gdLst>
                  <a:gd name="T0" fmla="*/ 565 w 703"/>
                  <a:gd name="T1" fmla="*/ 345 h 345"/>
                  <a:gd name="T2" fmla="*/ 695 w 703"/>
                  <a:gd name="T3" fmla="*/ 338 h 345"/>
                  <a:gd name="T4" fmla="*/ 690 w 703"/>
                  <a:gd name="T5" fmla="*/ 325 h 345"/>
                  <a:gd name="T6" fmla="*/ 682 w 703"/>
                  <a:gd name="T7" fmla="*/ 314 h 345"/>
                  <a:gd name="T8" fmla="*/ 671 w 703"/>
                  <a:gd name="T9" fmla="*/ 293 h 345"/>
                  <a:gd name="T10" fmla="*/ 665 w 703"/>
                  <a:gd name="T11" fmla="*/ 280 h 345"/>
                  <a:gd name="T12" fmla="*/ 656 w 703"/>
                  <a:gd name="T13" fmla="*/ 268 h 345"/>
                  <a:gd name="T14" fmla="*/ 656 w 703"/>
                  <a:gd name="T15" fmla="*/ 233 h 345"/>
                  <a:gd name="T16" fmla="*/ 658 w 703"/>
                  <a:gd name="T17" fmla="*/ 216 h 345"/>
                  <a:gd name="T18" fmla="*/ 654 w 703"/>
                  <a:gd name="T19" fmla="*/ 201 h 345"/>
                  <a:gd name="T20" fmla="*/ 652 w 703"/>
                  <a:gd name="T21" fmla="*/ 188 h 345"/>
                  <a:gd name="T22" fmla="*/ 644 w 703"/>
                  <a:gd name="T23" fmla="*/ 176 h 345"/>
                  <a:gd name="T24" fmla="*/ 639 w 703"/>
                  <a:gd name="T25" fmla="*/ 174 h 345"/>
                  <a:gd name="T26" fmla="*/ 637 w 703"/>
                  <a:gd name="T27" fmla="*/ 159 h 345"/>
                  <a:gd name="T28" fmla="*/ 637 w 703"/>
                  <a:gd name="T29" fmla="*/ 146 h 345"/>
                  <a:gd name="T30" fmla="*/ 633 w 703"/>
                  <a:gd name="T31" fmla="*/ 133 h 345"/>
                  <a:gd name="T32" fmla="*/ 624 w 703"/>
                  <a:gd name="T33" fmla="*/ 114 h 345"/>
                  <a:gd name="T34" fmla="*/ 618 w 703"/>
                  <a:gd name="T35" fmla="*/ 101 h 345"/>
                  <a:gd name="T36" fmla="*/ 612 w 703"/>
                  <a:gd name="T37" fmla="*/ 86 h 345"/>
                  <a:gd name="T38" fmla="*/ 612 w 703"/>
                  <a:gd name="T39" fmla="*/ 75 h 345"/>
                  <a:gd name="T40" fmla="*/ 599 w 703"/>
                  <a:gd name="T41" fmla="*/ 71 h 345"/>
                  <a:gd name="T42" fmla="*/ 590 w 703"/>
                  <a:gd name="T43" fmla="*/ 58 h 345"/>
                  <a:gd name="T44" fmla="*/ 575 w 703"/>
                  <a:gd name="T45" fmla="*/ 48 h 345"/>
                  <a:gd name="T46" fmla="*/ 567 w 703"/>
                  <a:gd name="T47" fmla="*/ 47 h 345"/>
                  <a:gd name="T48" fmla="*/ 554 w 703"/>
                  <a:gd name="T49" fmla="*/ 43 h 345"/>
                  <a:gd name="T50" fmla="*/ 513 w 703"/>
                  <a:gd name="T51" fmla="*/ 37 h 345"/>
                  <a:gd name="T52" fmla="*/ 492 w 703"/>
                  <a:gd name="T53" fmla="*/ 41 h 345"/>
                  <a:gd name="T54" fmla="*/ 456 w 703"/>
                  <a:gd name="T55" fmla="*/ 28 h 345"/>
                  <a:gd name="T56" fmla="*/ 361 w 703"/>
                  <a:gd name="T57" fmla="*/ 18 h 345"/>
                  <a:gd name="T58" fmla="*/ 96 w 703"/>
                  <a:gd name="T59" fmla="*/ 5 h 345"/>
                  <a:gd name="T60" fmla="*/ 0 w 703"/>
                  <a:gd name="T61" fmla="*/ 216 h 345"/>
                  <a:gd name="T62" fmla="*/ 152 w 703"/>
                  <a:gd name="T63" fmla="*/ 225 h 345"/>
                  <a:gd name="T64" fmla="*/ 154 w 703"/>
                  <a:gd name="T65" fmla="*/ 334 h 345"/>
                  <a:gd name="T66" fmla="*/ 460 w 703"/>
                  <a:gd name="T67" fmla="*/ 344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03" h="345">
                    <a:moveTo>
                      <a:pt x="460" y="344"/>
                    </a:moveTo>
                    <a:lnTo>
                      <a:pt x="565" y="345"/>
                    </a:lnTo>
                    <a:lnTo>
                      <a:pt x="703" y="344"/>
                    </a:lnTo>
                    <a:lnTo>
                      <a:pt x="695" y="338"/>
                    </a:lnTo>
                    <a:lnTo>
                      <a:pt x="695" y="330"/>
                    </a:lnTo>
                    <a:lnTo>
                      <a:pt x="690" y="325"/>
                    </a:lnTo>
                    <a:lnTo>
                      <a:pt x="688" y="317"/>
                    </a:lnTo>
                    <a:lnTo>
                      <a:pt x="682" y="314"/>
                    </a:lnTo>
                    <a:lnTo>
                      <a:pt x="676" y="306"/>
                    </a:lnTo>
                    <a:lnTo>
                      <a:pt x="671" y="293"/>
                    </a:lnTo>
                    <a:lnTo>
                      <a:pt x="665" y="285"/>
                    </a:lnTo>
                    <a:lnTo>
                      <a:pt x="665" y="280"/>
                    </a:lnTo>
                    <a:lnTo>
                      <a:pt x="663" y="272"/>
                    </a:lnTo>
                    <a:lnTo>
                      <a:pt x="656" y="268"/>
                    </a:lnTo>
                    <a:lnTo>
                      <a:pt x="659" y="248"/>
                    </a:lnTo>
                    <a:lnTo>
                      <a:pt x="656" y="233"/>
                    </a:lnTo>
                    <a:lnTo>
                      <a:pt x="656" y="223"/>
                    </a:lnTo>
                    <a:lnTo>
                      <a:pt x="658" y="216"/>
                    </a:lnTo>
                    <a:lnTo>
                      <a:pt x="652" y="210"/>
                    </a:lnTo>
                    <a:lnTo>
                      <a:pt x="654" y="201"/>
                    </a:lnTo>
                    <a:lnTo>
                      <a:pt x="650" y="195"/>
                    </a:lnTo>
                    <a:lnTo>
                      <a:pt x="652" y="188"/>
                    </a:lnTo>
                    <a:lnTo>
                      <a:pt x="644" y="184"/>
                    </a:lnTo>
                    <a:lnTo>
                      <a:pt x="644" y="176"/>
                    </a:lnTo>
                    <a:lnTo>
                      <a:pt x="639" y="176"/>
                    </a:lnTo>
                    <a:lnTo>
                      <a:pt x="639" y="174"/>
                    </a:lnTo>
                    <a:lnTo>
                      <a:pt x="637" y="167"/>
                    </a:lnTo>
                    <a:lnTo>
                      <a:pt x="637" y="159"/>
                    </a:lnTo>
                    <a:lnTo>
                      <a:pt x="639" y="154"/>
                    </a:lnTo>
                    <a:lnTo>
                      <a:pt x="637" y="146"/>
                    </a:lnTo>
                    <a:lnTo>
                      <a:pt x="633" y="141"/>
                    </a:lnTo>
                    <a:lnTo>
                      <a:pt x="633" y="133"/>
                    </a:lnTo>
                    <a:lnTo>
                      <a:pt x="624" y="122"/>
                    </a:lnTo>
                    <a:lnTo>
                      <a:pt x="624" y="114"/>
                    </a:lnTo>
                    <a:lnTo>
                      <a:pt x="616" y="107"/>
                    </a:lnTo>
                    <a:lnTo>
                      <a:pt x="618" y="101"/>
                    </a:lnTo>
                    <a:lnTo>
                      <a:pt x="616" y="94"/>
                    </a:lnTo>
                    <a:lnTo>
                      <a:pt x="612" y="86"/>
                    </a:lnTo>
                    <a:lnTo>
                      <a:pt x="612" y="82"/>
                    </a:lnTo>
                    <a:lnTo>
                      <a:pt x="612" y="75"/>
                    </a:lnTo>
                    <a:lnTo>
                      <a:pt x="605" y="73"/>
                    </a:lnTo>
                    <a:lnTo>
                      <a:pt x="599" y="71"/>
                    </a:lnTo>
                    <a:lnTo>
                      <a:pt x="592" y="65"/>
                    </a:lnTo>
                    <a:lnTo>
                      <a:pt x="590" y="58"/>
                    </a:lnTo>
                    <a:lnTo>
                      <a:pt x="582" y="54"/>
                    </a:lnTo>
                    <a:lnTo>
                      <a:pt x="575" y="48"/>
                    </a:lnTo>
                    <a:lnTo>
                      <a:pt x="569" y="48"/>
                    </a:lnTo>
                    <a:lnTo>
                      <a:pt x="567" y="47"/>
                    </a:lnTo>
                    <a:lnTo>
                      <a:pt x="560" y="43"/>
                    </a:lnTo>
                    <a:lnTo>
                      <a:pt x="554" y="43"/>
                    </a:lnTo>
                    <a:lnTo>
                      <a:pt x="543" y="33"/>
                    </a:lnTo>
                    <a:lnTo>
                      <a:pt x="513" y="37"/>
                    </a:lnTo>
                    <a:lnTo>
                      <a:pt x="498" y="35"/>
                    </a:lnTo>
                    <a:lnTo>
                      <a:pt x="492" y="41"/>
                    </a:lnTo>
                    <a:lnTo>
                      <a:pt x="487" y="43"/>
                    </a:lnTo>
                    <a:lnTo>
                      <a:pt x="456" y="28"/>
                    </a:lnTo>
                    <a:lnTo>
                      <a:pt x="447" y="18"/>
                    </a:lnTo>
                    <a:lnTo>
                      <a:pt x="361" y="18"/>
                    </a:lnTo>
                    <a:lnTo>
                      <a:pt x="231" y="13"/>
                    </a:lnTo>
                    <a:lnTo>
                      <a:pt x="96" y="5"/>
                    </a:lnTo>
                    <a:lnTo>
                      <a:pt x="15" y="0"/>
                    </a:lnTo>
                    <a:lnTo>
                      <a:pt x="0" y="216"/>
                    </a:lnTo>
                    <a:lnTo>
                      <a:pt x="73" y="221"/>
                    </a:lnTo>
                    <a:lnTo>
                      <a:pt x="152" y="225"/>
                    </a:lnTo>
                    <a:lnTo>
                      <a:pt x="159" y="229"/>
                    </a:lnTo>
                    <a:lnTo>
                      <a:pt x="154" y="334"/>
                    </a:lnTo>
                    <a:lnTo>
                      <a:pt x="259" y="340"/>
                    </a:lnTo>
                    <a:lnTo>
                      <a:pt x="460" y="344"/>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31" name="Freeform 30">
                <a:extLst>
                  <a:ext uri="{FF2B5EF4-FFF2-40B4-BE49-F238E27FC236}">
                    <a16:creationId xmlns:a16="http://schemas.microsoft.com/office/drawing/2014/main" id="{EF2471B0-A4DA-4D46-8AE1-E9562B1E5049}"/>
                  </a:ext>
                </a:extLst>
              </p:cNvPr>
              <p:cNvSpPr>
                <a:spLocks/>
              </p:cNvSpPr>
              <p:nvPr/>
            </p:nvSpPr>
            <p:spPr bwMode="auto">
              <a:xfrm>
                <a:off x="2607115" y="1859159"/>
                <a:ext cx="568728" cy="339224"/>
              </a:xfrm>
              <a:custGeom>
                <a:avLst/>
                <a:gdLst>
                  <a:gd name="T0" fmla="*/ 81 w 592"/>
                  <a:gd name="T1" fmla="*/ 321 h 389"/>
                  <a:gd name="T2" fmla="*/ 216 w 592"/>
                  <a:gd name="T3" fmla="*/ 329 h 389"/>
                  <a:gd name="T4" fmla="*/ 346 w 592"/>
                  <a:gd name="T5" fmla="*/ 334 h 389"/>
                  <a:gd name="T6" fmla="*/ 432 w 592"/>
                  <a:gd name="T7" fmla="*/ 334 h 389"/>
                  <a:gd name="T8" fmla="*/ 441 w 592"/>
                  <a:gd name="T9" fmla="*/ 344 h 389"/>
                  <a:gd name="T10" fmla="*/ 472 w 592"/>
                  <a:gd name="T11" fmla="*/ 359 h 389"/>
                  <a:gd name="T12" fmla="*/ 477 w 592"/>
                  <a:gd name="T13" fmla="*/ 357 h 389"/>
                  <a:gd name="T14" fmla="*/ 483 w 592"/>
                  <a:gd name="T15" fmla="*/ 351 h 389"/>
                  <a:gd name="T16" fmla="*/ 498 w 592"/>
                  <a:gd name="T17" fmla="*/ 353 h 389"/>
                  <a:gd name="T18" fmla="*/ 528 w 592"/>
                  <a:gd name="T19" fmla="*/ 349 h 389"/>
                  <a:gd name="T20" fmla="*/ 539 w 592"/>
                  <a:gd name="T21" fmla="*/ 359 h 389"/>
                  <a:gd name="T22" fmla="*/ 545 w 592"/>
                  <a:gd name="T23" fmla="*/ 359 h 389"/>
                  <a:gd name="T24" fmla="*/ 552 w 592"/>
                  <a:gd name="T25" fmla="*/ 363 h 389"/>
                  <a:gd name="T26" fmla="*/ 554 w 592"/>
                  <a:gd name="T27" fmla="*/ 364 h 389"/>
                  <a:gd name="T28" fmla="*/ 560 w 592"/>
                  <a:gd name="T29" fmla="*/ 364 h 389"/>
                  <a:gd name="T30" fmla="*/ 567 w 592"/>
                  <a:gd name="T31" fmla="*/ 370 h 389"/>
                  <a:gd name="T32" fmla="*/ 575 w 592"/>
                  <a:gd name="T33" fmla="*/ 374 h 389"/>
                  <a:gd name="T34" fmla="*/ 577 w 592"/>
                  <a:gd name="T35" fmla="*/ 381 h 389"/>
                  <a:gd name="T36" fmla="*/ 584 w 592"/>
                  <a:gd name="T37" fmla="*/ 387 h 389"/>
                  <a:gd name="T38" fmla="*/ 590 w 592"/>
                  <a:gd name="T39" fmla="*/ 389 h 389"/>
                  <a:gd name="T40" fmla="*/ 588 w 592"/>
                  <a:gd name="T41" fmla="*/ 374 h 389"/>
                  <a:gd name="T42" fmla="*/ 581 w 592"/>
                  <a:gd name="T43" fmla="*/ 368 h 389"/>
                  <a:gd name="T44" fmla="*/ 579 w 592"/>
                  <a:gd name="T45" fmla="*/ 361 h 389"/>
                  <a:gd name="T46" fmla="*/ 582 w 592"/>
                  <a:gd name="T47" fmla="*/ 355 h 389"/>
                  <a:gd name="T48" fmla="*/ 584 w 592"/>
                  <a:gd name="T49" fmla="*/ 353 h 389"/>
                  <a:gd name="T50" fmla="*/ 588 w 592"/>
                  <a:gd name="T51" fmla="*/ 340 h 389"/>
                  <a:gd name="T52" fmla="*/ 588 w 592"/>
                  <a:gd name="T53" fmla="*/ 332 h 389"/>
                  <a:gd name="T54" fmla="*/ 592 w 592"/>
                  <a:gd name="T55" fmla="*/ 325 h 389"/>
                  <a:gd name="T56" fmla="*/ 592 w 592"/>
                  <a:gd name="T57" fmla="*/ 319 h 389"/>
                  <a:gd name="T58" fmla="*/ 584 w 592"/>
                  <a:gd name="T59" fmla="*/ 312 h 389"/>
                  <a:gd name="T60" fmla="*/ 582 w 592"/>
                  <a:gd name="T61" fmla="*/ 306 h 389"/>
                  <a:gd name="T62" fmla="*/ 586 w 592"/>
                  <a:gd name="T63" fmla="*/ 304 h 389"/>
                  <a:gd name="T64" fmla="*/ 586 w 592"/>
                  <a:gd name="T65" fmla="*/ 297 h 389"/>
                  <a:gd name="T66" fmla="*/ 582 w 592"/>
                  <a:gd name="T67" fmla="*/ 289 h 389"/>
                  <a:gd name="T68" fmla="*/ 581 w 592"/>
                  <a:gd name="T69" fmla="*/ 282 h 389"/>
                  <a:gd name="T70" fmla="*/ 592 w 592"/>
                  <a:gd name="T71" fmla="*/ 282 h 389"/>
                  <a:gd name="T72" fmla="*/ 592 w 592"/>
                  <a:gd name="T73" fmla="*/ 88 h 389"/>
                  <a:gd name="T74" fmla="*/ 586 w 592"/>
                  <a:gd name="T75" fmla="*/ 82 h 389"/>
                  <a:gd name="T76" fmla="*/ 581 w 592"/>
                  <a:gd name="T77" fmla="*/ 79 h 389"/>
                  <a:gd name="T78" fmla="*/ 573 w 592"/>
                  <a:gd name="T79" fmla="*/ 77 h 389"/>
                  <a:gd name="T80" fmla="*/ 566 w 592"/>
                  <a:gd name="T81" fmla="*/ 64 h 389"/>
                  <a:gd name="T82" fmla="*/ 560 w 592"/>
                  <a:gd name="T83" fmla="*/ 56 h 389"/>
                  <a:gd name="T84" fmla="*/ 562 w 592"/>
                  <a:gd name="T85" fmla="*/ 52 h 389"/>
                  <a:gd name="T86" fmla="*/ 569 w 592"/>
                  <a:gd name="T87" fmla="*/ 45 h 389"/>
                  <a:gd name="T88" fmla="*/ 575 w 592"/>
                  <a:gd name="T89" fmla="*/ 41 h 389"/>
                  <a:gd name="T90" fmla="*/ 579 w 592"/>
                  <a:gd name="T91" fmla="*/ 34 h 389"/>
                  <a:gd name="T92" fmla="*/ 582 w 592"/>
                  <a:gd name="T93" fmla="*/ 20 h 389"/>
                  <a:gd name="T94" fmla="*/ 443 w 592"/>
                  <a:gd name="T95" fmla="*/ 19 h 389"/>
                  <a:gd name="T96" fmla="*/ 306 w 592"/>
                  <a:gd name="T97" fmla="*/ 17 h 389"/>
                  <a:gd name="T98" fmla="*/ 158 w 592"/>
                  <a:gd name="T99" fmla="*/ 9 h 389"/>
                  <a:gd name="T100" fmla="*/ 24 w 592"/>
                  <a:gd name="T101" fmla="*/ 0 h 389"/>
                  <a:gd name="T102" fmla="*/ 18 w 592"/>
                  <a:gd name="T103" fmla="*/ 94 h 389"/>
                  <a:gd name="T104" fmla="*/ 15 w 592"/>
                  <a:gd name="T105" fmla="*/ 101 h 389"/>
                  <a:gd name="T106" fmla="*/ 0 w 592"/>
                  <a:gd name="T107" fmla="*/ 316 h 389"/>
                  <a:gd name="T108" fmla="*/ 81 w 592"/>
                  <a:gd name="T109" fmla="*/ 321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2" h="389">
                    <a:moveTo>
                      <a:pt x="81" y="321"/>
                    </a:moveTo>
                    <a:lnTo>
                      <a:pt x="216" y="329"/>
                    </a:lnTo>
                    <a:lnTo>
                      <a:pt x="346" y="334"/>
                    </a:lnTo>
                    <a:lnTo>
                      <a:pt x="432" y="334"/>
                    </a:lnTo>
                    <a:lnTo>
                      <a:pt x="441" y="344"/>
                    </a:lnTo>
                    <a:lnTo>
                      <a:pt x="472" y="359"/>
                    </a:lnTo>
                    <a:lnTo>
                      <a:pt x="477" y="357"/>
                    </a:lnTo>
                    <a:lnTo>
                      <a:pt x="483" y="351"/>
                    </a:lnTo>
                    <a:lnTo>
                      <a:pt x="498" y="353"/>
                    </a:lnTo>
                    <a:lnTo>
                      <a:pt x="528" y="349"/>
                    </a:lnTo>
                    <a:lnTo>
                      <a:pt x="539" y="359"/>
                    </a:lnTo>
                    <a:lnTo>
                      <a:pt x="545" y="359"/>
                    </a:lnTo>
                    <a:lnTo>
                      <a:pt x="552" y="363"/>
                    </a:lnTo>
                    <a:lnTo>
                      <a:pt x="554" y="364"/>
                    </a:lnTo>
                    <a:lnTo>
                      <a:pt x="560" y="364"/>
                    </a:lnTo>
                    <a:lnTo>
                      <a:pt x="567" y="370"/>
                    </a:lnTo>
                    <a:lnTo>
                      <a:pt x="575" y="374"/>
                    </a:lnTo>
                    <a:lnTo>
                      <a:pt x="577" y="381"/>
                    </a:lnTo>
                    <a:lnTo>
                      <a:pt x="584" y="387"/>
                    </a:lnTo>
                    <a:lnTo>
                      <a:pt x="590" y="389"/>
                    </a:lnTo>
                    <a:lnTo>
                      <a:pt x="588" y="374"/>
                    </a:lnTo>
                    <a:lnTo>
                      <a:pt x="581" y="368"/>
                    </a:lnTo>
                    <a:lnTo>
                      <a:pt x="579" y="361"/>
                    </a:lnTo>
                    <a:lnTo>
                      <a:pt x="582" y="355"/>
                    </a:lnTo>
                    <a:lnTo>
                      <a:pt x="584" y="353"/>
                    </a:lnTo>
                    <a:lnTo>
                      <a:pt x="588" y="340"/>
                    </a:lnTo>
                    <a:lnTo>
                      <a:pt x="588" y="332"/>
                    </a:lnTo>
                    <a:lnTo>
                      <a:pt x="592" y="325"/>
                    </a:lnTo>
                    <a:lnTo>
                      <a:pt x="592" y="319"/>
                    </a:lnTo>
                    <a:lnTo>
                      <a:pt x="584" y="312"/>
                    </a:lnTo>
                    <a:lnTo>
                      <a:pt x="582" y="306"/>
                    </a:lnTo>
                    <a:lnTo>
                      <a:pt x="586" y="304"/>
                    </a:lnTo>
                    <a:lnTo>
                      <a:pt x="586" y="297"/>
                    </a:lnTo>
                    <a:lnTo>
                      <a:pt x="582" y="289"/>
                    </a:lnTo>
                    <a:lnTo>
                      <a:pt x="581" y="282"/>
                    </a:lnTo>
                    <a:lnTo>
                      <a:pt x="592" y="282"/>
                    </a:lnTo>
                    <a:lnTo>
                      <a:pt x="592" y="88"/>
                    </a:lnTo>
                    <a:lnTo>
                      <a:pt x="586" y="82"/>
                    </a:lnTo>
                    <a:lnTo>
                      <a:pt x="581" y="79"/>
                    </a:lnTo>
                    <a:lnTo>
                      <a:pt x="573" y="77"/>
                    </a:lnTo>
                    <a:lnTo>
                      <a:pt x="566" y="64"/>
                    </a:lnTo>
                    <a:lnTo>
                      <a:pt x="560" y="56"/>
                    </a:lnTo>
                    <a:lnTo>
                      <a:pt x="562" y="52"/>
                    </a:lnTo>
                    <a:lnTo>
                      <a:pt x="569" y="45"/>
                    </a:lnTo>
                    <a:lnTo>
                      <a:pt x="575" y="41"/>
                    </a:lnTo>
                    <a:lnTo>
                      <a:pt x="579" y="34"/>
                    </a:lnTo>
                    <a:lnTo>
                      <a:pt x="582" y="20"/>
                    </a:lnTo>
                    <a:lnTo>
                      <a:pt x="443" y="19"/>
                    </a:lnTo>
                    <a:lnTo>
                      <a:pt x="306" y="17"/>
                    </a:lnTo>
                    <a:lnTo>
                      <a:pt x="158" y="9"/>
                    </a:lnTo>
                    <a:lnTo>
                      <a:pt x="24" y="0"/>
                    </a:lnTo>
                    <a:lnTo>
                      <a:pt x="18" y="94"/>
                    </a:lnTo>
                    <a:lnTo>
                      <a:pt x="15" y="101"/>
                    </a:lnTo>
                    <a:lnTo>
                      <a:pt x="0" y="316"/>
                    </a:lnTo>
                    <a:lnTo>
                      <a:pt x="81" y="321"/>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32" name="Freeform 31">
                <a:extLst>
                  <a:ext uri="{FF2B5EF4-FFF2-40B4-BE49-F238E27FC236}">
                    <a16:creationId xmlns:a16="http://schemas.microsoft.com/office/drawing/2014/main" id="{A9BE7675-1665-4F53-AA1A-8A199766C884}"/>
                  </a:ext>
                </a:extLst>
              </p:cNvPr>
              <p:cNvSpPr>
                <a:spLocks/>
              </p:cNvSpPr>
              <p:nvPr/>
            </p:nvSpPr>
            <p:spPr bwMode="auto">
              <a:xfrm>
                <a:off x="2630171" y="1575746"/>
                <a:ext cx="536065" cy="300854"/>
              </a:xfrm>
              <a:custGeom>
                <a:avLst/>
                <a:gdLst>
                  <a:gd name="T0" fmla="*/ 0 w 558"/>
                  <a:gd name="T1" fmla="*/ 325 h 345"/>
                  <a:gd name="T2" fmla="*/ 134 w 558"/>
                  <a:gd name="T3" fmla="*/ 334 h 345"/>
                  <a:gd name="T4" fmla="*/ 282 w 558"/>
                  <a:gd name="T5" fmla="*/ 342 h 345"/>
                  <a:gd name="T6" fmla="*/ 419 w 558"/>
                  <a:gd name="T7" fmla="*/ 344 h 345"/>
                  <a:gd name="T8" fmla="*/ 558 w 558"/>
                  <a:gd name="T9" fmla="*/ 345 h 345"/>
                  <a:gd name="T10" fmla="*/ 558 w 558"/>
                  <a:gd name="T11" fmla="*/ 338 h 345"/>
                  <a:gd name="T12" fmla="*/ 558 w 558"/>
                  <a:gd name="T13" fmla="*/ 330 h 345"/>
                  <a:gd name="T14" fmla="*/ 557 w 558"/>
                  <a:gd name="T15" fmla="*/ 317 h 345"/>
                  <a:gd name="T16" fmla="*/ 557 w 558"/>
                  <a:gd name="T17" fmla="*/ 310 h 345"/>
                  <a:gd name="T18" fmla="*/ 555 w 558"/>
                  <a:gd name="T19" fmla="*/ 302 h 345"/>
                  <a:gd name="T20" fmla="*/ 547 w 558"/>
                  <a:gd name="T21" fmla="*/ 291 h 345"/>
                  <a:gd name="T22" fmla="*/ 545 w 558"/>
                  <a:gd name="T23" fmla="*/ 285 h 345"/>
                  <a:gd name="T24" fmla="*/ 545 w 558"/>
                  <a:gd name="T25" fmla="*/ 278 h 345"/>
                  <a:gd name="T26" fmla="*/ 542 w 558"/>
                  <a:gd name="T27" fmla="*/ 272 h 345"/>
                  <a:gd name="T28" fmla="*/ 542 w 558"/>
                  <a:gd name="T29" fmla="*/ 246 h 345"/>
                  <a:gd name="T30" fmla="*/ 543 w 558"/>
                  <a:gd name="T31" fmla="*/ 238 h 345"/>
                  <a:gd name="T32" fmla="*/ 540 w 558"/>
                  <a:gd name="T33" fmla="*/ 231 h 345"/>
                  <a:gd name="T34" fmla="*/ 540 w 558"/>
                  <a:gd name="T35" fmla="*/ 221 h 345"/>
                  <a:gd name="T36" fmla="*/ 538 w 558"/>
                  <a:gd name="T37" fmla="*/ 206 h 345"/>
                  <a:gd name="T38" fmla="*/ 538 w 558"/>
                  <a:gd name="T39" fmla="*/ 193 h 345"/>
                  <a:gd name="T40" fmla="*/ 536 w 558"/>
                  <a:gd name="T41" fmla="*/ 186 h 345"/>
                  <a:gd name="T42" fmla="*/ 536 w 558"/>
                  <a:gd name="T43" fmla="*/ 180 h 345"/>
                  <a:gd name="T44" fmla="*/ 536 w 558"/>
                  <a:gd name="T45" fmla="*/ 172 h 345"/>
                  <a:gd name="T46" fmla="*/ 534 w 558"/>
                  <a:gd name="T47" fmla="*/ 157 h 345"/>
                  <a:gd name="T48" fmla="*/ 525 w 558"/>
                  <a:gd name="T49" fmla="*/ 137 h 345"/>
                  <a:gd name="T50" fmla="*/ 525 w 558"/>
                  <a:gd name="T51" fmla="*/ 133 h 345"/>
                  <a:gd name="T52" fmla="*/ 517 w 558"/>
                  <a:gd name="T53" fmla="*/ 110 h 345"/>
                  <a:gd name="T54" fmla="*/ 517 w 558"/>
                  <a:gd name="T55" fmla="*/ 103 h 345"/>
                  <a:gd name="T56" fmla="*/ 517 w 558"/>
                  <a:gd name="T57" fmla="*/ 90 h 345"/>
                  <a:gd name="T58" fmla="*/ 515 w 558"/>
                  <a:gd name="T59" fmla="*/ 86 h 345"/>
                  <a:gd name="T60" fmla="*/ 517 w 558"/>
                  <a:gd name="T61" fmla="*/ 80 h 345"/>
                  <a:gd name="T62" fmla="*/ 515 w 558"/>
                  <a:gd name="T63" fmla="*/ 67 h 345"/>
                  <a:gd name="T64" fmla="*/ 519 w 558"/>
                  <a:gd name="T65" fmla="*/ 54 h 345"/>
                  <a:gd name="T66" fmla="*/ 517 w 558"/>
                  <a:gd name="T67" fmla="*/ 46 h 345"/>
                  <a:gd name="T68" fmla="*/ 511 w 558"/>
                  <a:gd name="T69" fmla="*/ 28 h 345"/>
                  <a:gd name="T70" fmla="*/ 510 w 558"/>
                  <a:gd name="T71" fmla="*/ 22 h 345"/>
                  <a:gd name="T72" fmla="*/ 510 w 558"/>
                  <a:gd name="T73" fmla="*/ 22 h 345"/>
                  <a:gd name="T74" fmla="*/ 510 w 558"/>
                  <a:gd name="T75" fmla="*/ 18 h 345"/>
                  <a:gd name="T76" fmla="*/ 448 w 558"/>
                  <a:gd name="T77" fmla="*/ 18 h 345"/>
                  <a:gd name="T78" fmla="*/ 303 w 558"/>
                  <a:gd name="T79" fmla="*/ 15 h 345"/>
                  <a:gd name="T80" fmla="*/ 135 w 558"/>
                  <a:gd name="T81" fmla="*/ 7 h 345"/>
                  <a:gd name="T82" fmla="*/ 23 w 558"/>
                  <a:gd name="T83" fmla="*/ 0 h 345"/>
                  <a:gd name="T84" fmla="*/ 23 w 558"/>
                  <a:gd name="T85" fmla="*/ 3 h 345"/>
                  <a:gd name="T86" fmla="*/ 0 w 558"/>
                  <a:gd name="T87" fmla="*/ 325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58" h="345">
                    <a:moveTo>
                      <a:pt x="0" y="325"/>
                    </a:moveTo>
                    <a:lnTo>
                      <a:pt x="134" y="334"/>
                    </a:lnTo>
                    <a:lnTo>
                      <a:pt x="282" y="342"/>
                    </a:lnTo>
                    <a:lnTo>
                      <a:pt x="419" y="344"/>
                    </a:lnTo>
                    <a:lnTo>
                      <a:pt x="558" y="345"/>
                    </a:lnTo>
                    <a:lnTo>
                      <a:pt x="558" y="338"/>
                    </a:lnTo>
                    <a:lnTo>
                      <a:pt x="558" y="330"/>
                    </a:lnTo>
                    <a:lnTo>
                      <a:pt x="557" y="317"/>
                    </a:lnTo>
                    <a:lnTo>
                      <a:pt x="557" y="310"/>
                    </a:lnTo>
                    <a:lnTo>
                      <a:pt x="555" y="302"/>
                    </a:lnTo>
                    <a:lnTo>
                      <a:pt x="547" y="291"/>
                    </a:lnTo>
                    <a:lnTo>
                      <a:pt x="545" y="285"/>
                    </a:lnTo>
                    <a:lnTo>
                      <a:pt x="545" y="278"/>
                    </a:lnTo>
                    <a:lnTo>
                      <a:pt x="542" y="272"/>
                    </a:lnTo>
                    <a:lnTo>
                      <a:pt x="542" y="246"/>
                    </a:lnTo>
                    <a:lnTo>
                      <a:pt x="543" y="238"/>
                    </a:lnTo>
                    <a:lnTo>
                      <a:pt x="540" y="231"/>
                    </a:lnTo>
                    <a:lnTo>
                      <a:pt x="540" y="221"/>
                    </a:lnTo>
                    <a:lnTo>
                      <a:pt x="538" y="206"/>
                    </a:lnTo>
                    <a:lnTo>
                      <a:pt x="538" y="193"/>
                    </a:lnTo>
                    <a:lnTo>
                      <a:pt x="536" y="186"/>
                    </a:lnTo>
                    <a:lnTo>
                      <a:pt x="536" y="180"/>
                    </a:lnTo>
                    <a:lnTo>
                      <a:pt x="536" y="172"/>
                    </a:lnTo>
                    <a:lnTo>
                      <a:pt x="534" y="157"/>
                    </a:lnTo>
                    <a:lnTo>
                      <a:pt x="525" y="137"/>
                    </a:lnTo>
                    <a:lnTo>
                      <a:pt x="525" y="133"/>
                    </a:lnTo>
                    <a:lnTo>
                      <a:pt x="517" y="110"/>
                    </a:lnTo>
                    <a:lnTo>
                      <a:pt x="517" y="103"/>
                    </a:lnTo>
                    <a:lnTo>
                      <a:pt x="517" y="90"/>
                    </a:lnTo>
                    <a:lnTo>
                      <a:pt x="515" y="86"/>
                    </a:lnTo>
                    <a:lnTo>
                      <a:pt x="517" y="80"/>
                    </a:lnTo>
                    <a:lnTo>
                      <a:pt x="515" y="67"/>
                    </a:lnTo>
                    <a:lnTo>
                      <a:pt x="519" y="54"/>
                    </a:lnTo>
                    <a:lnTo>
                      <a:pt x="517" y="46"/>
                    </a:lnTo>
                    <a:lnTo>
                      <a:pt x="511" y="28"/>
                    </a:lnTo>
                    <a:lnTo>
                      <a:pt x="510" y="22"/>
                    </a:lnTo>
                    <a:lnTo>
                      <a:pt x="510" y="22"/>
                    </a:lnTo>
                    <a:lnTo>
                      <a:pt x="510" y="18"/>
                    </a:lnTo>
                    <a:lnTo>
                      <a:pt x="448" y="18"/>
                    </a:lnTo>
                    <a:lnTo>
                      <a:pt x="303" y="15"/>
                    </a:lnTo>
                    <a:lnTo>
                      <a:pt x="135" y="7"/>
                    </a:lnTo>
                    <a:lnTo>
                      <a:pt x="23" y="0"/>
                    </a:lnTo>
                    <a:lnTo>
                      <a:pt x="23" y="3"/>
                    </a:lnTo>
                    <a:lnTo>
                      <a:pt x="0" y="325"/>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33" name="Freeform 32">
                <a:extLst>
                  <a:ext uri="{FF2B5EF4-FFF2-40B4-BE49-F238E27FC236}">
                    <a16:creationId xmlns:a16="http://schemas.microsoft.com/office/drawing/2014/main" id="{B800A884-C129-4A04-AD21-7D5D876F284F}"/>
                  </a:ext>
                </a:extLst>
              </p:cNvPr>
              <p:cNvSpPr>
                <a:spLocks/>
              </p:cNvSpPr>
              <p:nvPr/>
            </p:nvSpPr>
            <p:spPr bwMode="auto">
              <a:xfrm>
                <a:off x="2642660" y="2705039"/>
                <a:ext cx="708028" cy="327887"/>
              </a:xfrm>
              <a:custGeom>
                <a:avLst/>
                <a:gdLst>
                  <a:gd name="T0" fmla="*/ 716 w 737"/>
                  <a:gd name="T1" fmla="*/ 67 h 376"/>
                  <a:gd name="T2" fmla="*/ 609 w 737"/>
                  <a:gd name="T3" fmla="*/ 15 h 376"/>
                  <a:gd name="T4" fmla="*/ 222 w 737"/>
                  <a:gd name="T5" fmla="*/ 11 h 376"/>
                  <a:gd name="T6" fmla="*/ 2 w 737"/>
                  <a:gd name="T7" fmla="*/ 0 h 376"/>
                  <a:gd name="T8" fmla="*/ 117 w 737"/>
                  <a:gd name="T9" fmla="*/ 60 h 376"/>
                  <a:gd name="T10" fmla="*/ 241 w 737"/>
                  <a:gd name="T11" fmla="*/ 66 h 376"/>
                  <a:gd name="T12" fmla="*/ 256 w 737"/>
                  <a:gd name="T13" fmla="*/ 69 h 376"/>
                  <a:gd name="T14" fmla="*/ 250 w 737"/>
                  <a:gd name="T15" fmla="*/ 274 h 376"/>
                  <a:gd name="T16" fmla="*/ 263 w 737"/>
                  <a:gd name="T17" fmla="*/ 280 h 376"/>
                  <a:gd name="T18" fmla="*/ 282 w 737"/>
                  <a:gd name="T19" fmla="*/ 297 h 376"/>
                  <a:gd name="T20" fmla="*/ 295 w 737"/>
                  <a:gd name="T21" fmla="*/ 297 h 376"/>
                  <a:gd name="T22" fmla="*/ 307 w 737"/>
                  <a:gd name="T23" fmla="*/ 287 h 376"/>
                  <a:gd name="T24" fmla="*/ 314 w 737"/>
                  <a:gd name="T25" fmla="*/ 295 h 376"/>
                  <a:gd name="T26" fmla="*/ 320 w 737"/>
                  <a:gd name="T27" fmla="*/ 308 h 376"/>
                  <a:gd name="T28" fmla="*/ 329 w 737"/>
                  <a:gd name="T29" fmla="*/ 316 h 376"/>
                  <a:gd name="T30" fmla="*/ 339 w 737"/>
                  <a:gd name="T31" fmla="*/ 316 h 376"/>
                  <a:gd name="T32" fmla="*/ 359 w 737"/>
                  <a:gd name="T33" fmla="*/ 325 h 376"/>
                  <a:gd name="T34" fmla="*/ 372 w 737"/>
                  <a:gd name="T35" fmla="*/ 323 h 376"/>
                  <a:gd name="T36" fmla="*/ 382 w 737"/>
                  <a:gd name="T37" fmla="*/ 333 h 376"/>
                  <a:gd name="T38" fmla="*/ 395 w 737"/>
                  <a:gd name="T39" fmla="*/ 325 h 376"/>
                  <a:gd name="T40" fmla="*/ 418 w 737"/>
                  <a:gd name="T41" fmla="*/ 325 h 376"/>
                  <a:gd name="T42" fmla="*/ 421 w 737"/>
                  <a:gd name="T43" fmla="*/ 340 h 376"/>
                  <a:gd name="T44" fmla="*/ 429 w 737"/>
                  <a:gd name="T45" fmla="*/ 346 h 376"/>
                  <a:gd name="T46" fmla="*/ 436 w 737"/>
                  <a:gd name="T47" fmla="*/ 355 h 376"/>
                  <a:gd name="T48" fmla="*/ 453 w 737"/>
                  <a:gd name="T49" fmla="*/ 342 h 376"/>
                  <a:gd name="T50" fmla="*/ 463 w 737"/>
                  <a:gd name="T51" fmla="*/ 351 h 376"/>
                  <a:gd name="T52" fmla="*/ 472 w 737"/>
                  <a:gd name="T53" fmla="*/ 359 h 376"/>
                  <a:gd name="T54" fmla="*/ 491 w 737"/>
                  <a:gd name="T55" fmla="*/ 355 h 376"/>
                  <a:gd name="T56" fmla="*/ 495 w 737"/>
                  <a:gd name="T57" fmla="*/ 361 h 376"/>
                  <a:gd name="T58" fmla="*/ 498 w 737"/>
                  <a:gd name="T59" fmla="*/ 370 h 376"/>
                  <a:gd name="T60" fmla="*/ 506 w 737"/>
                  <a:gd name="T61" fmla="*/ 357 h 376"/>
                  <a:gd name="T62" fmla="*/ 515 w 737"/>
                  <a:gd name="T63" fmla="*/ 348 h 376"/>
                  <a:gd name="T64" fmla="*/ 523 w 737"/>
                  <a:gd name="T65" fmla="*/ 348 h 376"/>
                  <a:gd name="T66" fmla="*/ 536 w 737"/>
                  <a:gd name="T67" fmla="*/ 357 h 376"/>
                  <a:gd name="T68" fmla="*/ 549 w 737"/>
                  <a:gd name="T69" fmla="*/ 353 h 376"/>
                  <a:gd name="T70" fmla="*/ 560 w 737"/>
                  <a:gd name="T71" fmla="*/ 364 h 376"/>
                  <a:gd name="T72" fmla="*/ 574 w 737"/>
                  <a:gd name="T73" fmla="*/ 372 h 376"/>
                  <a:gd name="T74" fmla="*/ 585 w 737"/>
                  <a:gd name="T75" fmla="*/ 366 h 376"/>
                  <a:gd name="T76" fmla="*/ 600 w 737"/>
                  <a:gd name="T77" fmla="*/ 357 h 376"/>
                  <a:gd name="T78" fmla="*/ 613 w 737"/>
                  <a:gd name="T79" fmla="*/ 357 h 376"/>
                  <a:gd name="T80" fmla="*/ 626 w 737"/>
                  <a:gd name="T81" fmla="*/ 351 h 376"/>
                  <a:gd name="T82" fmla="*/ 647 w 737"/>
                  <a:gd name="T83" fmla="*/ 353 h 376"/>
                  <a:gd name="T84" fmla="*/ 658 w 737"/>
                  <a:gd name="T85" fmla="*/ 355 h 376"/>
                  <a:gd name="T86" fmla="*/ 668 w 737"/>
                  <a:gd name="T87" fmla="*/ 346 h 376"/>
                  <a:gd name="T88" fmla="*/ 690 w 737"/>
                  <a:gd name="T89" fmla="*/ 355 h 376"/>
                  <a:gd name="T90" fmla="*/ 711 w 737"/>
                  <a:gd name="T91" fmla="*/ 368 h 376"/>
                  <a:gd name="T92" fmla="*/ 737 w 737"/>
                  <a:gd name="T93" fmla="*/ 376 h 376"/>
                  <a:gd name="T94" fmla="*/ 732 w 737"/>
                  <a:gd name="T95" fmla="*/ 158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37" h="376">
                    <a:moveTo>
                      <a:pt x="732" y="158"/>
                    </a:moveTo>
                    <a:lnTo>
                      <a:pt x="716" y="67"/>
                    </a:lnTo>
                    <a:lnTo>
                      <a:pt x="715" y="13"/>
                    </a:lnTo>
                    <a:lnTo>
                      <a:pt x="609" y="15"/>
                    </a:lnTo>
                    <a:lnTo>
                      <a:pt x="416" y="15"/>
                    </a:lnTo>
                    <a:lnTo>
                      <a:pt x="222" y="11"/>
                    </a:lnTo>
                    <a:lnTo>
                      <a:pt x="87" y="5"/>
                    </a:lnTo>
                    <a:lnTo>
                      <a:pt x="2" y="0"/>
                    </a:lnTo>
                    <a:lnTo>
                      <a:pt x="0" y="54"/>
                    </a:lnTo>
                    <a:lnTo>
                      <a:pt x="117" y="60"/>
                    </a:lnTo>
                    <a:lnTo>
                      <a:pt x="205" y="66"/>
                    </a:lnTo>
                    <a:lnTo>
                      <a:pt x="241" y="66"/>
                    </a:lnTo>
                    <a:lnTo>
                      <a:pt x="248" y="66"/>
                    </a:lnTo>
                    <a:lnTo>
                      <a:pt x="256" y="69"/>
                    </a:lnTo>
                    <a:lnTo>
                      <a:pt x="250" y="263"/>
                    </a:lnTo>
                    <a:lnTo>
                      <a:pt x="250" y="274"/>
                    </a:lnTo>
                    <a:lnTo>
                      <a:pt x="256" y="274"/>
                    </a:lnTo>
                    <a:lnTo>
                      <a:pt x="263" y="280"/>
                    </a:lnTo>
                    <a:lnTo>
                      <a:pt x="275" y="293"/>
                    </a:lnTo>
                    <a:lnTo>
                      <a:pt x="282" y="297"/>
                    </a:lnTo>
                    <a:lnTo>
                      <a:pt x="288" y="293"/>
                    </a:lnTo>
                    <a:lnTo>
                      <a:pt x="295" y="297"/>
                    </a:lnTo>
                    <a:lnTo>
                      <a:pt x="303" y="295"/>
                    </a:lnTo>
                    <a:lnTo>
                      <a:pt x="307" y="287"/>
                    </a:lnTo>
                    <a:lnTo>
                      <a:pt x="309" y="291"/>
                    </a:lnTo>
                    <a:lnTo>
                      <a:pt x="314" y="295"/>
                    </a:lnTo>
                    <a:lnTo>
                      <a:pt x="320" y="302"/>
                    </a:lnTo>
                    <a:lnTo>
                      <a:pt x="320" y="308"/>
                    </a:lnTo>
                    <a:lnTo>
                      <a:pt x="322" y="316"/>
                    </a:lnTo>
                    <a:lnTo>
                      <a:pt x="329" y="316"/>
                    </a:lnTo>
                    <a:lnTo>
                      <a:pt x="331" y="317"/>
                    </a:lnTo>
                    <a:lnTo>
                      <a:pt x="339" y="316"/>
                    </a:lnTo>
                    <a:lnTo>
                      <a:pt x="346" y="319"/>
                    </a:lnTo>
                    <a:lnTo>
                      <a:pt x="359" y="325"/>
                    </a:lnTo>
                    <a:lnTo>
                      <a:pt x="367" y="323"/>
                    </a:lnTo>
                    <a:lnTo>
                      <a:pt x="372" y="323"/>
                    </a:lnTo>
                    <a:lnTo>
                      <a:pt x="376" y="327"/>
                    </a:lnTo>
                    <a:lnTo>
                      <a:pt x="382" y="333"/>
                    </a:lnTo>
                    <a:lnTo>
                      <a:pt x="389" y="331"/>
                    </a:lnTo>
                    <a:lnTo>
                      <a:pt x="395" y="325"/>
                    </a:lnTo>
                    <a:lnTo>
                      <a:pt x="410" y="327"/>
                    </a:lnTo>
                    <a:lnTo>
                      <a:pt x="418" y="325"/>
                    </a:lnTo>
                    <a:lnTo>
                      <a:pt x="416" y="333"/>
                    </a:lnTo>
                    <a:lnTo>
                      <a:pt x="421" y="340"/>
                    </a:lnTo>
                    <a:lnTo>
                      <a:pt x="427" y="340"/>
                    </a:lnTo>
                    <a:lnTo>
                      <a:pt x="429" y="346"/>
                    </a:lnTo>
                    <a:lnTo>
                      <a:pt x="429" y="355"/>
                    </a:lnTo>
                    <a:lnTo>
                      <a:pt x="436" y="355"/>
                    </a:lnTo>
                    <a:lnTo>
                      <a:pt x="442" y="353"/>
                    </a:lnTo>
                    <a:lnTo>
                      <a:pt x="453" y="342"/>
                    </a:lnTo>
                    <a:lnTo>
                      <a:pt x="461" y="346"/>
                    </a:lnTo>
                    <a:lnTo>
                      <a:pt x="463" y="351"/>
                    </a:lnTo>
                    <a:lnTo>
                      <a:pt x="470" y="351"/>
                    </a:lnTo>
                    <a:lnTo>
                      <a:pt x="472" y="359"/>
                    </a:lnTo>
                    <a:lnTo>
                      <a:pt x="480" y="359"/>
                    </a:lnTo>
                    <a:lnTo>
                      <a:pt x="491" y="355"/>
                    </a:lnTo>
                    <a:lnTo>
                      <a:pt x="497" y="355"/>
                    </a:lnTo>
                    <a:lnTo>
                      <a:pt x="495" y="361"/>
                    </a:lnTo>
                    <a:lnTo>
                      <a:pt x="497" y="368"/>
                    </a:lnTo>
                    <a:lnTo>
                      <a:pt x="498" y="370"/>
                    </a:lnTo>
                    <a:lnTo>
                      <a:pt x="504" y="370"/>
                    </a:lnTo>
                    <a:lnTo>
                      <a:pt x="506" y="357"/>
                    </a:lnTo>
                    <a:lnTo>
                      <a:pt x="513" y="351"/>
                    </a:lnTo>
                    <a:lnTo>
                      <a:pt x="515" y="348"/>
                    </a:lnTo>
                    <a:lnTo>
                      <a:pt x="517" y="346"/>
                    </a:lnTo>
                    <a:lnTo>
                      <a:pt x="523" y="348"/>
                    </a:lnTo>
                    <a:lnTo>
                      <a:pt x="529" y="355"/>
                    </a:lnTo>
                    <a:lnTo>
                      <a:pt x="536" y="357"/>
                    </a:lnTo>
                    <a:lnTo>
                      <a:pt x="542" y="351"/>
                    </a:lnTo>
                    <a:lnTo>
                      <a:pt x="549" y="353"/>
                    </a:lnTo>
                    <a:lnTo>
                      <a:pt x="553" y="361"/>
                    </a:lnTo>
                    <a:lnTo>
                      <a:pt x="560" y="364"/>
                    </a:lnTo>
                    <a:lnTo>
                      <a:pt x="568" y="366"/>
                    </a:lnTo>
                    <a:lnTo>
                      <a:pt x="574" y="372"/>
                    </a:lnTo>
                    <a:lnTo>
                      <a:pt x="577" y="366"/>
                    </a:lnTo>
                    <a:lnTo>
                      <a:pt x="585" y="366"/>
                    </a:lnTo>
                    <a:lnTo>
                      <a:pt x="592" y="357"/>
                    </a:lnTo>
                    <a:lnTo>
                      <a:pt x="600" y="357"/>
                    </a:lnTo>
                    <a:lnTo>
                      <a:pt x="607" y="351"/>
                    </a:lnTo>
                    <a:lnTo>
                      <a:pt x="613" y="357"/>
                    </a:lnTo>
                    <a:lnTo>
                      <a:pt x="621" y="357"/>
                    </a:lnTo>
                    <a:lnTo>
                      <a:pt x="626" y="351"/>
                    </a:lnTo>
                    <a:lnTo>
                      <a:pt x="639" y="346"/>
                    </a:lnTo>
                    <a:lnTo>
                      <a:pt x="647" y="353"/>
                    </a:lnTo>
                    <a:lnTo>
                      <a:pt x="653" y="355"/>
                    </a:lnTo>
                    <a:lnTo>
                      <a:pt x="658" y="355"/>
                    </a:lnTo>
                    <a:lnTo>
                      <a:pt x="664" y="351"/>
                    </a:lnTo>
                    <a:lnTo>
                      <a:pt x="668" y="346"/>
                    </a:lnTo>
                    <a:lnTo>
                      <a:pt x="673" y="346"/>
                    </a:lnTo>
                    <a:lnTo>
                      <a:pt x="690" y="355"/>
                    </a:lnTo>
                    <a:lnTo>
                      <a:pt x="703" y="366"/>
                    </a:lnTo>
                    <a:lnTo>
                      <a:pt x="711" y="368"/>
                    </a:lnTo>
                    <a:lnTo>
                      <a:pt x="716" y="372"/>
                    </a:lnTo>
                    <a:lnTo>
                      <a:pt x="737" y="376"/>
                    </a:lnTo>
                    <a:lnTo>
                      <a:pt x="735" y="188"/>
                    </a:lnTo>
                    <a:lnTo>
                      <a:pt x="732" y="158"/>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34" name="Freeform 33">
                <a:extLst>
                  <a:ext uri="{FF2B5EF4-FFF2-40B4-BE49-F238E27FC236}">
                    <a16:creationId xmlns:a16="http://schemas.microsoft.com/office/drawing/2014/main" id="{40328A28-A948-4044-A72C-533B8AB3D9F9}"/>
                  </a:ext>
                </a:extLst>
              </p:cNvPr>
              <p:cNvSpPr>
                <a:spLocks/>
              </p:cNvSpPr>
              <p:nvPr/>
            </p:nvSpPr>
            <p:spPr bwMode="auto">
              <a:xfrm>
                <a:off x="2726240" y="2425986"/>
                <a:ext cx="603313" cy="292134"/>
              </a:xfrm>
              <a:custGeom>
                <a:avLst/>
                <a:gdLst>
                  <a:gd name="T0" fmla="*/ 616 w 628"/>
                  <a:gd name="T1" fmla="*/ 98 h 335"/>
                  <a:gd name="T2" fmla="*/ 609 w 628"/>
                  <a:gd name="T3" fmla="*/ 96 h 335"/>
                  <a:gd name="T4" fmla="*/ 599 w 628"/>
                  <a:gd name="T5" fmla="*/ 83 h 335"/>
                  <a:gd name="T6" fmla="*/ 599 w 628"/>
                  <a:gd name="T7" fmla="*/ 75 h 335"/>
                  <a:gd name="T8" fmla="*/ 592 w 628"/>
                  <a:gd name="T9" fmla="*/ 72 h 335"/>
                  <a:gd name="T10" fmla="*/ 584 w 628"/>
                  <a:gd name="T11" fmla="*/ 62 h 335"/>
                  <a:gd name="T12" fmla="*/ 582 w 628"/>
                  <a:gd name="T13" fmla="*/ 55 h 335"/>
                  <a:gd name="T14" fmla="*/ 590 w 628"/>
                  <a:gd name="T15" fmla="*/ 43 h 335"/>
                  <a:gd name="T16" fmla="*/ 592 w 628"/>
                  <a:gd name="T17" fmla="*/ 38 h 335"/>
                  <a:gd name="T18" fmla="*/ 599 w 628"/>
                  <a:gd name="T19" fmla="*/ 38 h 335"/>
                  <a:gd name="T20" fmla="*/ 601 w 628"/>
                  <a:gd name="T21" fmla="*/ 36 h 335"/>
                  <a:gd name="T22" fmla="*/ 599 w 628"/>
                  <a:gd name="T23" fmla="*/ 28 h 335"/>
                  <a:gd name="T24" fmla="*/ 594 w 628"/>
                  <a:gd name="T25" fmla="*/ 21 h 335"/>
                  <a:gd name="T26" fmla="*/ 590 w 628"/>
                  <a:gd name="T27" fmla="*/ 19 h 335"/>
                  <a:gd name="T28" fmla="*/ 582 w 628"/>
                  <a:gd name="T29" fmla="*/ 25 h 335"/>
                  <a:gd name="T30" fmla="*/ 564 w 628"/>
                  <a:gd name="T31" fmla="*/ 10 h 335"/>
                  <a:gd name="T32" fmla="*/ 426 w 628"/>
                  <a:gd name="T33" fmla="*/ 11 h 335"/>
                  <a:gd name="T34" fmla="*/ 321 w 628"/>
                  <a:gd name="T35" fmla="*/ 10 h 335"/>
                  <a:gd name="T36" fmla="*/ 120 w 628"/>
                  <a:gd name="T37" fmla="*/ 6 h 335"/>
                  <a:gd name="T38" fmla="*/ 15 w 628"/>
                  <a:gd name="T39" fmla="*/ 0 h 335"/>
                  <a:gd name="T40" fmla="*/ 0 w 628"/>
                  <a:gd name="T41" fmla="*/ 325 h 335"/>
                  <a:gd name="T42" fmla="*/ 135 w 628"/>
                  <a:gd name="T43" fmla="*/ 331 h 335"/>
                  <a:gd name="T44" fmla="*/ 329 w 628"/>
                  <a:gd name="T45" fmla="*/ 335 h 335"/>
                  <a:gd name="T46" fmla="*/ 522 w 628"/>
                  <a:gd name="T47" fmla="*/ 335 h 335"/>
                  <a:gd name="T48" fmla="*/ 628 w 628"/>
                  <a:gd name="T49" fmla="*/ 333 h 335"/>
                  <a:gd name="T50" fmla="*/ 624 w 628"/>
                  <a:gd name="T51" fmla="*/ 104 h 335"/>
                  <a:gd name="T52" fmla="*/ 616 w 628"/>
                  <a:gd name="T53" fmla="*/ 98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28" h="335">
                    <a:moveTo>
                      <a:pt x="616" y="98"/>
                    </a:moveTo>
                    <a:lnTo>
                      <a:pt x="609" y="96"/>
                    </a:lnTo>
                    <a:lnTo>
                      <a:pt x="599" y="83"/>
                    </a:lnTo>
                    <a:lnTo>
                      <a:pt x="599" y="75"/>
                    </a:lnTo>
                    <a:lnTo>
                      <a:pt x="592" y="72"/>
                    </a:lnTo>
                    <a:lnTo>
                      <a:pt x="584" y="62"/>
                    </a:lnTo>
                    <a:lnTo>
                      <a:pt x="582" y="55"/>
                    </a:lnTo>
                    <a:lnTo>
                      <a:pt x="590" y="43"/>
                    </a:lnTo>
                    <a:lnTo>
                      <a:pt x="592" y="38"/>
                    </a:lnTo>
                    <a:lnTo>
                      <a:pt x="599" y="38"/>
                    </a:lnTo>
                    <a:lnTo>
                      <a:pt x="601" y="36"/>
                    </a:lnTo>
                    <a:lnTo>
                      <a:pt x="599" y="28"/>
                    </a:lnTo>
                    <a:lnTo>
                      <a:pt x="594" y="21"/>
                    </a:lnTo>
                    <a:lnTo>
                      <a:pt x="590" y="19"/>
                    </a:lnTo>
                    <a:lnTo>
                      <a:pt x="582" y="25"/>
                    </a:lnTo>
                    <a:lnTo>
                      <a:pt x="564" y="10"/>
                    </a:lnTo>
                    <a:lnTo>
                      <a:pt x="426" y="11"/>
                    </a:lnTo>
                    <a:lnTo>
                      <a:pt x="321" y="10"/>
                    </a:lnTo>
                    <a:lnTo>
                      <a:pt x="120" y="6"/>
                    </a:lnTo>
                    <a:lnTo>
                      <a:pt x="15" y="0"/>
                    </a:lnTo>
                    <a:lnTo>
                      <a:pt x="0" y="325"/>
                    </a:lnTo>
                    <a:lnTo>
                      <a:pt x="135" y="331"/>
                    </a:lnTo>
                    <a:lnTo>
                      <a:pt x="329" y="335"/>
                    </a:lnTo>
                    <a:lnTo>
                      <a:pt x="522" y="335"/>
                    </a:lnTo>
                    <a:lnTo>
                      <a:pt x="628" y="333"/>
                    </a:lnTo>
                    <a:lnTo>
                      <a:pt x="624" y="104"/>
                    </a:lnTo>
                    <a:lnTo>
                      <a:pt x="616" y="98"/>
                    </a:lnTo>
                    <a:close/>
                  </a:path>
                </a:pathLst>
              </a:custGeom>
              <a:solidFill>
                <a:srgbClr val="C42026"/>
              </a:solid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grpSp>
            <p:nvGrpSpPr>
              <p:cNvPr id="135" name="Group 134">
                <a:extLst>
                  <a:ext uri="{FF2B5EF4-FFF2-40B4-BE49-F238E27FC236}">
                    <a16:creationId xmlns:a16="http://schemas.microsoft.com/office/drawing/2014/main" id="{9BBB49AB-E56D-4809-9931-37A232A0110B}"/>
                  </a:ext>
                </a:extLst>
              </p:cNvPr>
              <p:cNvGrpSpPr/>
              <p:nvPr/>
            </p:nvGrpSpPr>
            <p:grpSpPr>
              <a:xfrm>
                <a:off x="2293930" y="2752129"/>
                <a:ext cx="1147064" cy="1013311"/>
                <a:chOff x="2293930" y="2752129"/>
                <a:chExt cx="1147064" cy="1013311"/>
              </a:xfrm>
              <a:grpFill/>
            </p:grpSpPr>
            <p:sp>
              <p:nvSpPr>
                <p:cNvPr id="286" name="Freeform 34">
                  <a:extLst>
                    <a:ext uri="{FF2B5EF4-FFF2-40B4-BE49-F238E27FC236}">
                      <a16:creationId xmlns:a16="http://schemas.microsoft.com/office/drawing/2014/main" id="{458BF54F-79C1-49B0-9CE3-54089BAB25C0}"/>
                    </a:ext>
                  </a:extLst>
                </p:cNvPr>
                <p:cNvSpPr>
                  <a:spLocks/>
                </p:cNvSpPr>
                <p:nvPr/>
              </p:nvSpPr>
              <p:spPr bwMode="auto">
                <a:xfrm>
                  <a:off x="3098027" y="3642483"/>
                  <a:ext cx="22096" cy="96797"/>
                </a:xfrm>
                <a:custGeom>
                  <a:avLst/>
                  <a:gdLst>
                    <a:gd name="T0" fmla="*/ 9 w 23"/>
                    <a:gd name="T1" fmla="*/ 62 h 111"/>
                    <a:gd name="T2" fmla="*/ 9 w 23"/>
                    <a:gd name="T3" fmla="*/ 68 h 111"/>
                    <a:gd name="T4" fmla="*/ 13 w 23"/>
                    <a:gd name="T5" fmla="*/ 75 h 111"/>
                    <a:gd name="T6" fmla="*/ 19 w 23"/>
                    <a:gd name="T7" fmla="*/ 90 h 111"/>
                    <a:gd name="T8" fmla="*/ 19 w 23"/>
                    <a:gd name="T9" fmla="*/ 105 h 111"/>
                    <a:gd name="T10" fmla="*/ 23 w 23"/>
                    <a:gd name="T11" fmla="*/ 111 h 111"/>
                    <a:gd name="T12" fmla="*/ 19 w 23"/>
                    <a:gd name="T13" fmla="*/ 90 h 111"/>
                    <a:gd name="T14" fmla="*/ 17 w 23"/>
                    <a:gd name="T15" fmla="*/ 77 h 111"/>
                    <a:gd name="T16" fmla="*/ 4 w 23"/>
                    <a:gd name="T17" fmla="*/ 38 h 111"/>
                    <a:gd name="T18" fmla="*/ 2 w 23"/>
                    <a:gd name="T19" fmla="*/ 13 h 111"/>
                    <a:gd name="T20" fmla="*/ 2 w 23"/>
                    <a:gd name="T21" fmla="*/ 0 h 111"/>
                    <a:gd name="T22" fmla="*/ 0 w 23"/>
                    <a:gd name="T23" fmla="*/ 15 h 111"/>
                    <a:gd name="T24" fmla="*/ 2 w 23"/>
                    <a:gd name="T25" fmla="*/ 23 h 111"/>
                    <a:gd name="T26" fmla="*/ 0 w 23"/>
                    <a:gd name="T27" fmla="*/ 36 h 111"/>
                    <a:gd name="T28" fmla="*/ 6 w 23"/>
                    <a:gd name="T29" fmla="*/ 41 h 111"/>
                    <a:gd name="T30" fmla="*/ 4 w 23"/>
                    <a:gd name="T31" fmla="*/ 49 h 111"/>
                    <a:gd name="T32" fmla="*/ 9 w 23"/>
                    <a:gd name="T33" fmla="*/ 6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111">
                      <a:moveTo>
                        <a:pt x="9" y="62"/>
                      </a:moveTo>
                      <a:lnTo>
                        <a:pt x="9" y="68"/>
                      </a:lnTo>
                      <a:lnTo>
                        <a:pt x="13" y="75"/>
                      </a:lnTo>
                      <a:lnTo>
                        <a:pt x="19" y="90"/>
                      </a:lnTo>
                      <a:lnTo>
                        <a:pt x="19" y="105"/>
                      </a:lnTo>
                      <a:lnTo>
                        <a:pt x="23" y="111"/>
                      </a:lnTo>
                      <a:lnTo>
                        <a:pt x="19" y="90"/>
                      </a:lnTo>
                      <a:lnTo>
                        <a:pt x="17" y="77"/>
                      </a:lnTo>
                      <a:lnTo>
                        <a:pt x="4" y="38"/>
                      </a:lnTo>
                      <a:lnTo>
                        <a:pt x="2" y="13"/>
                      </a:lnTo>
                      <a:lnTo>
                        <a:pt x="2" y="0"/>
                      </a:lnTo>
                      <a:lnTo>
                        <a:pt x="0" y="15"/>
                      </a:lnTo>
                      <a:lnTo>
                        <a:pt x="2" y="23"/>
                      </a:lnTo>
                      <a:lnTo>
                        <a:pt x="0" y="36"/>
                      </a:lnTo>
                      <a:lnTo>
                        <a:pt x="6" y="41"/>
                      </a:lnTo>
                      <a:lnTo>
                        <a:pt x="4" y="49"/>
                      </a:lnTo>
                      <a:lnTo>
                        <a:pt x="9" y="62"/>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87" name="Freeform 35">
                  <a:extLst>
                    <a:ext uri="{FF2B5EF4-FFF2-40B4-BE49-F238E27FC236}">
                      <a16:creationId xmlns:a16="http://schemas.microsoft.com/office/drawing/2014/main" id="{D3BCB0A8-0FDB-4289-82F6-35E378113FAD}"/>
                    </a:ext>
                  </a:extLst>
                </p:cNvPr>
                <p:cNvSpPr>
                  <a:spLocks/>
                </p:cNvSpPr>
                <p:nvPr/>
              </p:nvSpPr>
              <p:spPr bwMode="auto">
                <a:xfrm>
                  <a:off x="3098027" y="3642483"/>
                  <a:ext cx="22096" cy="96797"/>
                </a:xfrm>
                <a:custGeom>
                  <a:avLst/>
                  <a:gdLst>
                    <a:gd name="T0" fmla="*/ 9 w 23"/>
                    <a:gd name="T1" fmla="*/ 62 h 111"/>
                    <a:gd name="T2" fmla="*/ 9 w 23"/>
                    <a:gd name="T3" fmla="*/ 68 h 111"/>
                    <a:gd name="T4" fmla="*/ 13 w 23"/>
                    <a:gd name="T5" fmla="*/ 75 h 111"/>
                    <a:gd name="T6" fmla="*/ 19 w 23"/>
                    <a:gd name="T7" fmla="*/ 90 h 111"/>
                    <a:gd name="T8" fmla="*/ 19 w 23"/>
                    <a:gd name="T9" fmla="*/ 105 h 111"/>
                    <a:gd name="T10" fmla="*/ 23 w 23"/>
                    <a:gd name="T11" fmla="*/ 111 h 111"/>
                    <a:gd name="T12" fmla="*/ 19 w 23"/>
                    <a:gd name="T13" fmla="*/ 90 h 111"/>
                    <a:gd name="T14" fmla="*/ 17 w 23"/>
                    <a:gd name="T15" fmla="*/ 77 h 111"/>
                    <a:gd name="T16" fmla="*/ 4 w 23"/>
                    <a:gd name="T17" fmla="*/ 38 h 111"/>
                    <a:gd name="T18" fmla="*/ 2 w 23"/>
                    <a:gd name="T19" fmla="*/ 13 h 111"/>
                    <a:gd name="T20" fmla="*/ 2 w 23"/>
                    <a:gd name="T21" fmla="*/ 0 h 111"/>
                    <a:gd name="T22" fmla="*/ 0 w 23"/>
                    <a:gd name="T23" fmla="*/ 15 h 111"/>
                    <a:gd name="T24" fmla="*/ 2 w 23"/>
                    <a:gd name="T25" fmla="*/ 23 h 111"/>
                    <a:gd name="T26" fmla="*/ 0 w 23"/>
                    <a:gd name="T27" fmla="*/ 36 h 111"/>
                    <a:gd name="T28" fmla="*/ 6 w 23"/>
                    <a:gd name="T29" fmla="*/ 41 h 111"/>
                    <a:gd name="T30" fmla="*/ 4 w 23"/>
                    <a:gd name="T31" fmla="*/ 49 h 111"/>
                    <a:gd name="T32" fmla="*/ 9 w 23"/>
                    <a:gd name="T33" fmla="*/ 6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111">
                      <a:moveTo>
                        <a:pt x="9" y="62"/>
                      </a:moveTo>
                      <a:lnTo>
                        <a:pt x="9" y="68"/>
                      </a:lnTo>
                      <a:lnTo>
                        <a:pt x="13" y="75"/>
                      </a:lnTo>
                      <a:lnTo>
                        <a:pt x="19" y="90"/>
                      </a:lnTo>
                      <a:lnTo>
                        <a:pt x="19" y="105"/>
                      </a:lnTo>
                      <a:lnTo>
                        <a:pt x="23" y="111"/>
                      </a:lnTo>
                      <a:lnTo>
                        <a:pt x="19" y="90"/>
                      </a:lnTo>
                      <a:lnTo>
                        <a:pt x="17" y="77"/>
                      </a:lnTo>
                      <a:lnTo>
                        <a:pt x="4" y="38"/>
                      </a:lnTo>
                      <a:lnTo>
                        <a:pt x="2" y="13"/>
                      </a:lnTo>
                      <a:lnTo>
                        <a:pt x="2" y="0"/>
                      </a:lnTo>
                      <a:lnTo>
                        <a:pt x="0" y="15"/>
                      </a:lnTo>
                      <a:lnTo>
                        <a:pt x="2" y="23"/>
                      </a:lnTo>
                      <a:lnTo>
                        <a:pt x="0" y="36"/>
                      </a:lnTo>
                      <a:lnTo>
                        <a:pt x="6" y="41"/>
                      </a:lnTo>
                      <a:lnTo>
                        <a:pt x="4" y="49"/>
                      </a:lnTo>
                      <a:lnTo>
                        <a:pt x="9" y="62"/>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88" name="Freeform 36">
                  <a:extLst>
                    <a:ext uri="{FF2B5EF4-FFF2-40B4-BE49-F238E27FC236}">
                      <a16:creationId xmlns:a16="http://schemas.microsoft.com/office/drawing/2014/main" id="{DD401A9E-9B01-4448-9952-1E99D3C33471}"/>
                    </a:ext>
                  </a:extLst>
                </p:cNvPr>
                <p:cNvSpPr>
                  <a:spLocks/>
                </p:cNvSpPr>
                <p:nvPr/>
              </p:nvSpPr>
              <p:spPr bwMode="auto">
                <a:xfrm>
                  <a:off x="2293930" y="2752129"/>
                  <a:ext cx="1147064" cy="1013311"/>
                </a:xfrm>
                <a:custGeom>
                  <a:avLst/>
                  <a:gdLst>
                    <a:gd name="T0" fmla="*/ 1181 w 1194"/>
                    <a:gd name="T1" fmla="*/ 645 h 1162"/>
                    <a:gd name="T2" fmla="*/ 1194 w 1194"/>
                    <a:gd name="T3" fmla="*/ 598 h 1162"/>
                    <a:gd name="T4" fmla="*/ 1173 w 1194"/>
                    <a:gd name="T5" fmla="*/ 555 h 1162"/>
                    <a:gd name="T6" fmla="*/ 1140 w 1194"/>
                    <a:gd name="T7" fmla="*/ 389 h 1162"/>
                    <a:gd name="T8" fmla="*/ 1079 w 1194"/>
                    <a:gd name="T9" fmla="*/ 318 h 1162"/>
                    <a:gd name="T10" fmla="*/ 1021 w 1194"/>
                    <a:gd name="T11" fmla="*/ 301 h 1162"/>
                    <a:gd name="T12" fmla="*/ 970 w 1194"/>
                    <a:gd name="T13" fmla="*/ 297 h 1162"/>
                    <a:gd name="T14" fmla="*/ 923 w 1194"/>
                    <a:gd name="T15" fmla="*/ 310 h 1162"/>
                    <a:gd name="T16" fmla="*/ 880 w 1194"/>
                    <a:gd name="T17" fmla="*/ 292 h 1162"/>
                    <a:gd name="T18" fmla="*/ 858 w 1194"/>
                    <a:gd name="T19" fmla="*/ 307 h 1162"/>
                    <a:gd name="T20" fmla="*/ 824 w 1194"/>
                    <a:gd name="T21" fmla="*/ 292 h 1162"/>
                    <a:gd name="T22" fmla="*/ 784 w 1194"/>
                    <a:gd name="T23" fmla="*/ 286 h 1162"/>
                    <a:gd name="T24" fmla="*/ 739 w 1194"/>
                    <a:gd name="T25" fmla="*/ 273 h 1162"/>
                    <a:gd name="T26" fmla="*/ 692 w 1194"/>
                    <a:gd name="T27" fmla="*/ 262 h 1162"/>
                    <a:gd name="T28" fmla="*/ 666 w 1194"/>
                    <a:gd name="T29" fmla="*/ 241 h 1162"/>
                    <a:gd name="T30" fmla="*/ 613 w 1194"/>
                    <a:gd name="T31" fmla="*/ 220 h 1162"/>
                    <a:gd name="T32" fmla="*/ 363 w 1194"/>
                    <a:gd name="T33" fmla="*/ 0 h 1162"/>
                    <a:gd name="T34" fmla="*/ 316 w 1194"/>
                    <a:gd name="T35" fmla="*/ 485 h 1162"/>
                    <a:gd name="T36" fmla="*/ 10 w 1194"/>
                    <a:gd name="T37" fmla="*/ 480 h 1162"/>
                    <a:gd name="T38" fmla="*/ 31 w 1194"/>
                    <a:gd name="T39" fmla="*/ 506 h 1162"/>
                    <a:gd name="T40" fmla="*/ 93 w 1194"/>
                    <a:gd name="T41" fmla="*/ 577 h 1162"/>
                    <a:gd name="T42" fmla="*/ 147 w 1194"/>
                    <a:gd name="T43" fmla="*/ 624 h 1162"/>
                    <a:gd name="T44" fmla="*/ 162 w 1194"/>
                    <a:gd name="T45" fmla="*/ 683 h 1162"/>
                    <a:gd name="T46" fmla="*/ 220 w 1194"/>
                    <a:gd name="T47" fmla="*/ 767 h 1162"/>
                    <a:gd name="T48" fmla="*/ 282 w 1194"/>
                    <a:gd name="T49" fmla="*/ 803 h 1162"/>
                    <a:gd name="T50" fmla="*/ 322 w 1194"/>
                    <a:gd name="T51" fmla="*/ 788 h 1162"/>
                    <a:gd name="T52" fmla="*/ 356 w 1194"/>
                    <a:gd name="T53" fmla="*/ 730 h 1162"/>
                    <a:gd name="T54" fmla="*/ 407 w 1194"/>
                    <a:gd name="T55" fmla="*/ 728 h 1162"/>
                    <a:gd name="T56" fmla="*/ 467 w 1194"/>
                    <a:gd name="T57" fmla="*/ 735 h 1162"/>
                    <a:gd name="T58" fmla="*/ 499 w 1194"/>
                    <a:gd name="T59" fmla="*/ 769 h 1162"/>
                    <a:gd name="T60" fmla="*/ 548 w 1194"/>
                    <a:gd name="T61" fmla="*/ 850 h 1162"/>
                    <a:gd name="T62" fmla="*/ 568 w 1194"/>
                    <a:gd name="T63" fmla="*/ 903 h 1162"/>
                    <a:gd name="T64" fmla="*/ 604 w 1194"/>
                    <a:gd name="T65" fmla="*/ 946 h 1162"/>
                    <a:gd name="T66" fmla="*/ 638 w 1194"/>
                    <a:gd name="T67" fmla="*/ 997 h 1162"/>
                    <a:gd name="T68" fmla="*/ 653 w 1194"/>
                    <a:gd name="T69" fmla="*/ 1049 h 1162"/>
                    <a:gd name="T70" fmla="*/ 690 w 1194"/>
                    <a:gd name="T71" fmla="*/ 1102 h 1162"/>
                    <a:gd name="T72" fmla="*/ 730 w 1194"/>
                    <a:gd name="T73" fmla="*/ 1121 h 1162"/>
                    <a:gd name="T74" fmla="*/ 813 w 1194"/>
                    <a:gd name="T75" fmla="*/ 1143 h 1162"/>
                    <a:gd name="T76" fmla="*/ 861 w 1194"/>
                    <a:gd name="T77" fmla="*/ 1149 h 1162"/>
                    <a:gd name="T78" fmla="*/ 846 w 1194"/>
                    <a:gd name="T79" fmla="*/ 1132 h 1162"/>
                    <a:gd name="T80" fmla="*/ 829 w 1194"/>
                    <a:gd name="T81" fmla="*/ 1053 h 1162"/>
                    <a:gd name="T82" fmla="*/ 835 w 1194"/>
                    <a:gd name="T83" fmla="*/ 1010 h 1162"/>
                    <a:gd name="T84" fmla="*/ 814 w 1194"/>
                    <a:gd name="T85" fmla="*/ 1002 h 1162"/>
                    <a:gd name="T86" fmla="*/ 846 w 1194"/>
                    <a:gd name="T87" fmla="*/ 963 h 1162"/>
                    <a:gd name="T88" fmla="*/ 850 w 1194"/>
                    <a:gd name="T89" fmla="*/ 946 h 1162"/>
                    <a:gd name="T90" fmla="*/ 858 w 1194"/>
                    <a:gd name="T91" fmla="*/ 925 h 1162"/>
                    <a:gd name="T92" fmla="*/ 884 w 1194"/>
                    <a:gd name="T93" fmla="*/ 905 h 1162"/>
                    <a:gd name="T94" fmla="*/ 895 w 1194"/>
                    <a:gd name="T95" fmla="*/ 884 h 1162"/>
                    <a:gd name="T96" fmla="*/ 918 w 1194"/>
                    <a:gd name="T97" fmla="*/ 882 h 1162"/>
                    <a:gd name="T98" fmla="*/ 935 w 1194"/>
                    <a:gd name="T99" fmla="*/ 867 h 1162"/>
                    <a:gd name="T100" fmla="*/ 957 w 1194"/>
                    <a:gd name="T101" fmla="*/ 865 h 1162"/>
                    <a:gd name="T102" fmla="*/ 985 w 1194"/>
                    <a:gd name="T103" fmla="*/ 863 h 1162"/>
                    <a:gd name="T104" fmla="*/ 1017 w 1194"/>
                    <a:gd name="T105" fmla="*/ 843 h 1162"/>
                    <a:gd name="T106" fmla="*/ 1072 w 1194"/>
                    <a:gd name="T107" fmla="*/ 790 h 1162"/>
                    <a:gd name="T108" fmla="*/ 1063 w 1194"/>
                    <a:gd name="T109" fmla="*/ 747 h 1162"/>
                    <a:gd name="T110" fmla="*/ 1098 w 1194"/>
                    <a:gd name="T111" fmla="*/ 762 h 1162"/>
                    <a:gd name="T112" fmla="*/ 1093 w 1194"/>
                    <a:gd name="T113" fmla="*/ 777 h 1162"/>
                    <a:gd name="T114" fmla="*/ 1168 w 1194"/>
                    <a:gd name="T115" fmla="*/ 718 h 1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94" h="1162">
                      <a:moveTo>
                        <a:pt x="1181" y="705"/>
                      </a:moveTo>
                      <a:lnTo>
                        <a:pt x="1183" y="698"/>
                      </a:lnTo>
                      <a:lnTo>
                        <a:pt x="1179" y="681"/>
                      </a:lnTo>
                      <a:lnTo>
                        <a:pt x="1175" y="673"/>
                      </a:lnTo>
                      <a:lnTo>
                        <a:pt x="1181" y="666"/>
                      </a:lnTo>
                      <a:lnTo>
                        <a:pt x="1179" y="653"/>
                      </a:lnTo>
                      <a:lnTo>
                        <a:pt x="1181" y="645"/>
                      </a:lnTo>
                      <a:lnTo>
                        <a:pt x="1187" y="638"/>
                      </a:lnTo>
                      <a:lnTo>
                        <a:pt x="1189" y="630"/>
                      </a:lnTo>
                      <a:lnTo>
                        <a:pt x="1192" y="624"/>
                      </a:lnTo>
                      <a:lnTo>
                        <a:pt x="1190" y="617"/>
                      </a:lnTo>
                      <a:lnTo>
                        <a:pt x="1194" y="609"/>
                      </a:lnTo>
                      <a:lnTo>
                        <a:pt x="1190" y="604"/>
                      </a:lnTo>
                      <a:lnTo>
                        <a:pt x="1194" y="598"/>
                      </a:lnTo>
                      <a:lnTo>
                        <a:pt x="1192" y="591"/>
                      </a:lnTo>
                      <a:lnTo>
                        <a:pt x="1192" y="585"/>
                      </a:lnTo>
                      <a:lnTo>
                        <a:pt x="1190" y="583"/>
                      </a:lnTo>
                      <a:lnTo>
                        <a:pt x="1179" y="570"/>
                      </a:lnTo>
                      <a:lnTo>
                        <a:pt x="1179" y="562"/>
                      </a:lnTo>
                      <a:lnTo>
                        <a:pt x="1175" y="557"/>
                      </a:lnTo>
                      <a:lnTo>
                        <a:pt x="1173" y="555"/>
                      </a:lnTo>
                      <a:lnTo>
                        <a:pt x="1170" y="547"/>
                      </a:lnTo>
                      <a:lnTo>
                        <a:pt x="1164" y="540"/>
                      </a:lnTo>
                      <a:lnTo>
                        <a:pt x="1166" y="530"/>
                      </a:lnTo>
                      <a:lnTo>
                        <a:pt x="1160" y="515"/>
                      </a:lnTo>
                      <a:lnTo>
                        <a:pt x="1157" y="510"/>
                      </a:lnTo>
                      <a:lnTo>
                        <a:pt x="1143" y="498"/>
                      </a:lnTo>
                      <a:lnTo>
                        <a:pt x="1140" y="389"/>
                      </a:lnTo>
                      <a:lnTo>
                        <a:pt x="1138" y="331"/>
                      </a:lnTo>
                      <a:lnTo>
                        <a:pt x="1117" y="327"/>
                      </a:lnTo>
                      <a:lnTo>
                        <a:pt x="1110" y="331"/>
                      </a:lnTo>
                      <a:lnTo>
                        <a:pt x="1102" y="327"/>
                      </a:lnTo>
                      <a:lnTo>
                        <a:pt x="1102" y="324"/>
                      </a:lnTo>
                      <a:lnTo>
                        <a:pt x="1100" y="322"/>
                      </a:lnTo>
                      <a:lnTo>
                        <a:pt x="1079" y="318"/>
                      </a:lnTo>
                      <a:lnTo>
                        <a:pt x="1074" y="314"/>
                      </a:lnTo>
                      <a:lnTo>
                        <a:pt x="1066" y="312"/>
                      </a:lnTo>
                      <a:lnTo>
                        <a:pt x="1053" y="301"/>
                      </a:lnTo>
                      <a:lnTo>
                        <a:pt x="1036" y="292"/>
                      </a:lnTo>
                      <a:lnTo>
                        <a:pt x="1031" y="292"/>
                      </a:lnTo>
                      <a:lnTo>
                        <a:pt x="1027" y="297"/>
                      </a:lnTo>
                      <a:lnTo>
                        <a:pt x="1021" y="301"/>
                      </a:lnTo>
                      <a:lnTo>
                        <a:pt x="1016" y="301"/>
                      </a:lnTo>
                      <a:lnTo>
                        <a:pt x="1010" y="299"/>
                      </a:lnTo>
                      <a:lnTo>
                        <a:pt x="1002" y="292"/>
                      </a:lnTo>
                      <a:lnTo>
                        <a:pt x="989" y="297"/>
                      </a:lnTo>
                      <a:lnTo>
                        <a:pt x="984" y="303"/>
                      </a:lnTo>
                      <a:lnTo>
                        <a:pt x="976" y="303"/>
                      </a:lnTo>
                      <a:lnTo>
                        <a:pt x="970" y="297"/>
                      </a:lnTo>
                      <a:lnTo>
                        <a:pt x="963" y="303"/>
                      </a:lnTo>
                      <a:lnTo>
                        <a:pt x="955" y="303"/>
                      </a:lnTo>
                      <a:lnTo>
                        <a:pt x="948" y="312"/>
                      </a:lnTo>
                      <a:lnTo>
                        <a:pt x="940" y="312"/>
                      </a:lnTo>
                      <a:lnTo>
                        <a:pt x="937" y="318"/>
                      </a:lnTo>
                      <a:lnTo>
                        <a:pt x="931" y="312"/>
                      </a:lnTo>
                      <a:lnTo>
                        <a:pt x="923" y="310"/>
                      </a:lnTo>
                      <a:lnTo>
                        <a:pt x="916" y="307"/>
                      </a:lnTo>
                      <a:lnTo>
                        <a:pt x="912" y="299"/>
                      </a:lnTo>
                      <a:lnTo>
                        <a:pt x="905" y="297"/>
                      </a:lnTo>
                      <a:lnTo>
                        <a:pt x="899" y="303"/>
                      </a:lnTo>
                      <a:lnTo>
                        <a:pt x="892" y="301"/>
                      </a:lnTo>
                      <a:lnTo>
                        <a:pt x="886" y="294"/>
                      </a:lnTo>
                      <a:lnTo>
                        <a:pt x="880" y="292"/>
                      </a:lnTo>
                      <a:lnTo>
                        <a:pt x="878" y="294"/>
                      </a:lnTo>
                      <a:lnTo>
                        <a:pt x="876" y="297"/>
                      </a:lnTo>
                      <a:lnTo>
                        <a:pt x="869" y="303"/>
                      </a:lnTo>
                      <a:lnTo>
                        <a:pt x="867" y="316"/>
                      </a:lnTo>
                      <a:lnTo>
                        <a:pt x="861" y="316"/>
                      </a:lnTo>
                      <a:lnTo>
                        <a:pt x="860" y="314"/>
                      </a:lnTo>
                      <a:lnTo>
                        <a:pt x="858" y="307"/>
                      </a:lnTo>
                      <a:lnTo>
                        <a:pt x="860" y="301"/>
                      </a:lnTo>
                      <a:lnTo>
                        <a:pt x="854" y="301"/>
                      </a:lnTo>
                      <a:lnTo>
                        <a:pt x="843" y="305"/>
                      </a:lnTo>
                      <a:lnTo>
                        <a:pt x="835" y="305"/>
                      </a:lnTo>
                      <a:lnTo>
                        <a:pt x="833" y="297"/>
                      </a:lnTo>
                      <a:lnTo>
                        <a:pt x="826" y="297"/>
                      </a:lnTo>
                      <a:lnTo>
                        <a:pt x="824" y="292"/>
                      </a:lnTo>
                      <a:lnTo>
                        <a:pt x="816" y="288"/>
                      </a:lnTo>
                      <a:lnTo>
                        <a:pt x="805" y="299"/>
                      </a:lnTo>
                      <a:lnTo>
                        <a:pt x="799" y="301"/>
                      </a:lnTo>
                      <a:lnTo>
                        <a:pt x="792" y="301"/>
                      </a:lnTo>
                      <a:lnTo>
                        <a:pt x="792" y="292"/>
                      </a:lnTo>
                      <a:lnTo>
                        <a:pt x="790" y="286"/>
                      </a:lnTo>
                      <a:lnTo>
                        <a:pt x="784" y="286"/>
                      </a:lnTo>
                      <a:lnTo>
                        <a:pt x="779" y="279"/>
                      </a:lnTo>
                      <a:lnTo>
                        <a:pt x="781" y="271"/>
                      </a:lnTo>
                      <a:lnTo>
                        <a:pt x="773" y="273"/>
                      </a:lnTo>
                      <a:lnTo>
                        <a:pt x="758" y="271"/>
                      </a:lnTo>
                      <a:lnTo>
                        <a:pt x="752" y="277"/>
                      </a:lnTo>
                      <a:lnTo>
                        <a:pt x="745" y="279"/>
                      </a:lnTo>
                      <a:lnTo>
                        <a:pt x="739" y="273"/>
                      </a:lnTo>
                      <a:lnTo>
                        <a:pt x="735" y="269"/>
                      </a:lnTo>
                      <a:lnTo>
                        <a:pt x="730" y="269"/>
                      </a:lnTo>
                      <a:lnTo>
                        <a:pt x="722" y="271"/>
                      </a:lnTo>
                      <a:lnTo>
                        <a:pt x="709" y="265"/>
                      </a:lnTo>
                      <a:lnTo>
                        <a:pt x="702" y="262"/>
                      </a:lnTo>
                      <a:lnTo>
                        <a:pt x="694" y="263"/>
                      </a:lnTo>
                      <a:lnTo>
                        <a:pt x="692" y="262"/>
                      </a:lnTo>
                      <a:lnTo>
                        <a:pt x="685" y="262"/>
                      </a:lnTo>
                      <a:lnTo>
                        <a:pt x="683" y="254"/>
                      </a:lnTo>
                      <a:lnTo>
                        <a:pt x="683" y="248"/>
                      </a:lnTo>
                      <a:lnTo>
                        <a:pt x="677" y="241"/>
                      </a:lnTo>
                      <a:lnTo>
                        <a:pt x="672" y="237"/>
                      </a:lnTo>
                      <a:lnTo>
                        <a:pt x="670" y="233"/>
                      </a:lnTo>
                      <a:lnTo>
                        <a:pt x="666" y="241"/>
                      </a:lnTo>
                      <a:lnTo>
                        <a:pt x="658" y="243"/>
                      </a:lnTo>
                      <a:lnTo>
                        <a:pt x="651" y="239"/>
                      </a:lnTo>
                      <a:lnTo>
                        <a:pt x="645" y="243"/>
                      </a:lnTo>
                      <a:lnTo>
                        <a:pt x="638" y="239"/>
                      </a:lnTo>
                      <a:lnTo>
                        <a:pt x="626" y="226"/>
                      </a:lnTo>
                      <a:lnTo>
                        <a:pt x="619" y="220"/>
                      </a:lnTo>
                      <a:lnTo>
                        <a:pt x="613" y="220"/>
                      </a:lnTo>
                      <a:lnTo>
                        <a:pt x="613" y="209"/>
                      </a:lnTo>
                      <a:lnTo>
                        <a:pt x="619" y="15"/>
                      </a:lnTo>
                      <a:lnTo>
                        <a:pt x="611" y="12"/>
                      </a:lnTo>
                      <a:lnTo>
                        <a:pt x="604" y="12"/>
                      </a:lnTo>
                      <a:lnTo>
                        <a:pt x="568" y="12"/>
                      </a:lnTo>
                      <a:lnTo>
                        <a:pt x="480" y="6"/>
                      </a:lnTo>
                      <a:lnTo>
                        <a:pt x="363" y="0"/>
                      </a:lnTo>
                      <a:lnTo>
                        <a:pt x="360" y="2"/>
                      </a:lnTo>
                      <a:lnTo>
                        <a:pt x="358" y="8"/>
                      </a:lnTo>
                      <a:lnTo>
                        <a:pt x="343" y="269"/>
                      </a:lnTo>
                      <a:lnTo>
                        <a:pt x="333" y="367"/>
                      </a:lnTo>
                      <a:lnTo>
                        <a:pt x="326" y="478"/>
                      </a:lnTo>
                      <a:lnTo>
                        <a:pt x="320" y="485"/>
                      </a:lnTo>
                      <a:lnTo>
                        <a:pt x="316" y="485"/>
                      </a:lnTo>
                      <a:lnTo>
                        <a:pt x="237" y="480"/>
                      </a:lnTo>
                      <a:lnTo>
                        <a:pt x="158" y="474"/>
                      </a:lnTo>
                      <a:lnTo>
                        <a:pt x="70" y="467"/>
                      </a:lnTo>
                      <a:lnTo>
                        <a:pt x="0" y="459"/>
                      </a:lnTo>
                      <a:lnTo>
                        <a:pt x="0" y="463"/>
                      </a:lnTo>
                      <a:lnTo>
                        <a:pt x="4" y="476"/>
                      </a:lnTo>
                      <a:lnTo>
                        <a:pt x="10" y="480"/>
                      </a:lnTo>
                      <a:lnTo>
                        <a:pt x="10" y="483"/>
                      </a:lnTo>
                      <a:lnTo>
                        <a:pt x="16" y="487"/>
                      </a:lnTo>
                      <a:lnTo>
                        <a:pt x="16" y="487"/>
                      </a:lnTo>
                      <a:lnTo>
                        <a:pt x="19" y="487"/>
                      </a:lnTo>
                      <a:lnTo>
                        <a:pt x="25" y="493"/>
                      </a:lnTo>
                      <a:lnTo>
                        <a:pt x="29" y="500"/>
                      </a:lnTo>
                      <a:lnTo>
                        <a:pt x="31" y="506"/>
                      </a:lnTo>
                      <a:lnTo>
                        <a:pt x="36" y="519"/>
                      </a:lnTo>
                      <a:lnTo>
                        <a:pt x="44" y="525"/>
                      </a:lnTo>
                      <a:lnTo>
                        <a:pt x="57" y="532"/>
                      </a:lnTo>
                      <a:lnTo>
                        <a:pt x="63" y="538"/>
                      </a:lnTo>
                      <a:lnTo>
                        <a:pt x="78" y="557"/>
                      </a:lnTo>
                      <a:lnTo>
                        <a:pt x="91" y="570"/>
                      </a:lnTo>
                      <a:lnTo>
                        <a:pt x="93" y="577"/>
                      </a:lnTo>
                      <a:lnTo>
                        <a:pt x="106" y="591"/>
                      </a:lnTo>
                      <a:lnTo>
                        <a:pt x="113" y="596"/>
                      </a:lnTo>
                      <a:lnTo>
                        <a:pt x="119" y="598"/>
                      </a:lnTo>
                      <a:lnTo>
                        <a:pt x="132" y="611"/>
                      </a:lnTo>
                      <a:lnTo>
                        <a:pt x="140" y="615"/>
                      </a:lnTo>
                      <a:lnTo>
                        <a:pt x="141" y="621"/>
                      </a:lnTo>
                      <a:lnTo>
                        <a:pt x="147" y="624"/>
                      </a:lnTo>
                      <a:lnTo>
                        <a:pt x="149" y="632"/>
                      </a:lnTo>
                      <a:lnTo>
                        <a:pt x="151" y="645"/>
                      </a:lnTo>
                      <a:lnTo>
                        <a:pt x="155" y="649"/>
                      </a:lnTo>
                      <a:lnTo>
                        <a:pt x="160" y="662"/>
                      </a:lnTo>
                      <a:lnTo>
                        <a:pt x="164" y="668"/>
                      </a:lnTo>
                      <a:lnTo>
                        <a:pt x="164" y="675"/>
                      </a:lnTo>
                      <a:lnTo>
                        <a:pt x="162" y="683"/>
                      </a:lnTo>
                      <a:lnTo>
                        <a:pt x="162" y="696"/>
                      </a:lnTo>
                      <a:lnTo>
                        <a:pt x="177" y="730"/>
                      </a:lnTo>
                      <a:lnTo>
                        <a:pt x="187" y="739"/>
                      </a:lnTo>
                      <a:lnTo>
                        <a:pt x="194" y="743"/>
                      </a:lnTo>
                      <a:lnTo>
                        <a:pt x="200" y="747"/>
                      </a:lnTo>
                      <a:lnTo>
                        <a:pt x="205" y="754"/>
                      </a:lnTo>
                      <a:lnTo>
                        <a:pt x="220" y="767"/>
                      </a:lnTo>
                      <a:lnTo>
                        <a:pt x="226" y="771"/>
                      </a:lnTo>
                      <a:lnTo>
                        <a:pt x="241" y="773"/>
                      </a:lnTo>
                      <a:lnTo>
                        <a:pt x="245" y="780"/>
                      </a:lnTo>
                      <a:lnTo>
                        <a:pt x="264" y="790"/>
                      </a:lnTo>
                      <a:lnTo>
                        <a:pt x="269" y="797"/>
                      </a:lnTo>
                      <a:lnTo>
                        <a:pt x="277" y="803"/>
                      </a:lnTo>
                      <a:lnTo>
                        <a:pt x="282" y="803"/>
                      </a:lnTo>
                      <a:lnTo>
                        <a:pt x="282" y="805"/>
                      </a:lnTo>
                      <a:lnTo>
                        <a:pt x="290" y="807"/>
                      </a:lnTo>
                      <a:lnTo>
                        <a:pt x="301" y="807"/>
                      </a:lnTo>
                      <a:lnTo>
                        <a:pt x="303" y="801"/>
                      </a:lnTo>
                      <a:lnTo>
                        <a:pt x="311" y="796"/>
                      </a:lnTo>
                      <a:lnTo>
                        <a:pt x="314" y="790"/>
                      </a:lnTo>
                      <a:lnTo>
                        <a:pt x="322" y="788"/>
                      </a:lnTo>
                      <a:lnTo>
                        <a:pt x="324" y="780"/>
                      </a:lnTo>
                      <a:lnTo>
                        <a:pt x="326" y="773"/>
                      </a:lnTo>
                      <a:lnTo>
                        <a:pt x="329" y="771"/>
                      </a:lnTo>
                      <a:lnTo>
                        <a:pt x="341" y="743"/>
                      </a:lnTo>
                      <a:lnTo>
                        <a:pt x="346" y="733"/>
                      </a:lnTo>
                      <a:lnTo>
                        <a:pt x="350" y="732"/>
                      </a:lnTo>
                      <a:lnTo>
                        <a:pt x="356" y="730"/>
                      </a:lnTo>
                      <a:lnTo>
                        <a:pt x="363" y="726"/>
                      </a:lnTo>
                      <a:lnTo>
                        <a:pt x="371" y="728"/>
                      </a:lnTo>
                      <a:lnTo>
                        <a:pt x="376" y="726"/>
                      </a:lnTo>
                      <a:lnTo>
                        <a:pt x="380" y="718"/>
                      </a:lnTo>
                      <a:lnTo>
                        <a:pt x="388" y="718"/>
                      </a:lnTo>
                      <a:lnTo>
                        <a:pt x="399" y="726"/>
                      </a:lnTo>
                      <a:lnTo>
                        <a:pt x="407" y="728"/>
                      </a:lnTo>
                      <a:lnTo>
                        <a:pt x="414" y="726"/>
                      </a:lnTo>
                      <a:lnTo>
                        <a:pt x="420" y="728"/>
                      </a:lnTo>
                      <a:lnTo>
                        <a:pt x="427" y="728"/>
                      </a:lnTo>
                      <a:lnTo>
                        <a:pt x="446" y="733"/>
                      </a:lnTo>
                      <a:lnTo>
                        <a:pt x="454" y="728"/>
                      </a:lnTo>
                      <a:lnTo>
                        <a:pt x="459" y="732"/>
                      </a:lnTo>
                      <a:lnTo>
                        <a:pt x="467" y="735"/>
                      </a:lnTo>
                      <a:lnTo>
                        <a:pt x="469" y="743"/>
                      </a:lnTo>
                      <a:lnTo>
                        <a:pt x="474" y="749"/>
                      </a:lnTo>
                      <a:lnTo>
                        <a:pt x="476" y="754"/>
                      </a:lnTo>
                      <a:lnTo>
                        <a:pt x="482" y="752"/>
                      </a:lnTo>
                      <a:lnTo>
                        <a:pt x="485" y="760"/>
                      </a:lnTo>
                      <a:lnTo>
                        <a:pt x="491" y="765"/>
                      </a:lnTo>
                      <a:lnTo>
                        <a:pt x="499" y="769"/>
                      </a:lnTo>
                      <a:lnTo>
                        <a:pt x="499" y="775"/>
                      </a:lnTo>
                      <a:lnTo>
                        <a:pt x="519" y="790"/>
                      </a:lnTo>
                      <a:lnTo>
                        <a:pt x="527" y="803"/>
                      </a:lnTo>
                      <a:lnTo>
                        <a:pt x="532" y="811"/>
                      </a:lnTo>
                      <a:lnTo>
                        <a:pt x="536" y="827"/>
                      </a:lnTo>
                      <a:lnTo>
                        <a:pt x="544" y="843"/>
                      </a:lnTo>
                      <a:lnTo>
                        <a:pt x="548" y="850"/>
                      </a:lnTo>
                      <a:lnTo>
                        <a:pt x="548" y="852"/>
                      </a:lnTo>
                      <a:lnTo>
                        <a:pt x="551" y="858"/>
                      </a:lnTo>
                      <a:lnTo>
                        <a:pt x="555" y="865"/>
                      </a:lnTo>
                      <a:lnTo>
                        <a:pt x="561" y="873"/>
                      </a:lnTo>
                      <a:lnTo>
                        <a:pt x="559" y="874"/>
                      </a:lnTo>
                      <a:lnTo>
                        <a:pt x="563" y="888"/>
                      </a:lnTo>
                      <a:lnTo>
                        <a:pt x="568" y="903"/>
                      </a:lnTo>
                      <a:lnTo>
                        <a:pt x="576" y="908"/>
                      </a:lnTo>
                      <a:lnTo>
                        <a:pt x="583" y="910"/>
                      </a:lnTo>
                      <a:lnTo>
                        <a:pt x="589" y="920"/>
                      </a:lnTo>
                      <a:lnTo>
                        <a:pt x="591" y="927"/>
                      </a:lnTo>
                      <a:lnTo>
                        <a:pt x="596" y="931"/>
                      </a:lnTo>
                      <a:lnTo>
                        <a:pt x="602" y="938"/>
                      </a:lnTo>
                      <a:lnTo>
                        <a:pt x="604" y="946"/>
                      </a:lnTo>
                      <a:lnTo>
                        <a:pt x="617" y="965"/>
                      </a:lnTo>
                      <a:lnTo>
                        <a:pt x="628" y="967"/>
                      </a:lnTo>
                      <a:lnTo>
                        <a:pt x="634" y="972"/>
                      </a:lnTo>
                      <a:lnTo>
                        <a:pt x="636" y="976"/>
                      </a:lnTo>
                      <a:lnTo>
                        <a:pt x="636" y="984"/>
                      </a:lnTo>
                      <a:lnTo>
                        <a:pt x="638" y="989"/>
                      </a:lnTo>
                      <a:lnTo>
                        <a:pt x="638" y="997"/>
                      </a:lnTo>
                      <a:lnTo>
                        <a:pt x="634" y="1004"/>
                      </a:lnTo>
                      <a:lnTo>
                        <a:pt x="641" y="1010"/>
                      </a:lnTo>
                      <a:lnTo>
                        <a:pt x="641" y="1015"/>
                      </a:lnTo>
                      <a:lnTo>
                        <a:pt x="640" y="1023"/>
                      </a:lnTo>
                      <a:lnTo>
                        <a:pt x="641" y="1030"/>
                      </a:lnTo>
                      <a:lnTo>
                        <a:pt x="647" y="1036"/>
                      </a:lnTo>
                      <a:lnTo>
                        <a:pt x="653" y="1049"/>
                      </a:lnTo>
                      <a:lnTo>
                        <a:pt x="658" y="1057"/>
                      </a:lnTo>
                      <a:lnTo>
                        <a:pt x="664" y="1072"/>
                      </a:lnTo>
                      <a:lnTo>
                        <a:pt x="666" y="1085"/>
                      </a:lnTo>
                      <a:lnTo>
                        <a:pt x="673" y="1093"/>
                      </a:lnTo>
                      <a:lnTo>
                        <a:pt x="672" y="1100"/>
                      </a:lnTo>
                      <a:lnTo>
                        <a:pt x="675" y="1102"/>
                      </a:lnTo>
                      <a:lnTo>
                        <a:pt x="690" y="1102"/>
                      </a:lnTo>
                      <a:lnTo>
                        <a:pt x="696" y="1106"/>
                      </a:lnTo>
                      <a:lnTo>
                        <a:pt x="700" y="1106"/>
                      </a:lnTo>
                      <a:lnTo>
                        <a:pt x="707" y="1109"/>
                      </a:lnTo>
                      <a:lnTo>
                        <a:pt x="711" y="1117"/>
                      </a:lnTo>
                      <a:lnTo>
                        <a:pt x="717" y="1119"/>
                      </a:lnTo>
                      <a:lnTo>
                        <a:pt x="722" y="1117"/>
                      </a:lnTo>
                      <a:lnTo>
                        <a:pt x="730" y="1121"/>
                      </a:lnTo>
                      <a:lnTo>
                        <a:pt x="737" y="1123"/>
                      </a:lnTo>
                      <a:lnTo>
                        <a:pt x="751" y="1134"/>
                      </a:lnTo>
                      <a:lnTo>
                        <a:pt x="756" y="1138"/>
                      </a:lnTo>
                      <a:lnTo>
                        <a:pt x="784" y="1140"/>
                      </a:lnTo>
                      <a:lnTo>
                        <a:pt x="799" y="1140"/>
                      </a:lnTo>
                      <a:lnTo>
                        <a:pt x="807" y="1141"/>
                      </a:lnTo>
                      <a:lnTo>
                        <a:pt x="813" y="1143"/>
                      </a:lnTo>
                      <a:lnTo>
                        <a:pt x="826" y="1156"/>
                      </a:lnTo>
                      <a:lnTo>
                        <a:pt x="828" y="1156"/>
                      </a:lnTo>
                      <a:lnTo>
                        <a:pt x="835" y="1162"/>
                      </a:lnTo>
                      <a:lnTo>
                        <a:pt x="843" y="1162"/>
                      </a:lnTo>
                      <a:lnTo>
                        <a:pt x="843" y="1155"/>
                      </a:lnTo>
                      <a:lnTo>
                        <a:pt x="860" y="1151"/>
                      </a:lnTo>
                      <a:lnTo>
                        <a:pt x="861" y="1149"/>
                      </a:lnTo>
                      <a:lnTo>
                        <a:pt x="861" y="1141"/>
                      </a:lnTo>
                      <a:lnTo>
                        <a:pt x="854" y="1149"/>
                      </a:lnTo>
                      <a:lnTo>
                        <a:pt x="856" y="1141"/>
                      </a:lnTo>
                      <a:lnTo>
                        <a:pt x="850" y="1149"/>
                      </a:lnTo>
                      <a:lnTo>
                        <a:pt x="845" y="1140"/>
                      </a:lnTo>
                      <a:lnTo>
                        <a:pt x="852" y="1140"/>
                      </a:lnTo>
                      <a:lnTo>
                        <a:pt x="846" y="1132"/>
                      </a:lnTo>
                      <a:lnTo>
                        <a:pt x="845" y="1119"/>
                      </a:lnTo>
                      <a:lnTo>
                        <a:pt x="833" y="1094"/>
                      </a:lnTo>
                      <a:lnTo>
                        <a:pt x="835" y="1089"/>
                      </a:lnTo>
                      <a:lnTo>
                        <a:pt x="829" y="1064"/>
                      </a:lnTo>
                      <a:lnTo>
                        <a:pt x="822" y="1057"/>
                      </a:lnTo>
                      <a:lnTo>
                        <a:pt x="822" y="1051"/>
                      </a:lnTo>
                      <a:lnTo>
                        <a:pt x="829" y="1053"/>
                      </a:lnTo>
                      <a:lnTo>
                        <a:pt x="822" y="1046"/>
                      </a:lnTo>
                      <a:lnTo>
                        <a:pt x="822" y="1038"/>
                      </a:lnTo>
                      <a:lnTo>
                        <a:pt x="829" y="1038"/>
                      </a:lnTo>
                      <a:lnTo>
                        <a:pt x="829" y="1030"/>
                      </a:lnTo>
                      <a:lnTo>
                        <a:pt x="833" y="1025"/>
                      </a:lnTo>
                      <a:lnTo>
                        <a:pt x="833" y="1017"/>
                      </a:lnTo>
                      <a:lnTo>
                        <a:pt x="835" y="1010"/>
                      </a:lnTo>
                      <a:lnTo>
                        <a:pt x="822" y="1014"/>
                      </a:lnTo>
                      <a:lnTo>
                        <a:pt x="809" y="1010"/>
                      </a:lnTo>
                      <a:lnTo>
                        <a:pt x="809" y="1002"/>
                      </a:lnTo>
                      <a:lnTo>
                        <a:pt x="805" y="999"/>
                      </a:lnTo>
                      <a:lnTo>
                        <a:pt x="801" y="991"/>
                      </a:lnTo>
                      <a:lnTo>
                        <a:pt x="809" y="997"/>
                      </a:lnTo>
                      <a:lnTo>
                        <a:pt x="814" y="1002"/>
                      </a:lnTo>
                      <a:lnTo>
                        <a:pt x="820" y="1002"/>
                      </a:lnTo>
                      <a:lnTo>
                        <a:pt x="826" y="1000"/>
                      </a:lnTo>
                      <a:lnTo>
                        <a:pt x="831" y="1002"/>
                      </a:lnTo>
                      <a:lnTo>
                        <a:pt x="826" y="1008"/>
                      </a:lnTo>
                      <a:lnTo>
                        <a:pt x="835" y="1004"/>
                      </a:lnTo>
                      <a:lnTo>
                        <a:pt x="848" y="970"/>
                      </a:lnTo>
                      <a:lnTo>
                        <a:pt x="846" y="963"/>
                      </a:lnTo>
                      <a:lnTo>
                        <a:pt x="845" y="961"/>
                      </a:lnTo>
                      <a:lnTo>
                        <a:pt x="839" y="955"/>
                      </a:lnTo>
                      <a:lnTo>
                        <a:pt x="839" y="950"/>
                      </a:lnTo>
                      <a:lnTo>
                        <a:pt x="831" y="952"/>
                      </a:lnTo>
                      <a:lnTo>
                        <a:pt x="828" y="950"/>
                      </a:lnTo>
                      <a:lnTo>
                        <a:pt x="835" y="946"/>
                      </a:lnTo>
                      <a:lnTo>
                        <a:pt x="850" y="946"/>
                      </a:lnTo>
                      <a:lnTo>
                        <a:pt x="856" y="952"/>
                      </a:lnTo>
                      <a:lnTo>
                        <a:pt x="869" y="933"/>
                      </a:lnTo>
                      <a:lnTo>
                        <a:pt x="873" y="927"/>
                      </a:lnTo>
                      <a:lnTo>
                        <a:pt x="873" y="920"/>
                      </a:lnTo>
                      <a:lnTo>
                        <a:pt x="867" y="925"/>
                      </a:lnTo>
                      <a:lnTo>
                        <a:pt x="863" y="931"/>
                      </a:lnTo>
                      <a:lnTo>
                        <a:pt x="858" y="925"/>
                      </a:lnTo>
                      <a:lnTo>
                        <a:pt x="861" y="920"/>
                      </a:lnTo>
                      <a:lnTo>
                        <a:pt x="860" y="916"/>
                      </a:lnTo>
                      <a:lnTo>
                        <a:pt x="867" y="916"/>
                      </a:lnTo>
                      <a:lnTo>
                        <a:pt x="873" y="912"/>
                      </a:lnTo>
                      <a:lnTo>
                        <a:pt x="875" y="918"/>
                      </a:lnTo>
                      <a:lnTo>
                        <a:pt x="882" y="912"/>
                      </a:lnTo>
                      <a:lnTo>
                        <a:pt x="884" y="905"/>
                      </a:lnTo>
                      <a:lnTo>
                        <a:pt x="884" y="912"/>
                      </a:lnTo>
                      <a:lnTo>
                        <a:pt x="882" y="918"/>
                      </a:lnTo>
                      <a:lnTo>
                        <a:pt x="888" y="916"/>
                      </a:lnTo>
                      <a:lnTo>
                        <a:pt x="895" y="906"/>
                      </a:lnTo>
                      <a:lnTo>
                        <a:pt x="895" y="899"/>
                      </a:lnTo>
                      <a:lnTo>
                        <a:pt x="893" y="891"/>
                      </a:lnTo>
                      <a:lnTo>
                        <a:pt x="895" y="884"/>
                      </a:lnTo>
                      <a:lnTo>
                        <a:pt x="895" y="882"/>
                      </a:lnTo>
                      <a:lnTo>
                        <a:pt x="905" y="895"/>
                      </a:lnTo>
                      <a:lnTo>
                        <a:pt x="910" y="897"/>
                      </a:lnTo>
                      <a:lnTo>
                        <a:pt x="931" y="886"/>
                      </a:lnTo>
                      <a:lnTo>
                        <a:pt x="933" y="884"/>
                      </a:lnTo>
                      <a:lnTo>
                        <a:pt x="925" y="880"/>
                      </a:lnTo>
                      <a:lnTo>
                        <a:pt x="918" y="882"/>
                      </a:lnTo>
                      <a:lnTo>
                        <a:pt x="923" y="874"/>
                      </a:lnTo>
                      <a:lnTo>
                        <a:pt x="916" y="871"/>
                      </a:lnTo>
                      <a:lnTo>
                        <a:pt x="908" y="858"/>
                      </a:lnTo>
                      <a:lnTo>
                        <a:pt x="916" y="856"/>
                      </a:lnTo>
                      <a:lnTo>
                        <a:pt x="918" y="861"/>
                      </a:lnTo>
                      <a:lnTo>
                        <a:pt x="927" y="869"/>
                      </a:lnTo>
                      <a:lnTo>
                        <a:pt x="935" y="867"/>
                      </a:lnTo>
                      <a:lnTo>
                        <a:pt x="929" y="854"/>
                      </a:lnTo>
                      <a:lnTo>
                        <a:pt x="929" y="852"/>
                      </a:lnTo>
                      <a:lnTo>
                        <a:pt x="935" y="859"/>
                      </a:lnTo>
                      <a:lnTo>
                        <a:pt x="940" y="863"/>
                      </a:lnTo>
                      <a:lnTo>
                        <a:pt x="948" y="859"/>
                      </a:lnTo>
                      <a:lnTo>
                        <a:pt x="950" y="865"/>
                      </a:lnTo>
                      <a:lnTo>
                        <a:pt x="957" y="865"/>
                      </a:lnTo>
                      <a:lnTo>
                        <a:pt x="954" y="869"/>
                      </a:lnTo>
                      <a:lnTo>
                        <a:pt x="967" y="863"/>
                      </a:lnTo>
                      <a:lnTo>
                        <a:pt x="965" y="871"/>
                      </a:lnTo>
                      <a:lnTo>
                        <a:pt x="952" y="878"/>
                      </a:lnTo>
                      <a:lnTo>
                        <a:pt x="950" y="880"/>
                      </a:lnTo>
                      <a:lnTo>
                        <a:pt x="970" y="869"/>
                      </a:lnTo>
                      <a:lnTo>
                        <a:pt x="985" y="863"/>
                      </a:lnTo>
                      <a:lnTo>
                        <a:pt x="993" y="858"/>
                      </a:lnTo>
                      <a:lnTo>
                        <a:pt x="985" y="859"/>
                      </a:lnTo>
                      <a:lnTo>
                        <a:pt x="978" y="863"/>
                      </a:lnTo>
                      <a:lnTo>
                        <a:pt x="978" y="858"/>
                      </a:lnTo>
                      <a:lnTo>
                        <a:pt x="991" y="852"/>
                      </a:lnTo>
                      <a:lnTo>
                        <a:pt x="1004" y="852"/>
                      </a:lnTo>
                      <a:lnTo>
                        <a:pt x="1017" y="843"/>
                      </a:lnTo>
                      <a:lnTo>
                        <a:pt x="1029" y="837"/>
                      </a:lnTo>
                      <a:lnTo>
                        <a:pt x="1034" y="833"/>
                      </a:lnTo>
                      <a:lnTo>
                        <a:pt x="1048" y="820"/>
                      </a:lnTo>
                      <a:lnTo>
                        <a:pt x="1049" y="807"/>
                      </a:lnTo>
                      <a:lnTo>
                        <a:pt x="1061" y="799"/>
                      </a:lnTo>
                      <a:lnTo>
                        <a:pt x="1064" y="794"/>
                      </a:lnTo>
                      <a:lnTo>
                        <a:pt x="1072" y="790"/>
                      </a:lnTo>
                      <a:lnTo>
                        <a:pt x="1076" y="780"/>
                      </a:lnTo>
                      <a:lnTo>
                        <a:pt x="1068" y="779"/>
                      </a:lnTo>
                      <a:lnTo>
                        <a:pt x="1068" y="769"/>
                      </a:lnTo>
                      <a:lnTo>
                        <a:pt x="1061" y="764"/>
                      </a:lnTo>
                      <a:lnTo>
                        <a:pt x="1063" y="756"/>
                      </a:lnTo>
                      <a:lnTo>
                        <a:pt x="1059" y="749"/>
                      </a:lnTo>
                      <a:lnTo>
                        <a:pt x="1063" y="747"/>
                      </a:lnTo>
                      <a:lnTo>
                        <a:pt x="1072" y="752"/>
                      </a:lnTo>
                      <a:lnTo>
                        <a:pt x="1076" y="745"/>
                      </a:lnTo>
                      <a:lnTo>
                        <a:pt x="1081" y="741"/>
                      </a:lnTo>
                      <a:lnTo>
                        <a:pt x="1089" y="741"/>
                      </a:lnTo>
                      <a:lnTo>
                        <a:pt x="1089" y="752"/>
                      </a:lnTo>
                      <a:lnTo>
                        <a:pt x="1083" y="767"/>
                      </a:lnTo>
                      <a:lnTo>
                        <a:pt x="1098" y="762"/>
                      </a:lnTo>
                      <a:lnTo>
                        <a:pt x="1111" y="762"/>
                      </a:lnTo>
                      <a:lnTo>
                        <a:pt x="1110" y="765"/>
                      </a:lnTo>
                      <a:lnTo>
                        <a:pt x="1102" y="765"/>
                      </a:lnTo>
                      <a:lnTo>
                        <a:pt x="1087" y="777"/>
                      </a:lnTo>
                      <a:lnTo>
                        <a:pt x="1083" y="784"/>
                      </a:lnTo>
                      <a:lnTo>
                        <a:pt x="1085" y="784"/>
                      </a:lnTo>
                      <a:lnTo>
                        <a:pt x="1093" y="777"/>
                      </a:lnTo>
                      <a:lnTo>
                        <a:pt x="1100" y="773"/>
                      </a:lnTo>
                      <a:lnTo>
                        <a:pt x="1106" y="769"/>
                      </a:lnTo>
                      <a:lnTo>
                        <a:pt x="1126" y="760"/>
                      </a:lnTo>
                      <a:lnTo>
                        <a:pt x="1149" y="749"/>
                      </a:lnTo>
                      <a:lnTo>
                        <a:pt x="1170" y="747"/>
                      </a:lnTo>
                      <a:lnTo>
                        <a:pt x="1158" y="733"/>
                      </a:lnTo>
                      <a:lnTo>
                        <a:pt x="1168" y="718"/>
                      </a:lnTo>
                      <a:lnTo>
                        <a:pt x="1173" y="713"/>
                      </a:lnTo>
                      <a:lnTo>
                        <a:pt x="1173" y="713"/>
                      </a:lnTo>
                      <a:lnTo>
                        <a:pt x="1181" y="705"/>
                      </a:lnTo>
                      <a:close/>
                    </a:path>
                  </a:pathLst>
                </a:custGeom>
                <a:solidFill>
                  <a:srgbClr val="C42026"/>
                </a:solid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89" name="Freeform 37">
                  <a:extLst>
                    <a:ext uri="{FF2B5EF4-FFF2-40B4-BE49-F238E27FC236}">
                      <a16:creationId xmlns:a16="http://schemas.microsoft.com/office/drawing/2014/main" id="{9DFB0F1A-D67B-473F-A9AC-2381836B460F}"/>
                    </a:ext>
                  </a:extLst>
                </p:cNvPr>
                <p:cNvSpPr>
                  <a:spLocks/>
                </p:cNvSpPr>
                <p:nvPr/>
              </p:nvSpPr>
              <p:spPr bwMode="auto">
                <a:xfrm>
                  <a:off x="3099948" y="3582312"/>
                  <a:ext cx="24978" cy="54939"/>
                </a:xfrm>
                <a:custGeom>
                  <a:avLst/>
                  <a:gdLst>
                    <a:gd name="T0" fmla="*/ 26 w 26"/>
                    <a:gd name="T1" fmla="*/ 0 h 63"/>
                    <a:gd name="T2" fmla="*/ 19 w 26"/>
                    <a:gd name="T3" fmla="*/ 15 h 63"/>
                    <a:gd name="T4" fmla="*/ 15 w 26"/>
                    <a:gd name="T5" fmla="*/ 20 h 63"/>
                    <a:gd name="T6" fmla="*/ 6 w 26"/>
                    <a:gd name="T7" fmla="*/ 37 h 63"/>
                    <a:gd name="T8" fmla="*/ 0 w 26"/>
                    <a:gd name="T9" fmla="*/ 50 h 63"/>
                    <a:gd name="T10" fmla="*/ 0 w 26"/>
                    <a:gd name="T11" fmla="*/ 63 h 63"/>
                    <a:gd name="T12" fmla="*/ 7 w 26"/>
                    <a:gd name="T13" fmla="*/ 43 h 63"/>
                    <a:gd name="T14" fmla="*/ 13 w 26"/>
                    <a:gd name="T15" fmla="*/ 30 h 63"/>
                    <a:gd name="T16" fmla="*/ 26 w 26"/>
                    <a:gd name="T17" fmla="*/ 7 h 63"/>
                    <a:gd name="T18" fmla="*/ 26 w 26"/>
                    <a:gd name="T1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63">
                      <a:moveTo>
                        <a:pt x="26" y="0"/>
                      </a:moveTo>
                      <a:lnTo>
                        <a:pt x="19" y="15"/>
                      </a:lnTo>
                      <a:lnTo>
                        <a:pt x="15" y="20"/>
                      </a:lnTo>
                      <a:lnTo>
                        <a:pt x="6" y="37"/>
                      </a:lnTo>
                      <a:lnTo>
                        <a:pt x="0" y="50"/>
                      </a:lnTo>
                      <a:lnTo>
                        <a:pt x="0" y="63"/>
                      </a:lnTo>
                      <a:lnTo>
                        <a:pt x="7" y="43"/>
                      </a:lnTo>
                      <a:lnTo>
                        <a:pt x="13" y="30"/>
                      </a:lnTo>
                      <a:lnTo>
                        <a:pt x="26" y="7"/>
                      </a:lnTo>
                      <a:lnTo>
                        <a:pt x="26"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90" name="Freeform 38">
                  <a:extLst>
                    <a:ext uri="{FF2B5EF4-FFF2-40B4-BE49-F238E27FC236}">
                      <a16:creationId xmlns:a16="http://schemas.microsoft.com/office/drawing/2014/main" id="{6673E7A7-CDFF-4003-A42A-3691B2343F8B}"/>
                    </a:ext>
                  </a:extLst>
                </p:cNvPr>
                <p:cNvSpPr>
                  <a:spLocks/>
                </p:cNvSpPr>
                <p:nvPr/>
              </p:nvSpPr>
              <p:spPr bwMode="auto">
                <a:xfrm>
                  <a:off x="3099948" y="3582312"/>
                  <a:ext cx="24978" cy="54939"/>
                </a:xfrm>
                <a:custGeom>
                  <a:avLst/>
                  <a:gdLst>
                    <a:gd name="T0" fmla="*/ 26 w 26"/>
                    <a:gd name="T1" fmla="*/ 0 h 63"/>
                    <a:gd name="T2" fmla="*/ 19 w 26"/>
                    <a:gd name="T3" fmla="*/ 15 h 63"/>
                    <a:gd name="T4" fmla="*/ 15 w 26"/>
                    <a:gd name="T5" fmla="*/ 20 h 63"/>
                    <a:gd name="T6" fmla="*/ 6 w 26"/>
                    <a:gd name="T7" fmla="*/ 37 h 63"/>
                    <a:gd name="T8" fmla="*/ 0 w 26"/>
                    <a:gd name="T9" fmla="*/ 50 h 63"/>
                    <a:gd name="T10" fmla="*/ 0 w 26"/>
                    <a:gd name="T11" fmla="*/ 63 h 63"/>
                    <a:gd name="T12" fmla="*/ 7 w 26"/>
                    <a:gd name="T13" fmla="*/ 43 h 63"/>
                    <a:gd name="T14" fmla="*/ 13 w 26"/>
                    <a:gd name="T15" fmla="*/ 30 h 63"/>
                    <a:gd name="T16" fmla="*/ 26 w 26"/>
                    <a:gd name="T17" fmla="*/ 7 h 63"/>
                    <a:gd name="T18" fmla="*/ 26 w 26"/>
                    <a:gd name="T1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63">
                      <a:moveTo>
                        <a:pt x="26" y="0"/>
                      </a:moveTo>
                      <a:lnTo>
                        <a:pt x="19" y="15"/>
                      </a:lnTo>
                      <a:lnTo>
                        <a:pt x="15" y="20"/>
                      </a:lnTo>
                      <a:lnTo>
                        <a:pt x="6" y="37"/>
                      </a:lnTo>
                      <a:lnTo>
                        <a:pt x="0" y="50"/>
                      </a:lnTo>
                      <a:lnTo>
                        <a:pt x="0" y="63"/>
                      </a:lnTo>
                      <a:lnTo>
                        <a:pt x="7" y="43"/>
                      </a:lnTo>
                      <a:lnTo>
                        <a:pt x="13" y="30"/>
                      </a:lnTo>
                      <a:lnTo>
                        <a:pt x="26" y="7"/>
                      </a:lnTo>
                      <a:lnTo>
                        <a:pt x="26"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91" name="Freeform 39">
                  <a:extLst>
                    <a:ext uri="{FF2B5EF4-FFF2-40B4-BE49-F238E27FC236}">
                      <a16:creationId xmlns:a16="http://schemas.microsoft.com/office/drawing/2014/main" id="{B2517CB1-E5E8-435E-9397-4633E1DDB35D}"/>
                    </a:ext>
                  </a:extLst>
                </p:cNvPr>
                <p:cNvSpPr>
                  <a:spLocks/>
                </p:cNvSpPr>
                <p:nvPr/>
              </p:nvSpPr>
              <p:spPr bwMode="auto">
                <a:xfrm>
                  <a:off x="3309379" y="3437553"/>
                  <a:ext cx="24978" cy="21801"/>
                </a:xfrm>
                <a:custGeom>
                  <a:avLst/>
                  <a:gdLst>
                    <a:gd name="T0" fmla="*/ 26 w 26"/>
                    <a:gd name="T1" fmla="*/ 0 h 25"/>
                    <a:gd name="T2" fmla="*/ 19 w 26"/>
                    <a:gd name="T3" fmla="*/ 6 h 25"/>
                    <a:gd name="T4" fmla="*/ 9 w 26"/>
                    <a:gd name="T5" fmla="*/ 15 h 25"/>
                    <a:gd name="T6" fmla="*/ 4 w 26"/>
                    <a:gd name="T7" fmla="*/ 19 h 25"/>
                    <a:gd name="T8" fmla="*/ 0 w 26"/>
                    <a:gd name="T9" fmla="*/ 25 h 25"/>
                    <a:gd name="T10" fmla="*/ 21 w 26"/>
                    <a:gd name="T11" fmla="*/ 8 h 25"/>
                    <a:gd name="T12" fmla="*/ 26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26" y="0"/>
                      </a:moveTo>
                      <a:lnTo>
                        <a:pt x="19" y="6"/>
                      </a:lnTo>
                      <a:lnTo>
                        <a:pt x="9" y="15"/>
                      </a:lnTo>
                      <a:lnTo>
                        <a:pt x="4" y="19"/>
                      </a:lnTo>
                      <a:lnTo>
                        <a:pt x="0" y="25"/>
                      </a:lnTo>
                      <a:lnTo>
                        <a:pt x="21" y="8"/>
                      </a:lnTo>
                      <a:lnTo>
                        <a:pt x="26"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92" name="Freeform 40">
                  <a:extLst>
                    <a:ext uri="{FF2B5EF4-FFF2-40B4-BE49-F238E27FC236}">
                      <a16:creationId xmlns:a16="http://schemas.microsoft.com/office/drawing/2014/main" id="{0922BF89-970C-474D-859E-DBB945C936BA}"/>
                    </a:ext>
                  </a:extLst>
                </p:cNvPr>
                <p:cNvSpPr>
                  <a:spLocks/>
                </p:cNvSpPr>
                <p:nvPr/>
              </p:nvSpPr>
              <p:spPr bwMode="auto">
                <a:xfrm>
                  <a:off x="3309379" y="3437553"/>
                  <a:ext cx="24978" cy="21801"/>
                </a:xfrm>
                <a:custGeom>
                  <a:avLst/>
                  <a:gdLst>
                    <a:gd name="T0" fmla="*/ 26 w 26"/>
                    <a:gd name="T1" fmla="*/ 0 h 25"/>
                    <a:gd name="T2" fmla="*/ 19 w 26"/>
                    <a:gd name="T3" fmla="*/ 6 h 25"/>
                    <a:gd name="T4" fmla="*/ 9 w 26"/>
                    <a:gd name="T5" fmla="*/ 15 h 25"/>
                    <a:gd name="T6" fmla="*/ 4 w 26"/>
                    <a:gd name="T7" fmla="*/ 19 h 25"/>
                    <a:gd name="T8" fmla="*/ 0 w 26"/>
                    <a:gd name="T9" fmla="*/ 25 h 25"/>
                    <a:gd name="T10" fmla="*/ 21 w 26"/>
                    <a:gd name="T11" fmla="*/ 8 h 25"/>
                    <a:gd name="T12" fmla="*/ 26 w 26"/>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6" h="25">
                      <a:moveTo>
                        <a:pt x="26" y="0"/>
                      </a:moveTo>
                      <a:lnTo>
                        <a:pt x="19" y="6"/>
                      </a:lnTo>
                      <a:lnTo>
                        <a:pt x="9" y="15"/>
                      </a:lnTo>
                      <a:lnTo>
                        <a:pt x="4" y="19"/>
                      </a:lnTo>
                      <a:lnTo>
                        <a:pt x="0" y="25"/>
                      </a:lnTo>
                      <a:lnTo>
                        <a:pt x="21" y="8"/>
                      </a:lnTo>
                      <a:lnTo>
                        <a:pt x="26"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93" name="Freeform 41">
                  <a:extLst>
                    <a:ext uri="{FF2B5EF4-FFF2-40B4-BE49-F238E27FC236}">
                      <a16:creationId xmlns:a16="http://schemas.microsoft.com/office/drawing/2014/main" id="{87FD2B04-31C4-4313-A3D0-A01B211D75B3}"/>
                    </a:ext>
                  </a:extLst>
                </p:cNvPr>
                <p:cNvSpPr>
                  <a:spLocks/>
                </p:cNvSpPr>
                <p:nvPr/>
              </p:nvSpPr>
              <p:spPr bwMode="auto">
                <a:xfrm>
                  <a:off x="3135494" y="3554407"/>
                  <a:ext cx="15371" cy="19185"/>
                </a:xfrm>
                <a:custGeom>
                  <a:avLst/>
                  <a:gdLst>
                    <a:gd name="T0" fmla="*/ 6 w 16"/>
                    <a:gd name="T1" fmla="*/ 7 h 22"/>
                    <a:gd name="T2" fmla="*/ 4 w 16"/>
                    <a:gd name="T3" fmla="*/ 13 h 22"/>
                    <a:gd name="T4" fmla="*/ 0 w 16"/>
                    <a:gd name="T5" fmla="*/ 20 h 22"/>
                    <a:gd name="T6" fmla="*/ 0 w 16"/>
                    <a:gd name="T7" fmla="*/ 22 h 22"/>
                    <a:gd name="T8" fmla="*/ 12 w 16"/>
                    <a:gd name="T9" fmla="*/ 9 h 22"/>
                    <a:gd name="T10" fmla="*/ 16 w 16"/>
                    <a:gd name="T11" fmla="*/ 1 h 22"/>
                    <a:gd name="T12" fmla="*/ 12 w 16"/>
                    <a:gd name="T13" fmla="*/ 0 h 22"/>
                    <a:gd name="T14" fmla="*/ 6 w 16"/>
                    <a:gd name="T15" fmla="*/ 7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2">
                      <a:moveTo>
                        <a:pt x="6" y="7"/>
                      </a:moveTo>
                      <a:lnTo>
                        <a:pt x="4" y="13"/>
                      </a:lnTo>
                      <a:lnTo>
                        <a:pt x="0" y="20"/>
                      </a:lnTo>
                      <a:lnTo>
                        <a:pt x="0" y="22"/>
                      </a:lnTo>
                      <a:lnTo>
                        <a:pt x="12" y="9"/>
                      </a:lnTo>
                      <a:lnTo>
                        <a:pt x="16" y="1"/>
                      </a:lnTo>
                      <a:lnTo>
                        <a:pt x="12" y="0"/>
                      </a:lnTo>
                      <a:lnTo>
                        <a:pt x="6" y="7"/>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94" name="Freeform 42">
                  <a:extLst>
                    <a:ext uri="{FF2B5EF4-FFF2-40B4-BE49-F238E27FC236}">
                      <a16:creationId xmlns:a16="http://schemas.microsoft.com/office/drawing/2014/main" id="{7DA9F2B2-A704-4A89-8706-CBA1151349AA}"/>
                    </a:ext>
                  </a:extLst>
                </p:cNvPr>
                <p:cNvSpPr>
                  <a:spLocks/>
                </p:cNvSpPr>
                <p:nvPr/>
              </p:nvSpPr>
              <p:spPr bwMode="auto">
                <a:xfrm>
                  <a:off x="3135494" y="3554407"/>
                  <a:ext cx="15371" cy="19185"/>
                </a:xfrm>
                <a:custGeom>
                  <a:avLst/>
                  <a:gdLst>
                    <a:gd name="T0" fmla="*/ 6 w 16"/>
                    <a:gd name="T1" fmla="*/ 7 h 22"/>
                    <a:gd name="T2" fmla="*/ 4 w 16"/>
                    <a:gd name="T3" fmla="*/ 13 h 22"/>
                    <a:gd name="T4" fmla="*/ 0 w 16"/>
                    <a:gd name="T5" fmla="*/ 20 h 22"/>
                    <a:gd name="T6" fmla="*/ 0 w 16"/>
                    <a:gd name="T7" fmla="*/ 22 h 22"/>
                    <a:gd name="T8" fmla="*/ 12 w 16"/>
                    <a:gd name="T9" fmla="*/ 9 h 22"/>
                    <a:gd name="T10" fmla="*/ 16 w 16"/>
                    <a:gd name="T11" fmla="*/ 1 h 22"/>
                    <a:gd name="T12" fmla="*/ 12 w 16"/>
                    <a:gd name="T13" fmla="*/ 0 h 22"/>
                    <a:gd name="T14" fmla="*/ 6 w 16"/>
                    <a:gd name="T15" fmla="*/ 7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2">
                      <a:moveTo>
                        <a:pt x="6" y="7"/>
                      </a:moveTo>
                      <a:lnTo>
                        <a:pt x="4" y="13"/>
                      </a:lnTo>
                      <a:lnTo>
                        <a:pt x="0" y="20"/>
                      </a:lnTo>
                      <a:lnTo>
                        <a:pt x="0" y="22"/>
                      </a:lnTo>
                      <a:lnTo>
                        <a:pt x="12" y="9"/>
                      </a:lnTo>
                      <a:lnTo>
                        <a:pt x="16" y="1"/>
                      </a:lnTo>
                      <a:lnTo>
                        <a:pt x="12" y="0"/>
                      </a:lnTo>
                      <a:lnTo>
                        <a:pt x="6" y="7"/>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95" name="Freeform 43">
                  <a:extLst>
                    <a:ext uri="{FF2B5EF4-FFF2-40B4-BE49-F238E27FC236}">
                      <a16:creationId xmlns:a16="http://schemas.microsoft.com/office/drawing/2014/main" id="{560D44BB-66FC-4776-8BC2-FB04D86F9A3B}"/>
                    </a:ext>
                  </a:extLst>
                </p:cNvPr>
                <p:cNvSpPr>
                  <a:spLocks/>
                </p:cNvSpPr>
                <p:nvPr/>
              </p:nvSpPr>
              <p:spPr bwMode="auto">
                <a:xfrm>
                  <a:off x="3153747" y="3528245"/>
                  <a:ext cx="36506" cy="26161"/>
                </a:xfrm>
                <a:custGeom>
                  <a:avLst/>
                  <a:gdLst>
                    <a:gd name="T0" fmla="*/ 28 w 38"/>
                    <a:gd name="T1" fmla="*/ 7 h 30"/>
                    <a:gd name="T2" fmla="*/ 15 w 38"/>
                    <a:gd name="T3" fmla="*/ 15 h 30"/>
                    <a:gd name="T4" fmla="*/ 10 w 38"/>
                    <a:gd name="T5" fmla="*/ 20 h 30"/>
                    <a:gd name="T6" fmla="*/ 2 w 38"/>
                    <a:gd name="T7" fmla="*/ 22 h 30"/>
                    <a:gd name="T8" fmla="*/ 0 w 38"/>
                    <a:gd name="T9" fmla="*/ 22 h 30"/>
                    <a:gd name="T10" fmla="*/ 2 w 38"/>
                    <a:gd name="T11" fmla="*/ 30 h 30"/>
                    <a:gd name="T12" fmla="*/ 23 w 38"/>
                    <a:gd name="T13" fmla="*/ 15 h 30"/>
                    <a:gd name="T14" fmla="*/ 36 w 38"/>
                    <a:gd name="T15" fmla="*/ 7 h 30"/>
                    <a:gd name="T16" fmla="*/ 38 w 38"/>
                    <a:gd name="T17" fmla="*/ 1 h 30"/>
                    <a:gd name="T18" fmla="*/ 36 w 38"/>
                    <a:gd name="T19" fmla="*/ 0 h 30"/>
                    <a:gd name="T20" fmla="*/ 28 w 38"/>
                    <a:gd name="T21" fmla="*/ 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0">
                      <a:moveTo>
                        <a:pt x="28" y="7"/>
                      </a:moveTo>
                      <a:lnTo>
                        <a:pt x="15" y="15"/>
                      </a:lnTo>
                      <a:lnTo>
                        <a:pt x="10" y="20"/>
                      </a:lnTo>
                      <a:lnTo>
                        <a:pt x="2" y="22"/>
                      </a:lnTo>
                      <a:lnTo>
                        <a:pt x="0" y="22"/>
                      </a:lnTo>
                      <a:lnTo>
                        <a:pt x="2" y="30"/>
                      </a:lnTo>
                      <a:lnTo>
                        <a:pt x="23" y="15"/>
                      </a:lnTo>
                      <a:lnTo>
                        <a:pt x="36" y="7"/>
                      </a:lnTo>
                      <a:lnTo>
                        <a:pt x="38" y="1"/>
                      </a:lnTo>
                      <a:lnTo>
                        <a:pt x="36" y="0"/>
                      </a:lnTo>
                      <a:lnTo>
                        <a:pt x="28" y="7"/>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96" name="Freeform 44">
                  <a:extLst>
                    <a:ext uri="{FF2B5EF4-FFF2-40B4-BE49-F238E27FC236}">
                      <a16:creationId xmlns:a16="http://schemas.microsoft.com/office/drawing/2014/main" id="{5679C075-5D4A-43E1-AB3B-2B22DE8556F6}"/>
                    </a:ext>
                  </a:extLst>
                </p:cNvPr>
                <p:cNvSpPr>
                  <a:spLocks/>
                </p:cNvSpPr>
                <p:nvPr/>
              </p:nvSpPr>
              <p:spPr bwMode="auto">
                <a:xfrm>
                  <a:off x="3153747" y="3528245"/>
                  <a:ext cx="36506" cy="26161"/>
                </a:xfrm>
                <a:custGeom>
                  <a:avLst/>
                  <a:gdLst>
                    <a:gd name="T0" fmla="*/ 28 w 38"/>
                    <a:gd name="T1" fmla="*/ 7 h 30"/>
                    <a:gd name="T2" fmla="*/ 15 w 38"/>
                    <a:gd name="T3" fmla="*/ 15 h 30"/>
                    <a:gd name="T4" fmla="*/ 10 w 38"/>
                    <a:gd name="T5" fmla="*/ 20 h 30"/>
                    <a:gd name="T6" fmla="*/ 2 w 38"/>
                    <a:gd name="T7" fmla="*/ 22 h 30"/>
                    <a:gd name="T8" fmla="*/ 0 w 38"/>
                    <a:gd name="T9" fmla="*/ 22 h 30"/>
                    <a:gd name="T10" fmla="*/ 2 w 38"/>
                    <a:gd name="T11" fmla="*/ 30 h 30"/>
                    <a:gd name="T12" fmla="*/ 23 w 38"/>
                    <a:gd name="T13" fmla="*/ 15 h 30"/>
                    <a:gd name="T14" fmla="*/ 36 w 38"/>
                    <a:gd name="T15" fmla="*/ 7 h 30"/>
                    <a:gd name="T16" fmla="*/ 38 w 38"/>
                    <a:gd name="T17" fmla="*/ 1 h 30"/>
                    <a:gd name="T18" fmla="*/ 36 w 38"/>
                    <a:gd name="T19" fmla="*/ 0 h 30"/>
                    <a:gd name="T20" fmla="*/ 28 w 38"/>
                    <a:gd name="T21" fmla="*/ 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0">
                      <a:moveTo>
                        <a:pt x="28" y="7"/>
                      </a:moveTo>
                      <a:lnTo>
                        <a:pt x="15" y="15"/>
                      </a:lnTo>
                      <a:lnTo>
                        <a:pt x="10" y="20"/>
                      </a:lnTo>
                      <a:lnTo>
                        <a:pt x="2" y="22"/>
                      </a:lnTo>
                      <a:lnTo>
                        <a:pt x="0" y="22"/>
                      </a:lnTo>
                      <a:lnTo>
                        <a:pt x="2" y="30"/>
                      </a:lnTo>
                      <a:lnTo>
                        <a:pt x="23" y="15"/>
                      </a:lnTo>
                      <a:lnTo>
                        <a:pt x="36" y="7"/>
                      </a:lnTo>
                      <a:lnTo>
                        <a:pt x="38" y="1"/>
                      </a:lnTo>
                      <a:lnTo>
                        <a:pt x="36" y="0"/>
                      </a:lnTo>
                      <a:lnTo>
                        <a:pt x="28" y="7"/>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grpSp>
          <p:sp>
            <p:nvSpPr>
              <p:cNvPr id="136" name="Freeform 53">
                <a:extLst>
                  <a:ext uri="{FF2B5EF4-FFF2-40B4-BE49-F238E27FC236}">
                    <a16:creationId xmlns:a16="http://schemas.microsoft.com/office/drawing/2014/main" id="{F8D9CF31-B369-4BCF-84FC-4445138F0E4C}"/>
                  </a:ext>
                </a:extLst>
              </p:cNvPr>
              <p:cNvSpPr>
                <a:spLocks/>
              </p:cNvSpPr>
              <p:nvPr/>
            </p:nvSpPr>
            <p:spPr bwMode="auto">
              <a:xfrm>
                <a:off x="4199938" y="3337269"/>
                <a:ext cx="33624" cy="18313"/>
              </a:xfrm>
              <a:custGeom>
                <a:avLst/>
                <a:gdLst>
                  <a:gd name="T0" fmla="*/ 17 w 35"/>
                  <a:gd name="T1" fmla="*/ 15 h 21"/>
                  <a:gd name="T2" fmla="*/ 30 w 35"/>
                  <a:gd name="T3" fmla="*/ 6 h 21"/>
                  <a:gd name="T4" fmla="*/ 35 w 35"/>
                  <a:gd name="T5" fmla="*/ 0 h 21"/>
                  <a:gd name="T6" fmla="*/ 28 w 35"/>
                  <a:gd name="T7" fmla="*/ 6 h 21"/>
                  <a:gd name="T8" fmla="*/ 28 w 35"/>
                  <a:gd name="T9" fmla="*/ 8 h 21"/>
                  <a:gd name="T10" fmla="*/ 20 w 35"/>
                  <a:gd name="T11" fmla="*/ 12 h 21"/>
                  <a:gd name="T12" fmla="*/ 15 w 35"/>
                  <a:gd name="T13" fmla="*/ 15 h 21"/>
                  <a:gd name="T14" fmla="*/ 7 w 35"/>
                  <a:gd name="T15" fmla="*/ 19 h 21"/>
                  <a:gd name="T16" fmla="*/ 0 w 35"/>
                  <a:gd name="T17" fmla="*/ 19 h 21"/>
                  <a:gd name="T18" fmla="*/ 5 w 35"/>
                  <a:gd name="T19" fmla="*/ 21 h 21"/>
                  <a:gd name="T20" fmla="*/ 13 w 35"/>
                  <a:gd name="T21" fmla="*/ 17 h 21"/>
                  <a:gd name="T22" fmla="*/ 17 w 35"/>
                  <a:gd name="T23" fmla="*/ 1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21">
                    <a:moveTo>
                      <a:pt x="17" y="15"/>
                    </a:moveTo>
                    <a:lnTo>
                      <a:pt x="30" y="6"/>
                    </a:lnTo>
                    <a:lnTo>
                      <a:pt x="35" y="0"/>
                    </a:lnTo>
                    <a:lnTo>
                      <a:pt x="28" y="6"/>
                    </a:lnTo>
                    <a:lnTo>
                      <a:pt x="28" y="8"/>
                    </a:lnTo>
                    <a:lnTo>
                      <a:pt x="20" y="12"/>
                    </a:lnTo>
                    <a:lnTo>
                      <a:pt x="15" y="15"/>
                    </a:lnTo>
                    <a:lnTo>
                      <a:pt x="7" y="19"/>
                    </a:lnTo>
                    <a:lnTo>
                      <a:pt x="0" y="19"/>
                    </a:lnTo>
                    <a:lnTo>
                      <a:pt x="5" y="21"/>
                    </a:lnTo>
                    <a:lnTo>
                      <a:pt x="13" y="17"/>
                    </a:lnTo>
                    <a:lnTo>
                      <a:pt x="17" y="15"/>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37" name="Freeform 54">
                <a:extLst>
                  <a:ext uri="{FF2B5EF4-FFF2-40B4-BE49-F238E27FC236}">
                    <a16:creationId xmlns:a16="http://schemas.microsoft.com/office/drawing/2014/main" id="{A2C83B84-82D2-40DD-8AEA-7E0FAADF09E2}"/>
                  </a:ext>
                </a:extLst>
              </p:cNvPr>
              <p:cNvSpPr>
                <a:spLocks/>
              </p:cNvSpPr>
              <p:nvPr/>
            </p:nvSpPr>
            <p:spPr bwMode="auto">
              <a:xfrm>
                <a:off x="4199938" y="3337269"/>
                <a:ext cx="33624" cy="18313"/>
              </a:xfrm>
              <a:custGeom>
                <a:avLst/>
                <a:gdLst>
                  <a:gd name="T0" fmla="*/ 17 w 35"/>
                  <a:gd name="T1" fmla="*/ 15 h 21"/>
                  <a:gd name="T2" fmla="*/ 30 w 35"/>
                  <a:gd name="T3" fmla="*/ 6 h 21"/>
                  <a:gd name="T4" fmla="*/ 35 w 35"/>
                  <a:gd name="T5" fmla="*/ 0 h 21"/>
                  <a:gd name="T6" fmla="*/ 28 w 35"/>
                  <a:gd name="T7" fmla="*/ 6 h 21"/>
                  <a:gd name="T8" fmla="*/ 28 w 35"/>
                  <a:gd name="T9" fmla="*/ 8 h 21"/>
                  <a:gd name="T10" fmla="*/ 20 w 35"/>
                  <a:gd name="T11" fmla="*/ 12 h 21"/>
                  <a:gd name="T12" fmla="*/ 15 w 35"/>
                  <a:gd name="T13" fmla="*/ 15 h 21"/>
                  <a:gd name="T14" fmla="*/ 7 w 35"/>
                  <a:gd name="T15" fmla="*/ 19 h 21"/>
                  <a:gd name="T16" fmla="*/ 0 w 35"/>
                  <a:gd name="T17" fmla="*/ 19 h 21"/>
                  <a:gd name="T18" fmla="*/ 5 w 35"/>
                  <a:gd name="T19" fmla="*/ 21 h 21"/>
                  <a:gd name="T20" fmla="*/ 13 w 35"/>
                  <a:gd name="T21" fmla="*/ 17 h 21"/>
                  <a:gd name="T22" fmla="*/ 17 w 35"/>
                  <a:gd name="T23" fmla="*/ 1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21">
                    <a:moveTo>
                      <a:pt x="17" y="15"/>
                    </a:moveTo>
                    <a:lnTo>
                      <a:pt x="30" y="6"/>
                    </a:lnTo>
                    <a:lnTo>
                      <a:pt x="35" y="0"/>
                    </a:lnTo>
                    <a:lnTo>
                      <a:pt x="28" y="6"/>
                    </a:lnTo>
                    <a:lnTo>
                      <a:pt x="28" y="8"/>
                    </a:lnTo>
                    <a:lnTo>
                      <a:pt x="20" y="12"/>
                    </a:lnTo>
                    <a:lnTo>
                      <a:pt x="15" y="15"/>
                    </a:lnTo>
                    <a:lnTo>
                      <a:pt x="7" y="19"/>
                    </a:lnTo>
                    <a:lnTo>
                      <a:pt x="0" y="19"/>
                    </a:lnTo>
                    <a:lnTo>
                      <a:pt x="5" y="21"/>
                    </a:lnTo>
                    <a:lnTo>
                      <a:pt x="13" y="17"/>
                    </a:lnTo>
                    <a:lnTo>
                      <a:pt x="17" y="15"/>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38" name="Freeform 67">
                <a:extLst>
                  <a:ext uri="{FF2B5EF4-FFF2-40B4-BE49-F238E27FC236}">
                    <a16:creationId xmlns:a16="http://schemas.microsoft.com/office/drawing/2014/main" id="{95DCE1E5-C53F-45B6-AD0E-B4DD92EC49F8}"/>
                  </a:ext>
                </a:extLst>
              </p:cNvPr>
              <p:cNvSpPr>
                <a:spLocks/>
              </p:cNvSpPr>
              <p:nvPr/>
            </p:nvSpPr>
            <p:spPr bwMode="auto">
              <a:xfrm>
                <a:off x="3120123" y="1555689"/>
                <a:ext cx="532222" cy="549386"/>
              </a:xfrm>
              <a:custGeom>
                <a:avLst/>
                <a:gdLst>
                  <a:gd name="T0" fmla="*/ 7 w 554"/>
                  <a:gd name="T1" fmla="*/ 69 h 630"/>
                  <a:gd name="T2" fmla="*/ 7 w 554"/>
                  <a:gd name="T3" fmla="*/ 103 h 630"/>
                  <a:gd name="T4" fmla="*/ 7 w 554"/>
                  <a:gd name="T5" fmla="*/ 126 h 630"/>
                  <a:gd name="T6" fmla="*/ 15 w 554"/>
                  <a:gd name="T7" fmla="*/ 160 h 630"/>
                  <a:gd name="T8" fmla="*/ 26 w 554"/>
                  <a:gd name="T9" fmla="*/ 203 h 630"/>
                  <a:gd name="T10" fmla="*/ 28 w 554"/>
                  <a:gd name="T11" fmla="*/ 229 h 630"/>
                  <a:gd name="T12" fmla="*/ 33 w 554"/>
                  <a:gd name="T13" fmla="*/ 261 h 630"/>
                  <a:gd name="T14" fmla="*/ 35 w 554"/>
                  <a:gd name="T15" fmla="*/ 301 h 630"/>
                  <a:gd name="T16" fmla="*/ 45 w 554"/>
                  <a:gd name="T17" fmla="*/ 325 h 630"/>
                  <a:gd name="T18" fmla="*/ 48 w 554"/>
                  <a:gd name="T19" fmla="*/ 353 h 630"/>
                  <a:gd name="T20" fmla="*/ 45 w 554"/>
                  <a:gd name="T21" fmla="*/ 382 h 630"/>
                  <a:gd name="T22" fmla="*/ 28 w 554"/>
                  <a:gd name="T23" fmla="*/ 400 h 630"/>
                  <a:gd name="T24" fmla="*/ 39 w 554"/>
                  <a:gd name="T25" fmla="*/ 425 h 630"/>
                  <a:gd name="T26" fmla="*/ 58 w 554"/>
                  <a:gd name="T27" fmla="*/ 436 h 630"/>
                  <a:gd name="T28" fmla="*/ 272 w 554"/>
                  <a:gd name="T29" fmla="*/ 626 h 630"/>
                  <a:gd name="T30" fmla="*/ 462 w 554"/>
                  <a:gd name="T31" fmla="*/ 609 h 630"/>
                  <a:gd name="T32" fmla="*/ 458 w 554"/>
                  <a:gd name="T33" fmla="*/ 581 h 630"/>
                  <a:gd name="T34" fmla="*/ 439 w 554"/>
                  <a:gd name="T35" fmla="*/ 562 h 630"/>
                  <a:gd name="T36" fmla="*/ 411 w 554"/>
                  <a:gd name="T37" fmla="*/ 543 h 630"/>
                  <a:gd name="T38" fmla="*/ 383 w 554"/>
                  <a:gd name="T39" fmla="*/ 519 h 630"/>
                  <a:gd name="T40" fmla="*/ 360 w 554"/>
                  <a:gd name="T41" fmla="*/ 506 h 630"/>
                  <a:gd name="T42" fmla="*/ 334 w 554"/>
                  <a:gd name="T43" fmla="*/ 489 h 630"/>
                  <a:gd name="T44" fmla="*/ 334 w 554"/>
                  <a:gd name="T45" fmla="*/ 455 h 630"/>
                  <a:gd name="T46" fmla="*/ 344 w 554"/>
                  <a:gd name="T47" fmla="*/ 415 h 630"/>
                  <a:gd name="T48" fmla="*/ 325 w 554"/>
                  <a:gd name="T49" fmla="*/ 395 h 630"/>
                  <a:gd name="T50" fmla="*/ 334 w 554"/>
                  <a:gd name="T51" fmla="*/ 374 h 630"/>
                  <a:gd name="T52" fmla="*/ 362 w 554"/>
                  <a:gd name="T53" fmla="*/ 351 h 630"/>
                  <a:gd name="T54" fmla="*/ 366 w 554"/>
                  <a:gd name="T55" fmla="*/ 282 h 630"/>
                  <a:gd name="T56" fmla="*/ 376 w 554"/>
                  <a:gd name="T57" fmla="*/ 273 h 630"/>
                  <a:gd name="T58" fmla="*/ 402 w 554"/>
                  <a:gd name="T59" fmla="*/ 248 h 630"/>
                  <a:gd name="T60" fmla="*/ 419 w 554"/>
                  <a:gd name="T61" fmla="*/ 231 h 630"/>
                  <a:gd name="T62" fmla="*/ 471 w 554"/>
                  <a:gd name="T63" fmla="*/ 173 h 630"/>
                  <a:gd name="T64" fmla="*/ 513 w 554"/>
                  <a:gd name="T65" fmla="*/ 152 h 630"/>
                  <a:gd name="T66" fmla="*/ 548 w 554"/>
                  <a:gd name="T67" fmla="*/ 132 h 630"/>
                  <a:gd name="T68" fmla="*/ 532 w 554"/>
                  <a:gd name="T69" fmla="*/ 130 h 630"/>
                  <a:gd name="T70" fmla="*/ 516 w 554"/>
                  <a:gd name="T71" fmla="*/ 116 h 630"/>
                  <a:gd name="T72" fmla="*/ 483 w 554"/>
                  <a:gd name="T73" fmla="*/ 120 h 630"/>
                  <a:gd name="T74" fmla="*/ 466 w 554"/>
                  <a:gd name="T75" fmla="*/ 115 h 630"/>
                  <a:gd name="T76" fmla="*/ 454 w 554"/>
                  <a:gd name="T77" fmla="*/ 109 h 630"/>
                  <a:gd name="T78" fmla="*/ 421 w 554"/>
                  <a:gd name="T79" fmla="*/ 132 h 630"/>
                  <a:gd name="T80" fmla="*/ 398 w 554"/>
                  <a:gd name="T81" fmla="*/ 118 h 630"/>
                  <a:gd name="T82" fmla="*/ 368 w 554"/>
                  <a:gd name="T83" fmla="*/ 101 h 630"/>
                  <a:gd name="T84" fmla="*/ 349 w 554"/>
                  <a:gd name="T85" fmla="*/ 111 h 630"/>
                  <a:gd name="T86" fmla="*/ 338 w 554"/>
                  <a:gd name="T87" fmla="*/ 92 h 630"/>
                  <a:gd name="T88" fmla="*/ 304 w 554"/>
                  <a:gd name="T89" fmla="*/ 75 h 630"/>
                  <a:gd name="T90" fmla="*/ 280 w 554"/>
                  <a:gd name="T91" fmla="*/ 77 h 630"/>
                  <a:gd name="T92" fmla="*/ 270 w 554"/>
                  <a:gd name="T93" fmla="*/ 85 h 630"/>
                  <a:gd name="T94" fmla="*/ 244 w 554"/>
                  <a:gd name="T95" fmla="*/ 79 h 630"/>
                  <a:gd name="T96" fmla="*/ 193 w 554"/>
                  <a:gd name="T97" fmla="*/ 69 h 630"/>
                  <a:gd name="T98" fmla="*/ 182 w 554"/>
                  <a:gd name="T99" fmla="*/ 51 h 630"/>
                  <a:gd name="T100" fmla="*/ 165 w 554"/>
                  <a:gd name="T101" fmla="*/ 4 h 630"/>
                  <a:gd name="T102" fmla="*/ 148 w 554"/>
                  <a:gd name="T103" fmla="*/ 34 h 630"/>
                  <a:gd name="T104" fmla="*/ 0 w 554"/>
                  <a:gd name="T105" fmla="*/ 41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54" h="630">
                    <a:moveTo>
                      <a:pt x="0" y="45"/>
                    </a:moveTo>
                    <a:lnTo>
                      <a:pt x="1" y="51"/>
                    </a:lnTo>
                    <a:lnTo>
                      <a:pt x="7" y="69"/>
                    </a:lnTo>
                    <a:lnTo>
                      <a:pt x="9" y="77"/>
                    </a:lnTo>
                    <a:lnTo>
                      <a:pt x="5" y="90"/>
                    </a:lnTo>
                    <a:lnTo>
                      <a:pt x="7" y="103"/>
                    </a:lnTo>
                    <a:lnTo>
                      <a:pt x="5" y="109"/>
                    </a:lnTo>
                    <a:lnTo>
                      <a:pt x="7" y="113"/>
                    </a:lnTo>
                    <a:lnTo>
                      <a:pt x="7" y="126"/>
                    </a:lnTo>
                    <a:lnTo>
                      <a:pt x="7" y="133"/>
                    </a:lnTo>
                    <a:lnTo>
                      <a:pt x="15" y="156"/>
                    </a:lnTo>
                    <a:lnTo>
                      <a:pt x="15" y="160"/>
                    </a:lnTo>
                    <a:lnTo>
                      <a:pt x="24" y="180"/>
                    </a:lnTo>
                    <a:lnTo>
                      <a:pt x="26" y="195"/>
                    </a:lnTo>
                    <a:lnTo>
                      <a:pt x="26" y="203"/>
                    </a:lnTo>
                    <a:lnTo>
                      <a:pt x="26" y="209"/>
                    </a:lnTo>
                    <a:lnTo>
                      <a:pt x="28" y="216"/>
                    </a:lnTo>
                    <a:lnTo>
                      <a:pt x="28" y="229"/>
                    </a:lnTo>
                    <a:lnTo>
                      <a:pt x="30" y="244"/>
                    </a:lnTo>
                    <a:lnTo>
                      <a:pt x="30" y="254"/>
                    </a:lnTo>
                    <a:lnTo>
                      <a:pt x="33" y="261"/>
                    </a:lnTo>
                    <a:lnTo>
                      <a:pt x="32" y="269"/>
                    </a:lnTo>
                    <a:lnTo>
                      <a:pt x="32" y="295"/>
                    </a:lnTo>
                    <a:lnTo>
                      <a:pt x="35" y="301"/>
                    </a:lnTo>
                    <a:lnTo>
                      <a:pt x="35" y="308"/>
                    </a:lnTo>
                    <a:lnTo>
                      <a:pt x="37" y="314"/>
                    </a:lnTo>
                    <a:lnTo>
                      <a:pt x="45" y="325"/>
                    </a:lnTo>
                    <a:lnTo>
                      <a:pt x="47" y="333"/>
                    </a:lnTo>
                    <a:lnTo>
                      <a:pt x="47" y="340"/>
                    </a:lnTo>
                    <a:lnTo>
                      <a:pt x="48" y="353"/>
                    </a:lnTo>
                    <a:lnTo>
                      <a:pt x="48" y="361"/>
                    </a:lnTo>
                    <a:lnTo>
                      <a:pt x="48" y="368"/>
                    </a:lnTo>
                    <a:lnTo>
                      <a:pt x="45" y="382"/>
                    </a:lnTo>
                    <a:lnTo>
                      <a:pt x="41" y="389"/>
                    </a:lnTo>
                    <a:lnTo>
                      <a:pt x="35" y="393"/>
                    </a:lnTo>
                    <a:lnTo>
                      <a:pt x="28" y="400"/>
                    </a:lnTo>
                    <a:lnTo>
                      <a:pt x="26" y="404"/>
                    </a:lnTo>
                    <a:lnTo>
                      <a:pt x="32" y="412"/>
                    </a:lnTo>
                    <a:lnTo>
                      <a:pt x="39" y="425"/>
                    </a:lnTo>
                    <a:lnTo>
                      <a:pt x="47" y="427"/>
                    </a:lnTo>
                    <a:lnTo>
                      <a:pt x="52" y="430"/>
                    </a:lnTo>
                    <a:lnTo>
                      <a:pt x="58" y="436"/>
                    </a:lnTo>
                    <a:lnTo>
                      <a:pt x="58" y="630"/>
                    </a:lnTo>
                    <a:lnTo>
                      <a:pt x="139" y="630"/>
                    </a:lnTo>
                    <a:lnTo>
                      <a:pt x="272" y="626"/>
                    </a:lnTo>
                    <a:lnTo>
                      <a:pt x="383" y="622"/>
                    </a:lnTo>
                    <a:lnTo>
                      <a:pt x="464" y="617"/>
                    </a:lnTo>
                    <a:lnTo>
                      <a:pt x="462" y="609"/>
                    </a:lnTo>
                    <a:lnTo>
                      <a:pt x="462" y="607"/>
                    </a:lnTo>
                    <a:lnTo>
                      <a:pt x="460" y="600"/>
                    </a:lnTo>
                    <a:lnTo>
                      <a:pt x="458" y="581"/>
                    </a:lnTo>
                    <a:lnTo>
                      <a:pt x="453" y="573"/>
                    </a:lnTo>
                    <a:lnTo>
                      <a:pt x="445" y="566"/>
                    </a:lnTo>
                    <a:lnTo>
                      <a:pt x="439" y="562"/>
                    </a:lnTo>
                    <a:lnTo>
                      <a:pt x="432" y="560"/>
                    </a:lnTo>
                    <a:lnTo>
                      <a:pt x="424" y="556"/>
                    </a:lnTo>
                    <a:lnTo>
                      <a:pt x="411" y="543"/>
                    </a:lnTo>
                    <a:lnTo>
                      <a:pt x="402" y="530"/>
                    </a:lnTo>
                    <a:lnTo>
                      <a:pt x="392" y="523"/>
                    </a:lnTo>
                    <a:lnTo>
                      <a:pt x="383" y="519"/>
                    </a:lnTo>
                    <a:lnTo>
                      <a:pt x="377" y="515"/>
                    </a:lnTo>
                    <a:lnTo>
                      <a:pt x="372" y="508"/>
                    </a:lnTo>
                    <a:lnTo>
                      <a:pt x="360" y="506"/>
                    </a:lnTo>
                    <a:lnTo>
                      <a:pt x="353" y="504"/>
                    </a:lnTo>
                    <a:lnTo>
                      <a:pt x="345" y="496"/>
                    </a:lnTo>
                    <a:lnTo>
                      <a:pt x="334" y="489"/>
                    </a:lnTo>
                    <a:lnTo>
                      <a:pt x="338" y="481"/>
                    </a:lnTo>
                    <a:lnTo>
                      <a:pt x="338" y="470"/>
                    </a:lnTo>
                    <a:lnTo>
                      <a:pt x="334" y="455"/>
                    </a:lnTo>
                    <a:lnTo>
                      <a:pt x="338" y="447"/>
                    </a:lnTo>
                    <a:lnTo>
                      <a:pt x="336" y="434"/>
                    </a:lnTo>
                    <a:lnTo>
                      <a:pt x="344" y="415"/>
                    </a:lnTo>
                    <a:lnTo>
                      <a:pt x="336" y="402"/>
                    </a:lnTo>
                    <a:lnTo>
                      <a:pt x="330" y="402"/>
                    </a:lnTo>
                    <a:lnTo>
                      <a:pt x="325" y="395"/>
                    </a:lnTo>
                    <a:lnTo>
                      <a:pt x="325" y="387"/>
                    </a:lnTo>
                    <a:lnTo>
                      <a:pt x="330" y="382"/>
                    </a:lnTo>
                    <a:lnTo>
                      <a:pt x="334" y="374"/>
                    </a:lnTo>
                    <a:lnTo>
                      <a:pt x="336" y="367"/>
                    </a:lnTo>
                    <a:lnTo>
                      <a:pt x="349" y="357"/>
                    </a:lnTo>
                    <a:lnTo>
                      <a:pt x="362" y="351"/>
                    </a:lnTo>
                    <a:lnTo>
                      <a:pt x="366" y="344"/>
                    </a:lnTo>
                    <a:lnTo>
                      <a:pt x="368" y="336"/>
                    </a:lnTo>
                    <a:lnTo>
                      <a:pt x="366" y="282"/>
                    </a:lnTo>
                    <a:lnTo>
                      <a:pt x="372" y="282"/>
                    </a:lnTo>
                    <a:lnTo>
                      <a:pt x="374" y="274"/>
                    </a:lnTo>
                    <a:lnTo>
                      <a:pt x="376" y="273"/>
                    </a:lnTo>
                    <a:lnTo>
                      <a:pt x="377" y="271"/>
                    </a:lnTo>
                    <a:lnTo>
                      <a:pt x="381" y="265"/>
                    </a:lnTo>
                    <a:lnTo>
                      <a:pt x="402" y="248"/>
                    </a:lnTo>
                    <a:lnTo>
                      <a:pt x="407" y="242"/>
                    </a:lnTo>
                    <a:lnTo>
                      <a:pt x="413" y="237"/>
                    </a:lnTo>
                    <a:lnTo>
                      <a:pt x="419" y="231"/>
                    </a:lnTo>
                    <a:lnTo>
                      <a:pt x="438" y="210"/>
                    </a:lnTo>
                    <a:lnTo>
                      <a:pt x="445" y="199"/>
                    </a:lnTo>
                    <a:lnTo>
                      <a:pt x="471" y="173"/>
                    </a:lnTo>
                    <a:lnTo>
                      <a:pt x="492" y="162"/>
                    </a:lnTo>
                    <a:lnTo>
                      <a:pt x="505" y="156"/>
                    </a:lnTo>
                    <a:lnTo>
                      <a:pt x="513" y="152"/>
                    </a:lnTo>
                    <a:lnTo>
                      <a:pt x="535" y="141"/>
                    </a:lnTo>
                    <a:lnTo>
                      <a:pt x="541" y="137"/>
                    </a:lnTo>
                    <a:lnTo>
                      <a:pt x="548" y="132"/>
                    </a:lnTo>
                    <a:lnTo>
                      <a:pt x="554" y="126"/>
                    </a:lnTo>
                    <a:lnTo>
                      <a:pt x="539" y="126"/>
                    </a:lnTo>
                    <a:lnTo>
                      <a:pt x="532" y="130"/>
                    </a:lnTo>
                    <a:lnTo>
                      <a:pt x="524" y="126"/>
                    </a:lnTo>
                    <a:lnTo>
                      <a:pt x="524" y="124"/>
                    </a:lnTo>
                    <a:lnTo>
                      <a:pt x="516" y="116"/>
                    </a:lnTo>
                    <a:lnTo>
                      <a:pt x="503" y="118"/>
                    </a:lnTo>
                    <a:lnTo>
                      <a:pt x="496" y="120"/>
                    </a:lnTo>
                    <a:lnTo>
                      <a:pt x="483" y="120"/>
                    </a:lnTo>
                    <a:lnTo>
                      <a:pt x="475" y="122"/>
                    </a:lnTo>
                    <a:lnTo>
                      <a:pt x="468" y="122"/>
                    </a:lnTo>
                    <a:lnTo>
                      <a:pt x="466" y="115"/>
                    </a:lnTo>
                    <a:lnTo>
                      <a:pt x="462" y="113"/>
                    </a:lnTo>
                    <a:lnTo>
                      <a:pt x="462" y="109"/>
                    </a:lnTo>
                    <a:lnTo>
                      <a:pt x="454" y="109"/>
                    </a:lnTo>
                    <a:lnTo>
                      <a:pt x="441" y="118"/>
                    </a:lnTo>
                    <a:lnTo>
                      <a:pt x="436" y="126"/>
                    </a:lnTo>
                    <a:lnTo>
                      <a:pt x="421" y="132"/>
                    </a:lnTo>
                    <a:lnTo>
                      <a:pt x="413" y="132"/>
                    </a:lnTo>
                    <a:lnTo>
                      <a:pt x="400" y="124"/>
                    </a:lnTo>
                    <a:lnTo>
                      <a:pt x="398" y="118"/>
                    </a:lnTo>
                    <a:lnTo>
                      <a:pt x="379" y="111"/>
                    </a:lnTo>
                    <a:lnTo>
                      <a:pt x="376" y="103"/>
                    </a:lnTo>
                    <a:lnTo>
                      <a:pt x="368" y="101"/>
                    </a:lnTo>
                    <a:lnTo>
                      <a:pt x="359" y="103"/>
                    </a:lnTo>
                    <a:lnTo>
                      <a:pt x="357" y="113"/>
                    </a:lnTo>
                    <a:lnTo>
                      <a:pt x="349" y="111"/>
                    </a:lnTo>
                    <a:lnTo>
                      <a:pt x="345" y="105"/>
                    </a:lnTo>
                    <a:lnTo>
                      <a:pt x="344" y="100"/>
                    </a:lnTo>
                    <a:lnTo>
                      <a:pt x="338" y="92"/>
                    </a:lnTo>
                    <a:lnTo>
                      <a:pt x="330" y="94"/>
                    </a:lnTo>
                    <a:lnTo>
                      <a:pt x="332" y="86"/>
                    </a:lnTo>
                    <a:lnTo>
                      <a:pt x="304" y="75"/>
                    </a:lnTo>
                    <a:lnTo>
                      <a:pt x="289" y="75"/>
                    </a:lnTo>
                    <a:lnTo>
                      <a:pt x="283" y="75"/>
                    </a:lnTo>
                    <a:lnTo>
                      <a:pt x="280" y="77"/>
                    </a:lnTo>
                    <a:lnTo>
                      <a:pt x="278" y="77"/>
                    </a:lnTo>
                    <a:lnTo>
                      <a:pt x="274" y="79"/>
                    </a:lnTo>
                    <a:lnTo>
                      <a:pt x="270" y="85"/>
                    </a:lnTo>
                    <a:lnTo>
                      <a:pt x="253" y="88"/>
                    </a:lnTo>
                    <a:lnTo>
                      <a:pt x="246" y="85"/>
                    </a:lnTo>
                    <a:lnTo>
                      <a:pt x="244" y="79"/>
                    </a:lnTo>
                    <a:lnTo>
                      <a:pt x="214" y="75"/>
                    </a:lnTo>
                    <a:lnTo>
                      <a:pt x="206" y="69"/>
                    </a:lnTo>
                    <a:lnTo>
                      <a:pt x="193" y="69"/>
                    </a:lnTo>
                    <a:lnTo>
                      <a:pt x="186" y="68"/>
                    </a:lnTo>
                    <a:lnTo>
                      <a:pt x="180" y="62"/>
                    </a:lnTo>
                    <a:lnTo>
                      <a:pt x="182" y="51"/>
                    </a:lnTo>
                    <a:lnTo>
                      <a:pt x="174" y="32"/>
                    </a:lnTo>
                    <a:lnTo>
                      <a:pt x="171" y="9"/>
                    </a:lnTo>
                    <a:lnTo>
                      <a:pt x="165" y="4"/>
                    </a:lnTo>
                    <a:lnTo>
                      <a:pt x="152" y="2"/>
                    </a:lnTo>
                    <a:lnTo>
                      <a:pt x="148" y="0"/>
                    </a:lnTo>
                    <a:lnTo>
                      <a:pt x="148" y="34"/>
                    </a:lnTo>
                    <a:lnTo>
                      <a:pt x="146" y="39"/>
                    </a:lnTo>
                    <a:lnTo>
                      <a:pt x="92" y="41"/>
                    </a:lnTo>
                    <a:lnTo>
                      <a:pt x="0" y="41"/>
                    </a:lnTo>
                    <a:lnTo>
                      <a:pt x="0" y="45"/>
                    </a:lnTo>
                    <a:lnTo>
                      <a:pt x="0" y="45"/>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39" name="Freeform 68">
                <a:extLst>
                  <a:ext uri="{FF2B5EF4-FFF2-40B4-BE49-F238E27FC236}">
                    <a16:creationId xmlns:a16="http://schemas.microsoft.com/office/drawing/2014/main" id="{CB5F3FDB-90DD-4EE1-90A0-A0CAAA9D452B}"/>
                  </a:ext>
                </a:extLst>
              </p:cNvPr>
              <p:cNvSpPr>
                <a:spLocks/>
              </p:cNvSpPr>
              <p:nvPr/>
            </p:nvSpPr>
            <p:spPr bwMode="auto">
              <a:xfrm>
                <a:off x="3163354" y="2093738"/>
                <a:ext cx="494755" cy="294750"/>
              </a:xfrm>
              <a:custGeom>
                <a:avLst/>
                <a:gdLst>
                  <a:gd name="T0" fmla="*/ 7 w 515"/>
                  <a:gd name="T1" fmla="*/ 28 h 338"/>
                  <a:gd name="T2" fmla="*/ 3 w 515"/>
                  <a:gd name="T3" fmla="*/ 37 h 338"/>
                  <a:gd name="T4" fmla="*/ 13 w 515"/>
                  <a:gd name="T5" fmla="*/ 50 h 338"/>
                  <a:gd name="T6" fmla="*/ 9 w 515"/>
                  <a:gd name="T7" fmla="*/ 63 h 338"/>
                  <a:gd name="T8" fmla="*/ 5 w 515"/>
                  <a:gd name="T9" fmla="*/ 84 h 338"/>
                  <a:gd name="T10" fmla="*/ 0 w 515"/>
                  <a:gd name="T11" fmla="*/ 92 h 338"/>
                  <a:gd name="T12" fmla="*/ 9 w 515"/>
                  <a:gd name="T13" fmla="*/ 105 h 338"/>
                  <a:gd name="T14" fmla="*/ 18 w 515"/>
                  <a:gd name="T15" fmla="*/ 122 h 338"/>
                  <a:gd name="T16" fmla="*/ 18 w 515"/>
                  <a:gd name="T17" fmla="*/ 133 h 338"/>
                  <a:gd name="T18" fmla="*/ 24 w 515"/>
                  <a:gd name="T19" fmla="*/ 148 h 338"/>
                  <a:gd name="T20" fmla="*/ 30 w 515"/>
                  <a:gd name="T21" fmla="*/ 161 h 338"/>
                  <a:gd name="T22" fmla="*/ 39 w 515"/>
                  <a:gd name="T23" fmla="*/ 180 h 338"/>
                  <a:gd name="T24" fmla="*/ 43 w 515"/>
                  <a:gd name="T25" fmla="*/ 193 h 338"/>
                  <a:gd name="T26" fmla="*/ 43 w 515"/>
                  <a:gd name="T27" fmla="*/ 206 h 338"/>
                  <a:gd name="T28" fmla="*/ 45 w 515"/>
                  <a:gd name="T29" fmla="*/ 221 h 338"/>
                  <a:gd name="T30" fmla="*/ 50 w 515"/>
                  <a:gd name="T31" fmla="*/ 223 h 338"/>
                  <a:gd name="T32" fmla="*/ 58 w 515"/>
                  <a:gd name="T33" fmla="*/ 235 h 338"/>
                  <a:gd name="T34" fmla="*/ 60 w 515"/>
                  <a:gd name="T35" fmla="*/ 248 h 338"/>
                  <a:gd name="T36" fmla="*/ 64 w 515"/>
                  <a:gd name="T37" fmla="*/ 263 h 338"/>
                  <a:gd name="T38" fmla="*/ 62 w 515"/>
                  <a:gd name="T39" fmla="*/ 280 h 338"/>
                  <a:gd name="T40" fmla="*/ 62 w 515"/>
                  <a:gd name="T41" fmla="*/ 315 h 338"/>
                  <a:gd name="T42" fmla="*/ 71 w 515"/>
                  <a:gd name="T43" fmla="*/ 327 h 338"/>
                  <a:gd name="T44" fmla="*/ 218 w 515"/>
                  <a:gd name="T45" fmla="*/ 325 h 338"/>
                  <a:gd name="T46" fmla="*/ 396 w 515"/>
                  <a:gd name="T47" fmla="*/ 312 h 338"/>
                  <a:gd name="T48" fmla="*/ 413 w 515"/>
                  <a:gd name="T49" fmla="*/ 329 h 338"/>
                  <a:gd name="T50" fmla="*/ 423 w 515"/>
                  <a:gd name="T51" fmla="*/ 338 h 338"/>
                  <a:gd name="T52" fmla="*/ 428 w 515"/>
                  <a:gd name="T53" fmla="*/ 327 h 338"/>
                  <a:gd name="T54" fmla="*/ 428 w 515"/>
                  <a:gd name="T55" fmla="*/ 312 h 338"/>
                  <a:gd name="T56" fmla="*/ 447 w 515"/>
                  <a:gd name="T57" fmla="*/ 297 h 338"/>
                  <a:gd name="T58" fmla="*/ 449 w 515"/>
                  <a:gd name="T59" fmla="*/ 285 h 338"/>
                  <a:gd name="T60" fmla="*/ 456 w 515"/>
                  <a:gd name="T61" fmla="*/ 257 h 338"/>
                  <a:gd name="T62" fmla="*/ 447 w 515"/>
                  <a:gd name="T63" fmla="*/ 231 h 338"/>
                  <a:gd name="T64" fmla="*/ 475 w 515"/>
                  <a:gd name="T65" fmla="*/ 218 h 338"/>
                  <a:gd name="T66" fmla="*/ 496 w 515"/>
                  <a:gd name="T67" fmla="*/ 206 h 338"/>
                  <a:gd name="T68" fmla="*/ 503 w 515"/>
                  <a:gd name="T69" fmla="*/ 188 h 338"/>
                  <a:gd name="T70" fmla="*/ 515 w 515"/>
                  <a:gd name="T71" fmla="*/ 154 h 338"/>
                  <a:gd name="T72" fmla="*/ 505 w 515"/>
                  <a:gd name="T73" fmla="*/ 139 h 338"/>
                  <a:gd name="T74" fmla="*/ 492 w 515"/>
                  <a:gd name="T75" fmla="*/ 129 h 338"/>
                  <a:gd name="T76" fmla="*/ 477 w 515"/>
                  <a:gd name="T77" fmla="*/ 110 h 338"/>
                  <a:gd name="T78" fmla="*/ 471 w 515"/>
                  <a:gd name="T79" fmla="*/ 103 h 338"/>
                  <a:gd name="T80" fmla="*/ 447 w 515"/>
                  <a:gd name="T81" fmla="*/ 86 h 338"/>
                  <a:gd name="T82" fmla="*/ 436 w 515"/>
                  <a:gd name="T83" fmla="*/ 75 h 338"/>
                  <a:gd name="T84" fmla="*/ 430 w 515"/>
                  <a:gd name="T85" fmla="*/ 60 h 338"/>
                  <a:gd name="T86" fmla="*/ 426 w 515"/>
                  <a:gd name="T87" fmla="*/ 37 h 338"/>
                  <a:gd name="T88" fmla="*/ 428 w 515"/>
                  <a:gd name="T89" fmla="*/ 16 h 338"/>
                  <a:gd name="T90" fmla="*/ 421 w 515"/>
                  <a:gd name="T91" fmla="*/ 7 h 338"/>
                  <a:gd name="T92" fmla="*/ 419 w 515"/>
                  <a:gd name="T93" fmla="*/ 0 h 338"/>
                  <a:gd name="T94" fmla="*/ 227 w 515"/>
                  <a:gd name="T95" fmla="*/ 9 h 338"/>
                  <a:gd name="T96" fmla="*/ 13 w 515"/>
                  <a:gd name="T97" fmla="*/ 13 h 338"/>
                  <a:gd name="T98" fmla="*/ 3 w 515"/>
                  <a:gd name="T99" fmla="*/ 2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15" h="338">
                    <a:moveTo>
                      <a:pt x="3" y="20"/>
                    </a:moveTo>
                    <a:lnTo>
                      <a:pt x="7" y="28"/>
                    </a:lnTo>
                    <a:lnTo>
                      <a:pt x="7" y="35"/>
                    </a:lnTo>
                    <a:lnTo>
                      <a:pt x="3" y="37"/>
                    </a:lnTo>
                    <a:lnTo>
                      <a:pt x="5" y="43"/>
                    </a:lnTo>
                    <a:lnTo>
                      <a:pt x="13" y="50"/>
                    </a:lnTo>
                    <a:lnTo>
                      <a:pt x="13" y="56"/>
                    </a:lnTo>
                    <a:lnTo>
                      <a:pt x="9" y="63"/>
                    </a:lnTo>
                    <a:lnTo>
                      <a:pt x="9" y="71"/>
                    </a:lnTo>
                    <a:lnTo>
                      <a:pt x="5" y="84"/>
                    </a:lnTo>
                    <a:lnTo>
                      <a:pt x="3" y="86"/>
                    </a:lnTo>
                    <a:lnTo>
                      <a:pt x="0" y="92"/>
                    </a:lnTo>
                    <a:lnTo>
                      <a:pt x="2" y="99"/>
                    </a:lnTo>
                    <a:lnTo>
                      <a:pt x="9" y="105"/>
                    </a:lnTo>
                    <a:lnTo>
                      <a:pt x="11" y="120"/>
                    </a:lnTo>
                    <a:lnTo>
                      <a:pt x="18" y="122"/>
                    </a:lnTo>
                    <a:lnTo>
                      <a:pt x="18" y="129"/>
                    </a:lnTo>
                    <a:lnTo>
                      <a:pt x="18" y="133"/>
                    </a:lnTo>
                    <a:lnTo>
                      <a:pt x="22" y="141"/>
                    </a:lnTo>
                    <a:lnTo>
                      <a:pt x="24" y="148"/>
                    </a:lnTo>
                    <a:lnTo>
                      <a:pt x="22" y="154"/>
                    </a:lnTo>
                    <a:lnTo>
                      <a:pt x="30" y="161"/>
                    </a:lnTo>
                    <a:lnTo>
                      <a:pt x="30" y="169"/>
                    </a:lnTo>
                    <a:lnTo>
                      <a:pt x="39" y="180"/>
                    </a:lnTo>
                    <a:lnTo>
                      <a:pt x="39" y="188"/>
                    </a:lnTo>
                    <a:lnTo>
                      <a:pt x="43" y="193"/>
                    </a:lnTo>
                    <a:lnTo>
                      <a:pt x="45" y="201"/>
                    </a:lnTo>
                    <a:lnTo>
                      <a:pt x="43" y="206"/>
                    </a:lnTo>
                    <a:lnTo>
                      <a:pt x="43" y="214"/>
                    </a:lnTo>
                    <a:lnTo>
                      <a:pt x="45" y="221"/>
                    </a:lnTo>
                    <a:lnTo>
                      <a:pt x="45" y="223"/>
                    </a:lnTo>
                    <a:lnTo>
                      <a:pt x="50" y="223"/>
                    </a:lnTo>
                    <a:lnTo>
                      <a:pt x="50" y="231"/>
                    </a:lnTo>
                    <a:lnTo>
                      <a:pt x="58" y="235"/>
                    </a:lnTo>
                    <a:lnTo>
                      <a:pt x="56" y="242"/>
                    </a:lnTo>
                    <a:lnTo>
                      <a:pt x="60" y="248"/>
                    </a:lnTo>
                    <a:lnTo>
                      <a:pt x="58" y="257"/>
                    </a:lnTo>
                    <a:lnTo>
                      <a:pt x="64" y="263"/>
                    </a:lnTo>
                    <a:lnTo>
                      <a:pt x="62" y="270"/>
                    </a:lnTo>
                    <a:lnTo>
                      <a:pt x="62" y="280"/>
                    </a:lnTo>
                    <a:lnTo>
                      <a:pt x="65" y="295"/>
                    </a:lnTo>
                    <a:lnTo>
                      <a:pt x="62" y="315"/>
                    </a:lnTo>
                    <a:lnTo>
                      <a:pt x="69" y="319"/>
                    </a:lnTo>
                    <a:lnTo>
                      <a:pt x="71" y="327"/>
                    </a:lnTo>
                    <a:lnTo>
                      <a:pt x="161" y="327"/>
                    </a:lnTo>
                    <a:lnTo>
                      <a:pt x="218" y="325"/>
                    </a:lnTo>
                    <a:lnTo>
                      <a:pt x="344" y="317"/>
                    </a:lnTo>
                    <a:lnTo>
                      <a:pt x="396" y="312"/>
                    </a:lnTo>
                    <a:lnTo>
                      <a:pt x="400" y="319"/>
                    </a:lnTo>
                    <a:lnTo>
                      <a:pt x="413" y="329"/>
                    </a:lnTo>
                    <a:lnTo>
                      <a:pt x="419" y="336"/>
                    </a:lnTo>
                    <a:lnTo>
                      <a:pt x="423" y="338"/>
                    </a:lnTo>
                    <a:lnTo>
                      <a:pt x="426" y="332"/>
                    </a:lnTo>
                    <a:lnTo>
                      <a:pt x="428" y="327"/>
                    </a:lnTo>
                    <a:lnTo>
                      <a:pt x="423" y="319"/>
                    </a:lnTo>
                    <a:lnTo>
                      <a:pt x="428" y="312"/>
                    </a:lnTo>
                    <a:lnTo>
                      <a:pt x="445" y="304"/>
                    </a:lnTo>
                    <a:lnTo>
                      <a:pt x="447" y="297"/>
                    </a:lnTo>
                    <a:lnTo>
                      <a:pt x="447" y="291"/>
                    </a:lnTo>
                    <a:lnTo>
                      <a:pt x="449" y="285"/>
                    </a:lnTo>
                    <a:lnTo>
                      <a:pt x="458" y="272"/>
                    </a:lnTo>
                    <a:lnTo>
                      <a:pt x="456" y="257"/>
                    </a:lnTo>
                    <a:lnTo>
                      <a:pt x="443" y="244"/>
                    </a:lnTo>
                    <a:lnTo>
                      <a:pt x="447" y="231"/>
                    </a:lnTo>
                    <a:lnTo>
                      <a:pt x="449" y="223"/>
                    </a:lnTo>
                    <a:lnTo>
                      <a:pt x="475" y="218"/>
                    </a:lnTo>
                    <a:lnTo>
                      <a:pt x="481" y="212"/>
                    </a:lnTo>
                    <a:lnTo>
                      <a:pt x="496" y="206"/>
                    </a:lnTo>
                    <a:lnTo>
                      <a:pt x="502" y="201"/>
                    </a:lnTo>
                    <a:lnTo>
                      <a:pt x="503" y="188"/>
                    </a:lnTo>
                    <a:lnTo>
                      <a:pt x="513" y="174"/>
                    </a:lnTo>
                    <a:lnTo>
                      <a:pt x="515" y="154"/>
                    </a:lnTo>
                    <a:lnTo>
                      <a:pt x="513" y="146"/>
                    </a:lnTo>
                    <a:lnTo>
                      <a:pt x="505" y="139"/>
                    </a:lnTo>
                    <a:lnTo>
                      <a:pt x="498" y="135"/>
                    </a:lnTo>
                    <a:lnTo>
                      <a:pt x="492" y="129"/>
                    </a:lnTo>
                    <a:lnTo>
                      <a:pt x="490" y="122"/>
                    </a:lnTo>
                    <a:lnTo>
                      <a:pt x="477" y="110"/>
                    </a:lnTo>
                    <a:lnTo>
                      <a:pt x="471" y="105"/>
                    </a:lnTo>
                    <a:lnTo>
                      <a:pt x="471" y="103"/>
                    </a:lnTo>
                    <a:lnTo>
                      <a:pt x="466" y="90"/>
                    </a:lnTo>
                    <a:lnTo>
                      <a:pt x="447" y="86"/>
                    </a:lnTo>
                    <a:lnTo>
                      <a:pt x="440" y="82"/>
                    </a:lnTo>
                    <a:lnTo>
                      <a:pt x="436" y="75"/>
                    </a:lnTo>
                    <a:lnTo>
                      <a:pt x="434" y="67"/>
                    </a:lnTo>
                    <a:lnTo>
                      <a:pt x="430" y="60"/>
                    </a:lnTo>
                    <a:lnTo>
                      <a:pt x="428" y="48"/>
                    </a:lnTo>
                    <a:lnTo>
                      <a:pt x="426" y="37"/>
                    </a:lnTo>
                    <a:lnTo>
                      <a:pt x="432" y="24"/>
                    </a:lnTo>
                    <a:lnTo>
                      <a:pt x="428" y="16"/>
                    </a:lnTo>
                    <a:lnTo>
                      <a:pt x="424" y="15"/>
                    </a:lnTo>
                    <a:lnTo>
                      <a:pt x="421" y="7"/>
                    </a:lnTo>
                    <a:lnTo>
                      <a:pt x="419" y="5"/>
                    </a:lnTo>
                    <a:lnTo>
                      <a:pt x="419" y="0"/>
                    </a:lnTo>
                    <a:lnTo>
                      <a:pt x="338" y="5"/>
                    </a:lnTo>
                    <a:lnTo>
                      <a:pt x="227" y="9"/>
                    </a:lnTo>
                    <a:lnTo>
                      <a:pt x="94" y="13"/>
                    </a:lnTo>
                    <a:lnTo>
                      <a:pt x="13" y="13"/>
                    </a:lnTo>
                    <a:lnTo>
                      <a:pt x="2" y="13"/>
                    </a:lnTo>
                    <a:lnTo>
                      <a:pt x="3" y="2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40" name="Freeform 69">
                <a:extLst>
                  <a:ext uri="{FF2B5EF4-FFF2-40B4-BE49-F238E27FC236}">
                    <a16:creationId xmlns:a16="http://schemas.microsoft.com/office/drawing/2014/main" id="{B5F5C4AB-05FC-456F-8AE3-C1F2EC4D7CE8}"/>
                  </a:ext>
                </a:extLst>
              </p:cNvPr>
              <p:cNvSpPr>
                <a:spLocks/>
              </p:cNvSpPr>
              <p:nvPr/>
            </p:nvSpPr>
            <p:spPr bwMode="auto">
              <a:xfrm>
                <a:off x="3231563" y="2365815"/>
                <a:ext cx="547593" cy="430788"/>
              </a:xfrm>
              <a:custGeom>
                <a:avLst/>
                <a:gdLst>
                  <a:gd name="T0" fmla="*/ 329 w 570"/>
                  <a:gd name="T1" fmla="*/ 7 h 494"/>
                  <a:gd name="T2" fmla="*/ 273 w 570"/>
                  <a:gd name="T3" fmla="*/ 5 h 494"/>
                  <a:gd name="T4" fmla="*/ 90 w 570"/>
                  <a:gd name="T5" fmla="*/ 15 h 494"/>
                  <a:gd name="T6" fmla="*/ 0 w 570"/>
                  <a:gd name="T7" fmla="*/ 20 h 494"/>
                  <a:gd name="T8" fmla="*/ 11 w 570"/>
                  <a:gd name="T9" fmla="*/ 41 h 494"/>
                  <a:gd name="T10" fmla="*/ 23 w 570"/>
                  <a:gd name="T11" fmla="*/ 52 h 494"/>
                  <a:gd name="T12" fmla="*/ 30 w 570"/>
                  <a:gd name="T13" fmla="*/ 65 h 494"/>
                  <a:gd name="T14" fmla="*/ 38 w 570"/>
                  <a:gd name="T15" fmla="*/ 79 h 494"/>
                  <a:gd name="T16" fmla="*/ 64 w 570"/>
                  <a:gd name="T17" fmla="*/ 88 h 494"/>
                  <a:gd name="T18" fmla="*/ 73 w 570"/>
                  <a:gd name="T19" fmla="*/ 97 h 494"/>
                  <a:gd name="T20" fmla="*/ 73 w 570"/>
                  <a:gd name="T21" fmla="*/ 107 h 494"/>
                  <a:gd name="T22" fmla="*/ 64 w 570"/>
                  <a:gd name="T23" fmla="*/ 112 h 494"/>
                  <a:gd name="T24" fmla="*/ 58 w 570"/>
                  <a:gd name="T25" fmla="*/ 131 h 494"/>
                  <a:gd name="T26" fmla="*/ 73 w 570"/>
                  <a:gd name="T27" fmla="*/ 144 h 494"/>
                  <a:gd name="T28" fmla="*/ 83 w 570"/>
                  <a:gd name="T29" fmla="*/ 165 h 494"/>
                  <a:gd name="T30" fmla="*/ 98 w 570"/>
                  <a:gd name="T31" fmla="*/ 173 h 494"/>
                  <a:gd name="T32" fmla="*/ 103 w 570"/>
                  <a:gd name="T33" fmla="*/ 456 h 494"/>
                  <a:gd name="T34" fmla="*/ 325 w 570"/>
                  <a:gd name="T35" fmla="*/ 449 h 494"/>
                  <a:gd name="T36" fmla="*/ 487 w 570"/>
                  <a:gd name="T37" fmla="*/ 443 h 494"/>
                  <a:gd name="T38" fmla="*/ 494 w 570"/>
                  <a:gd name="T39" fmla="*/ 456 h 494"/>
                  <a:gd name="T40" fmla="*/ 489 w 570"/>
                  <a:gd name="T41" fmla="*/ 470 h 494"/>
                  <a:gd name="T42" fmla="*/ 476 w 570"/>
                  <a:gd name="T43" fmla="*/ 481 h 494"/>
                  <a:gd name="T44" fmla="*/ 476 w 570"/>
                  <a:gd name="T45" fmla="*/ 494 h 494"/>
                  <a:gd name="T46" fmla="*/ 530 w 570"/>
                  <a:gd name="T47" fmla="*/ 479 h 494"/>
                  <a:gd name="T48" fmla="*/ 528 w 570"/>
                  <a:gd name="T49" fmla="*/ 466 h 494"/>
                  <a:gd name="T50" fmla="*/ 532 w 570"/>
                  <a:gd name="T51" fmla="*/ 451 h 494"/>
                  <a:gd name="T52" fmla="*/ 538 w 570"/>
                  <a:gd name="T53" fmla="*/ 441 h 494"/>
                  <a:gd name="T54" fmla="*/ 540 w 570"/>
                  <a:gd name="T55" fmla="*/ 426 h 494"/>
                  <a:gd name="T56" fmla="*/ 541 w 570"/>
                  <a:gd name="T57" fmla="*/ 440 h 494"/>
                  <a:gd name="T58" fmla="*/ 549 w 570"/>
                  <a:gd name="T59" fmla="*/ 424 h 494"/>
                  <a:gd name="T60" fmla="*/ 564 w 570"/>
                  <a:gd name="T61" fmla="*/ 424 h 494"/>
                  <a:gd name="T62" fmla="*/ 564 w 570"/>
                  <a:gd name="T63" fmla="*/ 408 h 494"/>
                  <a:gd name="T64" fmla="*/ 568 w 570"/>
                  <a:gd name="T65" fmla="*/ 393 h 494"/>
                  <a:gd name="T66" fmla="*/ 568 w 570"/>
                  <a:gd name="T67" fmla="*/ 379 h 494"/>
                  <a:gd name="T68" fmla="*/ 553 w 570"/>
                  <a:gd name="T69" fmla="*/ 377 h 494"/>
                  <a:gd name="T70" fmla="*/ 532 w 570"/>
                  <a:gd name="T71" fmla="*/ 349 h 494"/>
                  <a:gd name="T72" fmla="*/ 540 w 570"/>
                  <a:gd name="T73" fmla="*/ 334 h 494"/>
                  <a:gd name="T74" fmla="*/ 530 w 570"/>
                  <a:gd name="T75" fmla="*/ 306 h 494"/>
                  <a:gd name="T76" fmla="*/ 515 w 570"/>
                  <a:gd name="T77" fmla="*/ 299 h 494"/>
                  <a:gd name="T78" fmla="*/ 500 w 570"/>
                  <a:gd name="T79" fmla="*/ 285 h 494"/>
                  <a:gd name="T80" fmla="*/ 491 w 570"/>
                  <a:gd name="T81" fmla="*/ 280 h 494"/>
                  <a:gd name="T82" fmla="*/ 466 w 570"/>
                  <a:gd name="T83" fmla="*/ 265 h 494"/>
                  <a:gd name="T84" fmla="*/ 453 w 570"/>
                  <a:gd name="T85" fmla="*/ 246 h 494"/>
                  <a:gd name="T86" fmla="*/ 457 w 570"/>
                  <a:gd name="T87" fmla="*/ 231 h 494"/>
                  <a:gd name="T88" fmla="*/ 466 w 570"/>
                  <a:gd name="T89" fmla="*/ 208 h 494"/>
                  <a:gd name="T90" fmla="*/ 470 w 570"/>
                  <a:gd name="T91" fmla="*/ 188 h 494"/>
                  <a:gd name="T92" fmla="*/ 457 w 570"/>
                  <a:gd name="T93" fmla="*/ 176 h 494"/>
                  <a:gd name="T94" fmla="*/ 442 w 570"/>
                  <a:gd name="T95" fmla="*/ 173 h 494"/>
                  <a:gd name="T96" fmla="*/ 436 w 570"/>
                  <a:gd name="T97" fmla="*/ 180 h 494"/>
                  <a:gd name="T98" fmla="*/ 423 w 570"/>
                  <a:gd name="T99" fmla="*/ 176 h 494"/>
                  <a:gd name="T100" fmla="*/ 412 w 570"/>
                  <a:gd name="T101" fmla="*/ 139 h 494"/>
                  <a:gd name="T102" fmla="*/ 387 w 570"/>
                  <a:gd name="T103" fmla="*/ 124 h 494"/>
                  <a:gd name="T104" fmla="*/ 378 w 570"/>
                  <a:gd name="T105" fmla="*/ 112 h 494"/>
                  <a:gd name="T106" fmla="*/ 361 w 570"/>
                  <a:gd name="T107" fmla="*/ 97 h 494"/>
                  <a:gd name="T108" fmla="*/ 355 w 570"/>
                  <a:gd name="T109" fmla="*/ 84 h 494"/>
                  <a:gd name="T110" fmla="*/ 350 w 570"/>
                  <a:gd name="T111" fmla="*/ 67 h 494"/>
                  <a:gd name="T112" fmla="*/ 346 w 570"/>
                  <a:gd name="T113" fmla="*/ 39 h 494"/>
                  <a:gd name="T114" fmla="*/ 352 w 570"/>
                  <a:gd name="T115" fmla="*/ 26 h 494"/>
                  <a:gd name="T116" fmla="*/ 342 w 570"/>
                  <a:gd name="T117" fmla="*/ 17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0" h="494">
                    <a:moveTo>
                      <a:pt x="342" y="17"/>
                    </a:moveTo>
                    <a:lnTo>
                      <a:pt x="329" y="7"/>
                    </a:lnTo>
                    <a:lnTo>
                      <a:pt x="325" y="0"/>
                    </a:lnTo>
                    <a:lnTo>
                      <a:pt x="273" y="5"/>
                    </a:lnTo>
                    <a:lnTo>
                      <a:pt x="147" y="13"/>
                    </a:lnTo>
                    <a:lnTo>
                      <a:pt x="90" y="15"/>
                    </a:lnTo>
                    <a:lnTo>
                      <a:pt x="0" y="15"/>
                    </a:lnTo>
                    <a:lnTo>
                      <a:pt x="0" y="20"/>
                    </a:lnTo>
                    <a:lnTo>
                      <a:pt x="6" y="28"/>
                    </a:lnTo>
                    <a:lnTo>
                      <a:pt x="11" y="41"/>
                    </a:lnTo>
                    <a:lnTo>
                      <a:pt x="17" y="49"/>
                    </a:lnTo>
                    <a:lnTo>
                      <a:pt x="23" y="52"/>
                    </a:lnTo>
                    <a:lnTo>
                      <a:pt x="25" y="60"/>
                    </a:lnTo>
                    <a:lnTo>
                      <a:pt x="30" y="65"/>
                    </a:lnTo>
                    <a:lnTo>
                      <a:pt x="30" y="73"/>
                    </a:lnTo>
                    <a:lnTo>
                      <a:pt x="38" y="79"/>
                    </a:lnTo>
                    <a:lnTo>
                      <a:pt x="56" y="94"/>
                    </a:lnTo>
                    <a:lnTo>
                      <a:pt x="64" y="88"/>
                    </a:lnTo>
                    <a:lnTo>
                      <a:pt x="68" y="90"/>
                    </a:lnTo>
                    <a:lnTo>
                      <a:pt x="73" y="97"/>
                    </a:lnTo>
                    <a:lnTo>
                      <a:pt x="75" y="105"/>
                    </a:lnTo>
                    <a:lnTo>
                      <a:pt x="73" y="107"/>
                    </a:lnTo>
                    <a:lnTo>
                      <a:pt x="66" y="107"/>
                    </a:lnTo>
                    <a:lnTo>
                      <a:pt x="64" y="112"/>
                    </a:lnTo>
                    <a:lnTo>
                      <a:pt x="56" y="124"/>
                    </a:lnTo>
                    <a:lnTo>
                      <a:pt x="58" y="131"/>
                    </a:lnTo>
                    <a:lnTo>
                      <a:pt x="66" y="141"/>
                    </a:lnTo>
                    <a:lnTo>
                      <a:pt x="73" y="144"/>
                    </a:lnTo>
                    <a:lnTo>
                      <a:pt x="73" y="152"/>
                    </a:lnTo>
                    <a:lnTo>
                      <a:pt x="83" y="165"/>
                    </a:lnTo>
                    <a:lnTo>
                      <a:pt x="90" y="167"/>
                    </a:lnTo>
                    <a:lnTo>
                      <a:pt x="98" y="173"/>
                    </a:lnTo>
                    <a:lnTo>
                      <a:pt x="102" y="402"/>
                    </a:lnTo>
                    <a:lnTo>
                      <a:pt x="103" y="456"/>
                    </a:lnTo>
                    <a:lnTo>
                      <a:pt x="188" y="455"/>
                    </a:lnTo>
                    <a:lnTo>
                      <a:pt x="325" y="449"/>
                    </a:lnTo>
                    <a:lnTo>
                      <a:pt x="479" y="438"/>
                    </a:lnTo>
                    <a:lnTo>
                      <a:pt x="487" y="443"/>
                    </a:lnTo>
                    <a:lnTo>
                      <a:pt x="493" y="449"/>
                    </a:lnTo>
                    <a:lnTo>
                      <a:pt x="494" y="456"/>
                    </a:lnTo>
                    <a:lnTo>
                      <a:pt x="494" y="462"/>
                    </a:lnTo>
                    <a:lnTo>
                      <a:pt x="489" y="470"/>
                    </a:lnTo>
                    <a:lnTo>
                      <a:pt x="481" y="473"/>
                    </a:lnTo>
                    <a:lnTo>
                      <a:pt x="476" y="481"/>
                    </a:lnTo>
                    <a:lnTo>
                      <a:pt x="472" y="488"/>
                    </a:lnTo>
                    <a:lnTo>
                      <a:pt x="476" y="494"/>
                    </a:lnTo>
                    <a:lnTo>
                      <a:pt x="526" y="490"/>
                    </a:lnTo>
                    <a:lnTo>
                      <a:pt x="530" y="479"/>
                    </a:lnTo>
                    <a:lnTo>
                      <a:pt x="534" y="471"/>
                    </a:lnTo>
                    <a:lnTo>
                      <a:pt x="528" y="466"/>
                    </a:lnTo>
                    <a:lnTo>
                      <a:pt x="536" y="458"/>
                    </a:lnTo>
                    <a:lnTo>
                      <a:pt x="532" y="451"/>
                    </a:lnTo>
                    <a:lnTo>
                      <a:pt x="540" y="449"/>
                    </a:lnTo>
                    <a:lnTo>
                      <a:pt x="538" y="441"/>
                    </a:lnTo>
                    <a:lnTo>
                      <a:pt x="536" y="434"/>
                    </a:lnTo>
                    <a:lnTo>
                      <a:pt x="540" y="426"/>
                    </a:lnTo>
                    <a:lnTo>
                      <a:pt x="541" y="434"/>
                    </a:lnTo>
                    <a:lnTo>
                      <a:pt x="541" y="440"/>
                    </a:lnTo>
                    <a:lnTo>
                      <a:pt x="547" y="434"/>
                    </a:lnTo>
                    <a:lnTo>
                      <a:pt x="549" y="424"/>
                    </a:lnTo>
                    <a:lnTo>
                      <a:pt x="557" y="423"/>
                    </a:lnTo>
                    <a:lnTo>
                      <a:pt x="564" y="424"/>
                    </a:lnTo>
                    <a:lnTo>
                      <a:pt x="568" y="415"/>
                    </a:lnTo>
                    <a:lnTo>
                      <a:pt x="564" y="408"/>
                    </a:lnTo>
                    <a:lnTo>
                      <a:pt x="570" y="402"/>
                    </a:lnTo>
                    <a:lnTo>
                      <a:pt x="568" y="393"/>
                    </a:lnTo>
                    <a:lnTo>
                      <a:pt x="570" y="385"/>
                    </a:lnTo>
                    <a:lnTo>
                      <a:pt x="568" y="379"/>
                    </a:lnTo>
                    <a:lnTo>
                      <a:pt x="558" y="374"/>
                    </a:lnTo>
                    <a:lnTo>
                      <a:pt x="553" y="377"/>
                    </a:lnTo>
                    <a:lnTo>
                      <a:pt x="541" y="364"/>
                    </a:lnTo>
                    <a:lnTo>
                      <a:pt x="532" y="349"/>
                    </a:lnTo>
                    <a:lnTo>
                      <a:pt x="538" y="342"/>
                    </a:lnTo>
                    <a:lnTo>
                      <a:pt x="540" y="334"/>
                    </a:lnTo>
                    <a:lnTo>
                      <a:pt x="530" y="321"/>
                    </a:lnTo>
                    <a:lnTo>
                      <a:pt x="530" y="306"/>
                    </a:lnTo>
                    <a:lnTo>
                      <a:pt x="523" y="304"/>
                    </a:lnTo>
                    <a:lnTo>
                      <a:pt x="515" y="299"/>
                    </a:lnTo>
                    <a:lnTo>
                      <a:pt x="511" y="293"/>
                    </a:lnTo>
                    <a:lnTo>
                      <a:pt x="500" y="285"/>
                    </a:lnTo>
                    <a:lnTo>
                      <a:pt x="493" y="287"/>
                    </a:lnTo>
                    <a:lnTo>
                      <a:pt x="491" y="280"/>
                    </a:lnTo>
                    <a:lnTo>
                      <a:pt x="487" y="280"/>
                    </a:lnTo>
                    <a:lnTo>
                      <a:pt x="466" y="265"/>
                    </a:lnTo>
                    <a:lnTo>
                      <a:pt x="453" y="252"/>
                    </a:lnTo>
                    <a:lnTo>
                      <a:pt x="453" y="246"/>
                    </a:lnTo>
                    <a:lnTo>
                      <a:pt x="453" y="238"/>
                    </a:lnTo>
                    <a:lnTo>
                      <a:pt x="457" y="231"/>
                    </a:lnTo>
                    <a:lnTo>
                      <a:pt x="461" y="220"/>
                    </a:lnTo>
                    <a:lnTo>
                      <a:pt x="466" y="208"/>
                    </a:lnTo>
                    <a:lnTo>
                      <a:pt x="464" y="197"/>
                    </a:lnTo>
                    <a:lnTo>
                      <a:pt x="470" y="188"/>
                    </a:lnTo>
                    <a:lnTo>
                      <a:pt x="470" y="186"/>
                    </a:lnTo>
                    <a:lnTo>
                      <a:pt x="457" y="176"/>
                    </a:lnTo>
                    <a:lnTo>
                      <a:pt x="449" y="176"/>
                    </a:lnTo>
                    <a:lnTo>
                      <a:pt x="442" y="173"/>
                    </a:lnTo>
                    <a:lnTo>
                      <a:pt x="440" y="174"/>
                    </a:lnTo>
                    <a:lnTo>
                      <a:pt x="436" y="180"/>
                    </a:lnTo>
                    <a:lnTo>
                      <a:pt x="429" y="182"/>
                    </a:lnTo>
                    <a:lnTo>
                      <a:pt x="423" y="176"/>
                    </a:lnTo>
                    <a:lnTo>
                      <a:pt x="416" y="146"/>
                    </a:lnTo>
                    <a:lnTo>
                      <a:pt x="412" y="139"/>
                    </a:lnTo>
                    <a:lnTo>
                      <a:pt x="404" y="133"/>
                    </a:lnTo>
                    <a:lnTo>
                      <a:pt x="387" y="124"/>
                    </a:lnTo>
                    <a:lnTo>
                      <a:pt x="385" y="116"/>
                    </a:lnTo>
                    <a:lnTo>
                      <a:pt x="378" y="112"/>
                    </a:lnTo>
                    <a:lnTo>
                      <a:pt x="370" y="105"/>
                    </a:lnTo>
                    <a:lnTo>
                      <a:pt x="361" y="97"/>
                    </a:lnTo>
                    <a:lnTo>
                      <a:pt x="359" y="92"/>
                    </a:lnTo>
                    <a:lnTo>
                      <a:pt x="355" y="84"/>
                    </a:lnTo>
                    <a:lnTo>
                      <a:pt x="352" y="69"/>
                    </a:lnTo>
                    <a:lnTo>
                      <a:pt x="350" y="67"/>
                    </a:lnTo>
                    <a:lnTo>
                      <a:pt x="346" y="52"/>
                    </a:lnTo>
                    <a:lnTo>
                      <a:pt x="346" y="39"/>
                    </a:lnTo>
                    <a:lnTo>
                      <a:pt x="348" y="32"/>
                    </a:lnTo>
                    <a:lnTo>
                      <a:pt x="352" y="26"/>
                    </a:lnTo>
                    <a:lnTo>
                      <a:pt x="348" y="24"/>
                    </a:lnTo>
                    <a:lnTo>
                      <a:pt x="342" y="17"/>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41" name="Freeform 70">
                <a:extLst>
                  <a:ext uri="{FF2B5EF4-FFF2-40B4-BE49-F238E27FC236}">
                    <a16:creationId xmlns:a16="http://schemas.microsoft.com/office/drawing/2014/main" id="{0C845317-4878-4E66-AD2D-63661B3F0E29}"/>
                  </a:ext>
                </a:extLst>
              </p:cNvPr>
              <p:cNvSpPr>
                <a:spLocks/>
              </p:cNvSpPr>
              <p:nvPr/>
            </p:nvSpPr>
            <p:spPr bwMode="auto">
              <a:xfrm>
                <a:off x="3330514" y="2747769"/>
                <a:ext cx="410215" cy="343584"/>
              </a:xfrm>
              <a:custGeom>
                <a:avLst/>
                <a:gdLst>
                  <a:gd name="T0" fmla="*/ 391 w 427"/>
                  <a:gd name="T1" fmla="*/ 150 h 394"/>
                  <a:gd name="T2" fmla="*/ 399 w 427"/>
                  <a:gd name="T3" fmla="*/ 146 h 394"/>
                  <a:gd name="T4" fmla="*/ 395 w 427"/>
                  <a:gd name="T5" fmla="*/ 120 h 394"/>
                  <a:gd name="T6" fmla="*/ 391 w 427"/>
                  <a:gd name="T7" fmla="*/ 114 h 394"/>
                  <a:gd name="T8" fmla="*/ 401 w 427"/>
                  <a:gd name="T9" fmla="*/ 116 h 394"/>
                  <a:gd name="T10" fmla="*/ 399 w 427"/>
                  <a:gd name="T11" fmla="*/ 103 h 394"/>
                  <a:gd name="T12" fmla="*/ 407 w 427"/>
                  <a:gd name="T13" fmla="*/ 97 h 394"/>
                  <a:gd name="T14" fmla="*/ 407 w 427"/>
                  <a:gd name="T15" fmla="*/ 86 h 394"/>
                  <a:gd name="T16" fmla="*/ 410 w 427"/>
                  <a:gd name="T17" fmla="*/ 80 h 394"/>
                  <a:gd name="T18" fmla="*/ 423 w 427"/>
                  <a:gd name="T19" fmla="*/ 71 h 394"/>
                  <a:gd name="T20" fmla="*/ 427 w 427"/>
                  <a:gd name="T21" fmla="*/ 62 h 394"/>
                  <a:gd name="T22" fmla="*/ 423 w 427"/>
                  <a:gd name="T23" fmla="*/ 52 h 394"/>
                  <a:gd name="T24" fmla="*/ 369 w 427"/>
                  <a:gd name="T25" fmla="*/ 50 h 394"/>
                  <a:gd name="T26" fmla="*/ 378 w 427"/>
                  <a:gd name="T27" fmla="*/ 35 h 394"/>
                  <a:gd name="T28" fmla="*/ 391 w 427"/>
                  <a:gd name="T29" fmla="*/ 24 h 394"/>
                  <a:gd name="T30" fmla="*/ 390 w 427"/>
                  <a:gd name="T31" fmla="*/ 11 h 394"/>
                  <a:gd name="T32" fmla="*/ 376 w 427"/>
                  <a:gd name="T33" fmla="*/ 0 h 394"/>
                  <a:gd name="T34" fmla="*/ 85 w 427"/>
                  <a:gd name="T35" fmla="*/ 17 h 394"/>
                  <a:gd name="T36" fmla="*/ 16 w 427"/>
                  <a:gd name="T37" fmla="*/ 109 h 394"/>
                  <a:gd name="T38" fmla="*/ 21 w 427"/>
                  <a:gd name="T39" fmla="*/ 327 h 394"/>
                  <a:gd name="T40" fmla="*/ 23 w 427"/>
                  <a:gd name="T41" fmla="*/ 332 h 394"/>
                  <a:gd name="T42" fmla="*/ 38 w 427"/>
                  <a:gd name="T43" fmla="*/ 332 h 394"/>
                  <a:gd name="T44" fmla="*/ 61 w 427"/>
                  <a:gd name="T45" fmla="*/ 394 h 394"/>
                  <a:gd name="T46" fmla="*/ 318 w 427"/>
                  <a:gd name="T47" fmla="*/ 383 h 394"/>
                  <a:gd name="T48" fmla="*/ 316 w 427"/>
                  <a:gd name="T49" fmla="*/ 368 h 394"/>
                  <a:gd name="T50" fmla="*/ 324 w 427"/>
                  <a:gd name="T51" fmla="*/ 366 h 394"/>
                  <a:gd name="T52" fmla="*/ 320 w 427"/>
                  <a:gd name="T53" fmla="*/ 353 h 394"/>
                  <a:gd name="T54" fmla="*/ 320 w 427"/>
                  <a:gd name="T55" fmla="*/ 340 h 394"/>
                  <a:gd name="T56" fmla="*/ 313 w 427"/>
                  <a:gd name="T57" fmla="*/ 338 h 394"/>
                  <a:gd name="T58" fmla="*/ 314 w 427"/>
                  <a:gd name="T59" fmla="*/ 329 h 394"/>
                  <a:gd name="T60" fmla="*/ 313 w 427"/>
                  <a:gd name="T61" fmla="*/ 329 h 394"/>
                  <a:gd name="T62" fmla="*/ 314 w 427"/>
                  <a:gd name="T63" fmla="*/ 317 h 394"/>
                  <a:gd name="T64" fmla="*/ 314 w 427"/>
                  <a:gd name="T65" fmla="*/ 306 h 394"/>
                  <a:gd name="T66" fmla="*/ 322 w 427"/>
                  <a:gd name="T67" fmla="*/ 306 h 394"/>
                  <a:gd name="T68" fmla="*/ 314 w 427"/>
                  <a:gd name="T69" fmla="*/ 299 h 394"/>
                  <a:gd name="T70" fmla="*/ 324 w 427"/>
                  <a:gd name="T71" fmla="*/ 295 h 394"/>
                  <a:gd name="T72" fmla="*/ 324 w 427"/>
                  <a:gd name="T73" fmla="*/ 280 h 394"/>
                  <a:gd name="T74" fmla="*/ 337 w 427"/>
                  <a:gd name="T75" fmla="*/ 270 h 394"/>
                  <a:gd name="T76" fmla="*/ 333 w 427"/>
                  <a:gd name="T77" fmla="*/ 255 h 394"/>
                  <a:gd name="T78" fmla="*/ 331 w 427"/>
                  <a:gd name="T79" fmla="*/ 250 h 394"/>
                  <a:gd name="T80" fmla="*/ 339 w 427"/>
                  <a:gd name="T81" fmla="*/ 248 h 394"/>
                  <a:gd name="T82" fmla="*/ 344 w 427"/>
                  <a:gd name="T83" fmla="*/ 233 h 394"/>
                  <a:gd name="T84" fmla="*/ 356 w 427"/>
                  <a:gd name="T85" fmla="*/ 231 h 394"/>
                  <a:gd name="T86" fmla="*/ 360 w 427"/>
                  <a:gd name="T87" fmla="*/ 220 h 394"/>
                  <a:gd name="T88" fmla="*/ 360 w 427"/>
                  <a:gd name="T89" fmla="*/ 206 h 394"/>
                  <a:gd name="T90" fmla="*/ 361 w 427"/>
                  <a:gd name="T91" fmla="*/ 203 h 394"/>
                  <a:gd name="T92" fmla="*/ 361 w 427"/>
                  <a:gd name="T93" fmla="*/ 195 h 394"/>
                  <a:gd name="T94" fmla="*/ 363 w 427"/>
                  <a:gd name="T95" fmla="*/ 193 h 394"/>
                  <a:gd name="T96" fmla="*/ 367 w 427"/>
                  <a:gd name="T97" fmla="*/ 178 h 394"/>
                  <a:gd name="T98" fmla="*/ 378 w 427"/>
                  <a:gd name="T99" fmla="*/ 178 h 394"/>
                  <a:gd name="T100" fmla="*/ 382 w 427"/>
                  <a:gd name="T101" fmla="*/ 165 h 394"/>
                  <a:gd name="T102" fmla="*/ 380 w 427"/>
                  <a:gd name="T103" fmla="*/ 161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27" h="394">
                    <a:moveTo>
                      <a:pt x="388" y="158"/>
                    </a:moveTo>
                    <a:lnTo>
                      <a:pt x="391" y="150"/>
                    </a:lnTo>
                    <a:lnTo>
                      <a:pt x="397" y="148"/>
                    </a:lnTo>
                    <a:lnTo>
                      <a:pt x="399" y="146"/>
                    </a:lnTo>
                    <a:lnTo>
                      <a:pt x="395" y="127"/>
                    </a:lnTo>
                    <a:lnTo>
                      <a:pt x="395" y="120"/>
                    </a:lnTo>
                    <a:lnTo>
                      <a:pt x="390" y="122"/>
                    </a:lnTo>
                    <a:lnTo>
                      <a:pt x="391" y="114"/>
                    </a:lnTo>
                    <a:lnTo>
                      <a:pt x="397" y="112"/>
                    </a:lnTo>
                    <a:lnTo>
                      <a:pt x="401" y="116"/>
                    </a:lnTo>
                    <a:lnTo>
                      <a:pt x="403" y="111"/>
                    </a:lnTo>
                    <a:lnTo>
                      <a:pt x="399" y="103"/>
                    </a:lnTo>
                    <a:lnTo>
                      <a:pt x="403" y="101"/>
                    </a:lnTo>
                    <a:lnTo>
                      <a:pt x="407" y="97"/>
                    </a:lnTo>
                    <a:lnTo>
                      <a:pt x="412" y="92"/>
                    </a:lnTo>
                    <a:lnTo>
                      <a:pt x="407" y="86"/>
                    </a:lnTo>
                    <a:lnTo>
                      <a:pt x="407" y="84"/>
                    </a:lnTo>
                    <a:lnTo>
                      <a:pt x="410" y="80"/>
                    </a:lnTo>
                    <a:lnTo>
                      <a:pt x="416" y="77"/>
                    </a:lnTo>
                    <a:lnTo>
                      <a:pt x="423" y="71"/>
                    </a:lnTo>
                    <a:lnTo>
                      <a:pt x="420" y="65"/>
                    </a:lnTo>
                    <a:lnTo>
                      <a:pt x="427" y="62"/>
                    </a:lnTo>
                    <a:lnTo>
                      <a:pt x="425" y="56"/>
                    </a:lnTo>
                    <a:lnTo>
                      <a:pt x="423" y="52"/>
                    </a:lnTo>
                    <a:lnTo>
                      <a:pt x="373" y="56"/>
                    </a:lnTo>
                    <a:lnTo>
                      <a:pt x="369" y="50"/>
                    </a:lnTo>
                    <a:lnTo>
                      <a:pt x="373" y="43"/>
                    </a:lnTo>
                    <a:lnTo>
                      <a:pt x="378" y="35"/>
                    </a:lnTo>
                    <a:lnTo>
                      <a:pt x="386" y="32"/>
                    </a:lnTo>
                    <a:lnTo>
                      <a:pt x="391" y="24"/>
                    </a:lnTo>
                    <a:lnTo>
                      <a:pt x="391" y="18"/>
                    </a:lnTo>
                    <a:lnTo>
                      <a:pt x="390" y="11"/>
                    </a:lnTo>
                    <a:lnTo>
                      <a:pt x="384" y="5"/>
                    </a:lnTo>
                    <a:lnTo>
                      <a:pt x="376" y="0"/>
                    </a:lnTo>
                    <a:lnTo>
                      <a:pt x="222" y="11"/>
                    </a:lnTo>
                    <a:lnTo>
                      <a:pt x="85" y="17"/>
                    </a:lnTo>
                    <a:lnTo>
                      <a:pt x="0" y="18"/>
                    </a:lnTo>
                    <a:lnTo>
                      <a:pt x="16" y="109"/>
                    </a:lnTo>
                    <a:lnTo>
                      <a:pt x="19" y="139"/>
                    </a:lnTo>
                    <a:lnTo>
                      <a:pt x="21" y="327"/>
                    </a:lnTo>
                    <a:lnTo>
                      <a:pt x="23" y="329"/>
                    </a:lnTo>
                    <a:lnTo>
                      <a:pt x="23" y="332"/>
                    </a:lnTo>
                    <a:lnTo>
                      <a:pt x="31" y="336"/>
                    </a:lnTo>
                    <a:lnTo>
                      <a:pt x="38" y="332"/>
                    </a:lnTo>
                    <a:lnTo>
                      <a:pt x="59" y="336"/>
                    </a:lnTo>
                    <a:lnTo>
                      <a:pt x="61" y="394"/>
                    </a:lnTo>
                    <a:lnTo>
                      <a:pt x="172" y="391"/>
                    </a:lnTo>
                    <a:lnTo>
                      <a:pt x="318" y="383"/>
                    </a:lnTo>
                    <a:lnTo>
                      <a:pt x="318" y="374"/>
                    </a:lnTo>
                    <a:lnTo>
                      <a:pt x="316" y="368"/>
                    </a:lnTo>
                    <a:lnTo>
                      <a:pt x="324" y="368"/>
                    </a:lnTo>
                    <a:lnTo>
                      <a:pt x="324" y="366"/>
                    </a:lnTo>
                    <a:lnTo>
                      <a:pt x="322" y="355"/>
                    </a:lnTo>
                    <a:lnTo>
                      <a:pt x="320" y="353"/>
                    </a:lnTo>
                    <a:lnTo>
                      <a:pt x="318" y="346"/>
                    </a:lnTo>
                    <a:lnTo>
                      <a:pt x="320" y="340"/>
                    </a:lnTo>
                    <a:lnTo>
                      <a:pt x="320" y="340"/>
                    </a:lnTo>
                    <a:lnTo>
                      <a:pt x="313" y="338"/>
                    </a:lnTo>
                    <a:lnTo>
                      <a:pt x="320" y="334"/>
                    </a:lnTo>
                    <a:lnTo>
                      <a:pt x="314" y="329"/>
                    </a:lnTo>
                    <a:lnTo>
                      <a:pt x="309" y="334"/>
                    </a:lnTo>
                    <a:lnTo>
                      <a:pt x="313" y="329"/>
                    </a:lnTo>
                    <a:lnTo>
                      <a:pt x="309" y="321"/>
                    </a:lnTo>
                    <a:lnTo>
                      <a:pt x="314" y="317"/>
                    </a:lnTo>
                    <a:lnTo>
                      <a:pt x="309" y="310"/>
                    </a:lnTo>
                    <a:lnTo>
                      <a:pt x="314" y="306"/>
                    </a:lnTo>
                    <a:lnTo>
                      <a:pt x="316" y="310"/>
                    </a:lnTo>
                    <a:lnTo>
                      <a:pt x="322" y="306"/>
                    </a:lnTo>
                    <a:lnTo>
                      <a:pt x="314" y="302"/>
                    </a:lnTo>
                    <a:lnTo>
                      <a:pt x="314" y="299"/>
                    </a:lnTo>
                    <a:lnTo>
                      <a:pt x="322" y="299"/>
                    </a:lnTo>
                    <a:lnTo>
                      <a:pt x="324" y="295"/>
                    </a:lnTo>
                    <a:lnTo>
                      <a:pt x="322" y="287"/>
                    </a:lnTo>
                    <a:lnTo>
                      <a:pt x="324" y="280"/>
                    </a:lnTo>
                    <a:lnTo>
                      <a:pt x="320" y="276"/>
                    </a:lnTo>
                    <a:lnTo>
                      <a:pt x="337" y="270"/>
                    </a:lnTo>
                    <a:lnTo>
                      <a:pt x="333" y="263"/>
                    </a:lnTo>
                    <a:lnTo>
                      <a:pt x="333" y="255"/>
                    </a:lnTo>
                    <a:lnTo>
                      <a:pt x="335" y="253"/>
                    </a:lnTo>
                    <a:lnTo>
                      <a:pt x="331" y="250"/>
                    </a:lnTo>
                    <a:lnTo>
                      <a:pt x="339" y="252"/>
                    </a:lnTo>
                    <a:lnTo>
                      <a:pt x="339" y="248"/>
                    </a:lnTo>
                    <a:lnTo>
                      <a:pt x="346" y="240"/>
                    </a:lnTo>
                    <a:lnTo>
                      <a:pt x="344" y="233"/>
                    </a:lnTo>
                    <a:lnTo>
                      <a:pt x="352" y="233"/>
                    </a:lnTo>
                    <a:lnTo>
                      <a:pt x="356" y="231"/>
                    </a:lnTo>
                    <a:lnTo>
                      <a:pt x="361" y="225"/>
                    </a:lnTo>
                    <a:lnTo>
                      <a:pt x="360" y="220"/>
                    </a:lnTo>
                    <a:lnTo>
                      <a:pt x="363" y="210"/>
                    </a:lnTo>
                    <a:lnTo>
                      <a:pt x="360" y="206"/>
                    </a:lnTo>
                    <a:lnTo>
                      <a:pt x="360" y="197"/>
                    </a:lnTo>
                    <a:lnTo>
                      <a:pt x="361" y="203"/>
                    </a:lnTo>
                    <a:lnTo>
                      <a:pt x="369" y="201"/>
                    </a:lnTo>
                    <a:lnTo>
                      <a:pt x="361" y="195"/>
                    </a:lnTo>
                    <a:lnTo>
                      <a:pt x="361" y="186"/>
                    </a:lnTo>
                    <a:lnTo>
                      <a:pt x="363" y="193"/>
                    </a:lnTo>
                    <a:lnTo>
                      <a:pt x="369" y="193"/>
                    </a:lnTo>
                    <a:lnTo>
                      <a:pt x="367" y="178"/>
                    </a:lnTo>
                    <a:lnTo>
                      <a:pt x="371" y="182"/>
                    </a:lnTo>
                    <a:lnTo>
                      <a:pt x="378" y="178"/>
                    </a:lnTo>
                    <a:lnTo>
                      <a:pt x="384" y="173"/>
                    </a:lnTo>
                    <a:lnTo>
                      <a:pt x="382" y="165"/>
                    </a:lnTo>
                    <a:lnTo>
                      <a:pt x="380" y="163"/>
                    </a:lnTo>
                    <a:lnTo>
                      <a:pt x="380" y="161"/>
                    </a:lnTo>
                    <a:lnTo>
                      <a:pt x="388" y="158"/>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grpSp>
            <p:nvGrpSpPr>
              <p:cNvPr id="142" name="Group 141">
                <a:extLst>
                  <a:ext uri="{FF2B5EF4-FFF2-40B4-BE49-F238E27FC236}">
                    <a16:creationId xmlns:a16="http://schemas.microsoft.com/office/drawing/2014/main" id="{7422A1CF-2393-4207-B492-CFCDF09A6802}"/>
                  </a:ext>
                </a:extLst>
              </p:cNvPr>
              <p:cNvGrpSpPr/>
              <p:nvPr/>
            </p:nvGrpSpPr>
            <p:grpSpPr>
              <a:xfrm>
                <a:off x="3389116" y="3081761"/>
                <a:ext cx="464013" cy="372361"/>
                <a:chOff x="3389116" y="3081761"/>
                <a:chExt cx="464013" cy="372361"/>
              </a:xfrm>
              <a:grpFill/>
            </p:grpSpPr>
            <p:sp>
              <p:nvSpPr>
                <p:cNvPr id="281" name="Freeform 45">
                  <a:extLst>
                    <a:ext uri="{FF2B5EF4-FFF2-40B4-BE49-F238E27FC236}">
                      <a16:creationId xmlns:a16="http://schemas.microsoft.com/office/drawing/2014/main" id="{3FB416D2-CCEF-4696-BEEA-CE50BADC9A44}"/>
                    </a:ext>
                  </a:extLst>
                </p:cNvPr>
                <p:cNvSpPr>
                  <a:spLocks/>
                </p:cNvSpPr>
                <p:nvPr/>
              </p:nvSpPr>
              <p:spPr bwMode="auto">
                <a:xfrm>
                  <a:off x="3580293" y="3401800"/>
                  <a:ext cx="28821" cy="13081"/>
                </a:xfrm>
                <a:custGeom>
                  <a:avLst/>
                  <a:gdLst>
                    <a:gd name="T0" fmla="*/ 19 w 30"/>
                    <a:gd name="T1" fmla="*/ 15 h 15"/>
                    <a:gd name="T2" fmla="*/ 26 w 30"/>
                    <a:gd name="T3" fmla="*/ 13 h 15"/>
                    <a:gd name="T4" fmla="*/ 30 w 30"/>
                    <a:gd name="T5" fmla="*/ 7 h 15"/>
                    <a:gd name="T6" fmla="*/ 30 w 30"/>
                    <a:gd name="T7" fmla="*/ 7 h 15"/>
                    <a:gd name="T8" fmla="*/ 28 w 30"/>
                    <a:gd name="T9" fmla="*/ 5 h 15"/>
                    <a:gd name="T10" fmla="*/ 15 w 30"/>
                    <a:gd name="T11" fmla="*/ 0 h 15"/>
                    <a:gd name="T12" fmla="*/ 0 w 30"/>
                    <a:gd name="T13" fmla="*/ 4 h 15"/>
                    <a:gd name="T14" fmla="*/ 4 w 30"/>
                    <a:gd name="T15" fmla="*/ 9 h 15"/>
                    <a:gd name="T16" fmla="*/ 11 w 30"/>
                    <a:gd name="T17" fmla="*/ 11 h 15"/>
                    <a:gd name="T18" fmla="*/ 19 w 30"/>
                    <a:gd name="T1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15">
                      <a:moveTo>
                        <a:pt x="19" y="15"/>
                      </a:moveTo>
                      <a:lnTo>
                        <a:pt x="26" y="13"/>
                      </a:lnTo>
                      <a:lnTo>
                        <a:pt x="30" y="7"/>
                      </a:lnTo>
                      <a:lnTo>
                        <a:pt x="30" y="7"/>
                      </a:lnTo>
                      <a:lnTo>
                        <a:pt x="28" y="5"/>
                      </a:lnTo>
                      <a:lnTo>
                        <a:pt x="15" y="0"/>
                      </a:lnTo>
                      <a:lnTo>
                        <a:pt x="0" y="4"/>
                      </a:lnTo>
                      <a:lnTo>
                        <a:pt x="4" y="9"/>
                      </a:lnTo>
                      <a:lnTo>
                        <a:pt x="11" y="11"/>
                      </a:lnTo>
                      <a:lnTo>
                        <a:pt x="19" y="15"/>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82" name="Freeform 46">
                  <a:extLst>
                    <a:ext uri="{FF2B5EF4-FFF2-40B4-BE49-F238E27FC236}">
                      <a16:creationId xmlns:a16="http://schemas.microsoft.com/office/drawing/2014/main" id="{C7C83777-47A4-4F6B-9E6C-77D183281DE9}"/>
                    </a:ext>
                  </a:extLst>
                </p:cNvPr>
                <p:cNvSpPr>
                  <a:spLocks/>
                </p:cNvSpPr>
                <p:nvPr/>
              </p:nvSpPr>
              <p:spPr bwMode="auto">
                <a:xfrm>
                  <a:off x="3580293" y="3401800"/>
                  <a:ext cx="28821" cy="13081"/>
                </a:xfrm>
                <a:custGeom>
                  <a:avLst/>
                  <a:gdLst>
                    <a:gd name="T0" fmla="*/ 19 w 30"/>
                    <a:gd name="T1" fmla="*/ 15 h 15"/>
                    <a:gd name="T2" fmla="*/ 26 w 30"/>
                    <a:gd name="T3" fmla="*/ 13 h 15"/>
                    <a:gd name="T4" fmla="*/ 30 w 30"/>
                    <a:gd name="T5" fmla="*/ 7 h 15"/>
                    <a:gd name="T6" fmla="*/ 30 w 30"/>
                    <a:gd name="T7" fmla="*/ 7 h 15"/>
                    <a:gd name="T8" fmla="*/ 28 w 30"/>
                    <a:gd name="T9" fmla="*/ 5 h 15"/>
                    <a:gd name="T10" fmla="*/ 15 w 30"/>
                    <a:gd name="T11" fmla="*/ 0 h 15"/>
                    <a:gd name="T12" fmla="*/ 0 w 30"/>
                    <a:gd name="T13" fmla="*/ 4 h 15"/>
                    <a:gd name="T14" fmla="*/ 4 w 30"/>
                    <a:gd name="T15" fmla="*/ 9 h 15"/>
                    <a:gd name="T16" fmla="*/ 11 w 30"/>
                    <a:gd name="T17" fmla="*/ 11 h 15"/>
                    <a:gd name="T18" fmla="*/ 19 w 30"/>
                    <a:gd name="T1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15">
                      <a:moveTo>
                        <a:pt x="19" y="15"/>
                      </a:moveTo>
                      <a:lnTo>
                        <a:pt x="26" y="13"/>
                      </a:lnTo>
                      <a:lnTo>
                        <a:pt x="30" y="7"/>
                      </a:lnTo>
                      <a:lnTo>
                        <a:pt x="30" y="7"/>
                      </a:lnTo>
                      <a:lnTo>
                        <a:pt x="28" y="5"/>
                      </a:lnTo>
                      <a:lnTo>
                        <a:pt x="15" y="0"/>
                      </a:lnTo>
                      <a:lnTo>
                        <a:pt x="0" y="4"/>
                      </a:lnTo>
                      <a:lnTo>
                        <a:pt x="4" y="9"/>
                      </a:lnTo>
                      <a:lnTo>
                        <a:pt x="11" y="11"/>
                      </a:lnTo>
                      <a:lnTo>
                        <a:pt x="19" y="15"/>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83" name="Freeform 47">
                  <a:extLst>
                    <a:ext uri="{FF2B5EF4-FFF2-40B4-BE49-F238E27FC236}">
                      <a16:creationId xmlns:a16="http://schemas.microsoft.com/office/drawing/2014/main" id="{20F0ED7D-6076-42E4-B58D-F3A3E7C55384}"/>
                    </a:ext>
                  </a:extLst>
                </p:cNvPr>
                <p:cNvSpPr>
                  <a:spLocks/>
                </p:cNvSpPr>
                <p:nvPr/>
              </p:nvSpPr>
              <p:spPr bwMode="auto">
                <a:xfrm>
                  <a:off x="3646581" y="3422728"/>
                  <a:ext cx="14410" cy="13081"/>
                </a:xfrm>
                <a:custGeom>
                  <a:avLst/>
                  <a:gdLst>
                    <a:gd name="T0" fmla="*/ 14 w 15"/>
                    <a:gd name="T1" fmla="*/ 15 h 15"/>
                    <a:gd name="T2" fmla="*/ 15 w 15"/>
                    <a:gd name="T3" fmla="*/ 13 h 15"/>
                    <a:gd name="T4" fmla="*/ 14 w 15"/>
                    <a:gd name="T5" fmla="*/ 8 h 15"/>
                    <a:gd name="T6" fmla="*/ 8 w 15"/>
                    <a:gd name="T7" fmla="*/ 0 h 15"/>
                    <a:gd name="T8" fmla="*/ 2 w 15"/>
                    <a:gd name="T9" fmla="*/ 8 h 15"/>
                    <a:gd name="T10" fmla="*/ 0 w 15"/>
                    <a:gd name="T11" fmla="*/ 10 h 15"/>
                    <a:gd name="T12" fmla="*/ 8 w 15"/>
                    <a:gd name="T13" fmla="*/ 15 h 15"/>
                    <a:gd name="T14" fmla="*/ 14 w 15"/>
                    <a:gd name="T15" fmla="*/ 15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5">
                      <a:moveTo>
                        <a:pt x="14" y="15"/>
                      </a:moveTo>
                      <a:lnTo>
                        <a:pt x="15" y="13"/>
                      </a:lnTo>
                      <a:lnTo>
                        <a:pt x="14" y="8"/>
                      </a:lnTo>
                      <a:lnTo>
                        <a:pt x="8" y="0"/>
                      </a:lnTo>
                      <a:lnTo>
                        <a:pt x="2" y="8"/>
                      </a:lnTo>
                      <a:lnTo>
                        <a:pt x="0" y="10"/>
                      </a:lnTo>
                      <a:lnTo>
                        <a:pt x="8" y="15"/>
                      </a:lnTo>
                      <a:lnTo>
                        <a:pt x="14" y="15"/>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84" name="Freeform 48">
                  <a:extLst>
                    <a:ext uri="{FF2B5EF4-FFF2-40B4-BE49-F238E27FC236}">
                      <a16:creationId xmlns:a16="http://schemas.microsoft.com/office/drawing/2014/main" id="{98BA39E6-FDD6-4A80-931C-83796350B270}"/>
                    </a:ext>
                  </a:extLst>
                </p:cNvPr>
                <p:cNvSpPr>
                  <a:spLocks/>
                </p:cNvSpPr>
                <p:nvPr/>
              </p:nvSpPr>
              <p:spPr bwMode="auto">
                <a:xfrm>
                  <a:off x="3646581" y="3422728"/>
                  <a:ext cx="14410" cy="13081"/>
                </a:xfrm>
                <a:custGeom>
                  <a:avLst/>
                  <a:gdLst>
                    <a:gd name="T0" fmla="*/ 14 w 15"/>
                    <a:gd name="T1" fmla="*/ 15 h 15"/>
                    <a:gd name="T2" fmla="*/ 15 w 15"/>
                    <a:gd name="T3" fmla="*/ 13 h 15"/>
                    <a:gd name="T4" fmla="*/ 14 w 15"/>
                    <a:gd name="T5" fmla="*/ 8 h 15"/>
                    <a:gd name="T6" fmla="*/ 8 w 15"/>
                    <a:gd name="T7" fmla="*/ 0 h 15"/>
                    <a:gd name="T8" fmla="*/ 2 w 15"/>
                    <a:gd name="T9" fmla="*/ 8 h 15"/>
                    <a:gd name="T10" fmla="*/ 0 w 15"/>
                    <a:gd name="T11" fmla="*/ 10 h 15"/>
                    <a:gd name="T12" fmla="*/ 8 w 15"/>
                    <a:gd name="T13" fmla="*/ 15 h 15"/>
                    <a:gd name="T14" fmla="*/ 14 w 15"/>
                    <a:gd name="T15" fmla="*/ 15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5">
                      <a:moveTo>
                        <a:pt x="14" y="15"/>
                      </a:moveTo>
                      <a:lnTo>
                        <a:pt x="15" y="13"/>
                      </a:lnTo>
                      <a:lnTo>
                        <a:pt x="14" y="8"/>
                      </a:lnTo>
                      <a:lnTo>
                        <a:pt x="8" y="0"/>
                      </a:lnTo>
                      <a:lnTo>
                        <a:pt x="2" y="8"/>
                      </a:lnTo>
                      <a:lnTo>
                        <a:pt x="0" y="10"/>
                      </a:lnTo>
                      <a:lnTo>
                        <a:pt x="8" y="15"/>
                      </a:lnTo>
                      <a:lnTo>
                        <a:pt x="14" y="15"/>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85" name="Freeform 71">
                  <a:extLst>
                    <a:ext uri="{FF2B5EF4-FFF2-40B4-BE49-F238E27FC236}">
                      <a16:creationId xmlns:a16="http://schemas.microsoft.com/office/drawing/2014/main" id="{AA9C0579-F375-4CBB-A871-12BC4BC2621C}"/>
                    </a:ext>
                  </a:extLst>
                </p:cNvPr>
                <p:cNvSpPr>
                  <a:spLocks/>
                </p:cNvSpPr>
                <p:nvPr/>
              </p:nvSpPr>
              <p:spPr bwMode="auto">
                <a:xfrm>
                  <a:off x="3389116" y="3081761"/>
                  <a:ext cx="464013" cy="372361"/>
                </a:xfrm>
                <a:custGeom>
                  <a:avLst/>
                  <a:gdLst>
                    <a:gd name="T0" fmla="*/ 411 w 483"/>
                    <a:gd name="T1" fmla="*/ 263 h 427"/>
                    <a:gd name="T2" fmla="*/ 402 w 483"/>
                    <a:gd name="T3" fmla="*/ 216 h 427"/>
                    <a:gd name="T4" fmla="*/ 233 w 483"/>
                    <a:gd name="T5" fmla="*/ 213 h 427"/>
                    <a:gd name="T6" fmla="*/ 236 w 483"/>
                    <a:gd name="T7" fmla="*/ 183 h 427"/>
                    <a:gd name="T8" fmla="*/ 244 w 483"/>
                    <a:gd name="T9" fmla="*/ 154 h 427"/>
                    <a:gd name="T10" fmla="*/ 248 w 483"/>
                    <a:gd name="T11" fmla="*/ 132 h 427"/>
                    <a:gd name="T12" fmla="*/ 265 w 483"/>
                    <a:gd name="T13" fmla="*/ 102 h 427"/>
                    <a:gd name="T14" fmla="*/ 263 w 483"/>
                    <a:gd name="T15" fmla="*/ 90 h 427"/>
                    <a:gd name="T16" fmla="*/ 285 w 483"/>
                    <a:gd name="T17" fmla="*/ 73 h 427"/>
                    <a:gd name="T18" fmla="*/ 267 w 483"/>
                    <a:gd name="T19" fmla="*/ 55 h 427"/>
                    <a:gd name="T20" fmla="*/ 263 w 483"/>
                    <a:gd name="T21" fmla="*/ 43 h 427"/>
                    <a:gd name="T22" fmla="*/ 265 w 483"/>
                    <a:gd name="T23" fmla="*/ 13 h 427"/>
                    <a:gd name="T24" fmla="*/ 257 w 483"/>
                    <a:gd name="T25" fmla="*/ 0 h 427"/>
                    <a:gd name="T26" fmla="*/ 20 w 483"/>
                    <a:gd name="T27" fmla="*/ 137 h 427"/>
                    <a:gd name="T28" fmla="*/ 35 w 483"/>
                    <a:gd name="T29" fmla="*/ 179 h 427"/>
                    <a:gd name="T30" fmla="*/ 52 w 483"/>
                    <a:gd name="T31" fmla="*/ 213 h 427"/>
                    <a:gd name="T32" fmla="*/ 52 w 483"/>
                    <a:gd name="T33" fmla="*/ 246 h 427"/>
                    <a:gd name="T34" fmla="*/ 41 w 483"/>
                    <a:gd name="T35" fmla="*/ 288 h 427"/>
                    <a:gd name="T36" fmla="*/ 33 w 483"/>
                    <a:gd name="T37" fmla="*/ 335 h 427"/>
                    <a:gd name="T38" fmla="*/ 28 w 483"/>
                    <a:gd name="T39" fmla="*/ 354 h 427"/>
                    <a:gd name="T40" fmla="*/ 75 w 483"/>
                    <a:gd name="T41" fmla="*/ 354 h 427"/>
                    <a:gd name="T42" fmla="*/ 84 w 483"/>
                    <a:gd name="T43" fmla="*/ 340 h 427"/>
                    <a:gd name="T44" fmla="*/ 90 w 483"/>
                    <a:gd name="T45" fmla="*/ 357 h 427"/>
                    <a:gd name="T46" fmla="*/ 171 w 483"/>
                    <a:gd name="T47" fmla="*/ 378 h 427"/>
                    <a:gd name="T48" fmla="*/ 184 w 483"/>
                    <a:gd name="T49" fmla="*/ 357 h 427"/>
                    <a:gd name="T50" fmla="*/ 214 w 483"/>
                    <a:gd name="T51" fmla="*/ 354 h 427"/>
                    <a:gd name="T52" fmla="*/ 242 w 483"/>
                    <a:gd name="T53" fmla="*/ 365 h 427"/>
                    <a:gd name="T54" fmla="*/ 272 w 483"/>
                    <a:gd name="T55" fmla="*/ 371 h 427"/>
                    <a:gd name="T56" fmla="*/ 276 w 483"/>
                    <a:gd name="T57" fmla="*/ 387 h 427"/>
                    <a:gd name="T58" fmla="*/ 297 w 483"/>
                    <a:gd name="T59" fmla="*/ 406 h 427"/>
                    <a:gd name="T60" fmla="*/ 332 w 483"/>
                    <a:gd name="T61" fmla="*/ 412 h 427"/>
                    <a:gd name="T62" fmla="*/ 351 w 483"/>
                    <a:gd name="T63" fmla="*/ 391 h 427"/>
                    <a:gd name="T64" fmla="*/ 370 w 483"/>
                    <a:gd name="T65" fmla="*/ 416 h 427"/>
                    <a:gd name="T66" fmla="*/ 389 w 483"/>
                    <a:gd name="T67" fmla="*/ 391 h 427"/>
                    <a:gd name="T68" fmla="*/ 396 w 483"/>
                    <a:gd name="T69" fmla="*/ 374 h 427"/>
                    <a:gd name="T70" fmla="*/ 415 w 483"/>
                    <a:gd name="T71" fmla="*/ 387 h 427"/>
                    <a:gd name="T72" fmla="*/ 443 w 483"/>
                    <a:gd name="T73" fmla="*/ 399 h 427"/>
                    <a:gd name="T74" fmla="*/ 455 w 483"/>
                    <a:gd name="T75" fmla="*/ 414 h 427"/>
                    <a:gd name="T76" fmla="*/ 473 w 483"/>
                    <a:gd name="T77" fmla="*/ 418 h 427"/>
                    <a:gd name="T78" fmla="*/ 483 w 483"/>
                    <a:gd name="T79" fmla="*/ 395 h 427"/>
                    <a:gd name="T80" fmla="*/ 447 w 483"/>
                    <a:gd name="T81" fmla="*/ 378 h 427"/>
                    <a:gd name="T82" fmla="*/ 417 w 483"/>
                    <a:gd name="T83" fmla="*/ 357 h 427"/>
                    <a:gd name="T84" fmla="*/ 430 w 483"/>
                    <a:gd name="T85" fmla="*/ 348 h 427"/>
                    <a:gd name="T86" fmla="*/ 445 w 483"/>
                    <a:gd name="T87" fmla="*/ 331 h 427"/>
                    <a:gd name="T88" fmla="*/ 426 w 483"/>
                    <a:gd name="T89" fmla="*/ 312 h 427"/>
                    <a:gd name="T90" fmla="*/ 406 w 483"/>
                    <a:gd name="T91" fmla="*/ 322 h 427"/>
                    <a:gd name="T92" fmla="*/ 417 w 483"/>
                    <a:gd name="T93" fmla="*/ 299 h 427"/>
                    <a:gd name="T94" fmla="*/ 391 w 483"/>
                    <a:gd name="T95" fmla="*/ 307 h 427"/>
                    <a:gd name="T96" fmla="*/ 346 w 483"/>
                    <a:gd name="T97" fmla="*/ 299 h 427"/>
                    <a:gd name="T98" fmla="*/ 383 w 483"/>
                    <a:gd name="T99" fmla="*/ 282 h 427"/>
                    <a:gd name="T100" fmla="*/ 411 w 483"/>
                    <a:gd name="T101" fmla="*/ 295 h 427"/>
                    <a:gd name="T102" fmla="*/ 424 w 483"/>
                    <a:gd name="T103" fmla="*/ 29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3" h="427">
                      <a:moveTo>
                        <a:pt x="421" y="288"/>
                      </a:moveTo>
                      <a:lnTo>
                        <a:pt x="417" y="282"/>
                      </a:lnTo>
                      <a:lnTo>
                        <a:pt x="417" y="278"/>
                      </a:lnTo>
                      <a:lnTo>
                        <a:pt x="413" y="271"/>
                      </a:lnTo>
                      <a:lnTo>
                        <a:pt x="411" y="263"/>
                      </a:lnTo>
                      <a:lnTo>
                        <a:pt x="402" y="256"/>
                      </a:lnTo>
                      <a:lnTo>
                        <a:pt x="398" y="248"/>
                      </a:lnTo>
                      <a:lnTo>
                        <a:pt x="394" y="241"/>
                      </a:lnTo>
                      <a:lnTo>
                        <a:pt x="398" y="230"/>
                      </a:lnTo>
                      <a:lnTo>
                        <a:pt x="402" y="216"/>
                      </a:lnTo>
                      <a:lnTo>
                        <a:pt x="404" y="209"/>
                      </a:lnTo>
                      <a:lnTo>
                        <a:pt x="402" y="207"/>
                      </a:lnTo>
                      <a:lnTo>
                        <a:pt x="317" y="214"/>
                      </a:lnTo>
                      <a:lnTo>
                        <a:pt x="227" y="218"/>
                      </a:lnTo>
                      <a:lnTo>
                        <a:pt x="233" y="213"/>
                      </a:lnTo>
                      <a:lnTo>
                        <a:pt x="229" y="205"/>
                      </a:lnTo>
                      <a:lnTo>
                        <a:pt x="229" y="198"/>
                      </a:lnTo>
                      <a:lnTo>
                        <a:pt x="225" y="190"/>
                      </a:lnTo>
                      <a:lnTo>
                        <a:pt x="235" y="188"/>
                      </a:lnTo>
                      <a:lnTo>
                        <a:pt x="236" y="183"/>
                      </a:lnTo>
                      <a:lnTo>
                        <a:pt x="231" y="177"/>
                      </a:lnTo>
                      <a:lnTo>
                        <a:pt x="238" y="177"/>
                      </a:lnTo>
                      <a:lnTo>
                        <a:pt x="236" y="162"/>
                      </a:lnTo>
                      <a:lnTo>
                        <a:pt x="242" y="156"/>
                      </a:lnTo>
                      <a:lnTo>
                        <a:pt x="244" y="154"/>
                      </a:lnTo>
                      <a:lnTo>
                        <a:pt x="236" y="154"/>
                      </a:lnTo>
                      <a:lnTo>
                        <a:pt x="244" y="149"/>
                      </a:lnTo>
                      <a:lnTo>
                        <a:pt x="246" y="143"/>
                      </a:lnTo>
                      <a:lnTo>
                        <a:pt x="252" y="136"/>
                      </a:lnTo>
                      <a:lnTo>
                        <a:pt x="248" y="132"/>
                      </a:lnTo>
                      <a:lnTo>
                        <a:pt x="250" y="126"/>
                      </a:lnTo>
                      <a:lnTo>
                        <a:pt x="255" y="122"/>
                      </a:lnTo>
                      <a:lnTo>
                        <a:pt x="272" y="105"/>
                      </a:lnTo>
                      <a:lnTo>
                        <a:pt x="272" y="104"/>
                      </a:lnTo>
                      <a:lnTo>
                        <a:pt x="265" y="102"/>
                      </a:lnTo>
                      <a:lnTo>
                        <a:pt x="272" y="102"/>
                      </a:lnTo>
                      <a:lnTo>
                        <a:pt x="272" y="98"/>
                      </a:lnTo>
                      <a:lnTo>
                        <a:pt x="278" y="90"/>
                      </a:lnTo>
                      <a:lnTo>
                        <a:pt x="270" y="92"/>
                      </a:lnTo>
                      <a:lnTo>
                        <a:pt x="263" y="90"/>
                      </a:lnTo>
                      <a:lnTo>
                        <a:pt x="267" y="85"/>
                      </a:lnTo>
                      <a:lnTo>
                        <a:pt x="274" y="81"/>
                      </a:lnTo>
                      <a:lnTo>
                        <a:pt x="280" y="75"/>
                      </a:lnTo>
                      <a:lnTo>
                        <a:pt x="285" y="75"/>
                      </a:lnTo>
                      <a:lnTo>
                        <a:pt x="285" y="73"/>
                      </a:lnTo>
                      <a:lnTo>
                        <a:pt x="285" y="72"/>
                      </a:lnTo>
                      <a:lnTo>
                        <a:pt x="278" y="70"/>
                      </a:lnTo>
                      <a:lnTo>
                        <a:pt x="276" y="64"/>
                      </a:lnTo>
                      <a:lnTo>
                        <a:pt x="270" y="60"/>
                      </a:lnTo>
                      <a:lnTo>
                        <a:pt x="267" y="55"/>
                      </a:lnTo>
                      <a:lnTo>
                        <a:pt x="267" y="53"/>
                      </a:lnTo>
                      <a:lnTo>
                        <a:pt x="274" y="55"/>
                      </a:lnTo>
                      <a:lnTo>
                        <a:pt x="268" y="47"/>
                      </a:lnTo>
                      <a:lnTo>
                        <a:pt x="274" y="42"/>
                      </a:lnTo>
                      <a:lnTo>
                        <a:pt x="263" y="43"/>
                      </a:lnTo>
                      <a:lnTo>
                        <a:pt x="261" y="40"/>
                      </a:lnTo>
                      <a:lnTo>
                        <a:pt x="268" y="30"/>
                      </a:lnTo>
                      <a:lnTo>
                        <a:pt x="261" y="26"/>
                      </a:lnTo>
                      <a:lnTo>
                        <a:pt x="259" y="19"/>
                      </a:lnTo>
                      <a:lnTo>
                        <a:pt x="265" y="13"/>
                      </a:lnTo>
                      <a:lnTo>
                        <a:pt x="265" y="6"/>
                      </a:lnTo>
                      <a:lnTo>
                        <a:pt x="259" y="6"/>
                      </a:lnTo>
                      <a:lnTo>
                        <a:pt x="253" y="10"/>
                      </a:lnTo>
                      <a:lnTo>
                        <a:pt x="253" y="4"/>
                      </a:lnTo>
                      <a:lnTo>
                        <a:pt x="257" y="0"/>
                      </a:lnTo>
                      <a:lnTo>
                        <a:pt x="111" y="8"/>
                      </a:lnTo>
                      <a:lnTo>
                        <a:pt x="0" y="11"/>
                      </a:lnTo>
                      <a:lnTo>
                        <a:pt x="3" y="120"/>
                      </a:lnTo>
                      <a:lnTo>
                        <a:pt x="17" y="132"/>
                      </a:lnTo>
                      <a:lnTo>
                        <a:pt x="20" y="137"/>
                      </a:lnTo>
                      <a:lnTo>
                        <a:pt x="26" y="152"/>
                      </a:lnTo>
                      <a:lnTo>
                        <a:pt x="24" y="162"/>
                      </a:lnTo>
                      <a:lnTo>
                        <a:pt x="30" y="169"/>
                      </a:lnTo>
                      <a:lnTo>
                        <a:pt x="33" y="177"/>
                      </a:lnTo>
                      <a:lnTo>
                        <a:pt x="35" y="179"/>
                      </a:lnTo>
                      <a:lnTo>
                        <a:pt x="39" y="184"/>
                      </a:lnTo>
                      <a:lnTo>
                        <a:pt x="39" y="192"/>
                      </a:lnTo>
                      <a:lnTo>
                        <a:pt x="50" y="205"/>
                      </a:lnTo>
                      <a:lnTo>
                        <a:pt x="52" y="207"/>
                      </a:lnTo>
                      <a:lnTo>
                        <a:pt x="52" y="213"/>
                      </a:lnTo>
                      <a:lnTo>
                        <a:pt x="54" y="220"/>
                      </a:lnTo>
                      <a:lnTo>
                        <a:pt x="50" y="226"/>
                      </a:lnTo>
                      <a:lnTo>
                        <a:pt x="54" y="231"/>
                      </a:lnTo>
                      <a:lnTo>
                        <a:pt x="50" y="239"/>
                      </a:lnTo>
                      <a:lnTo>
                        <a:pt x="52" y="246"/>
                      </a:lnTo>
                      <a:lnTo>
                        <a:pt x="49" y="252"/>
                      </a:lnTo>
                      <a:lnTo>
                        <a:pt x="47" y="260"/>
                      </a:lnTo>
                      <a:lnTo>
                        <a:pt x="41" y="267"/>
                      </a:lnTo>
                      <a:lnTo>
                        <a:pt x="39" y="275"/>
                      </a:lnTo>
                      <a:lnTo>
                        <a:pt x="41" y="288"/>
                      </a:lnTo>
                      <a:lnTo>
                        <a:pt x="35" y="295"/>
                      </a:lnTo>
                      <a:lnTo>
                        <a:pt x="39" y="303"/>
                      </a:lnTo>
                      <a:lnTo>
                        <a:pt x="43" y="320"/>
                      </a:lnTo>
                      <a:lnTo>
                        <a:pt x="41" y="327"/>
                      </a:lnTo>
                      <a:lnTo>
                        <a:pt x="33" y="335"/>
                      </a:lnTo>
                      <a:lnTo>
                        <a:pt x="33" y="335"/>
                      </a:lnTo>
                      <a:lnTo>
                        <a:pt x="33" y="335"/>
                      </a:lnTo>
                      <a:lnTo>
                        <a:pt x="35" y="342"/>
                      </a:lnTo>
                      <a:lnTo>
                        <a:pt x="33" y="350"/>
                      </a:lnTo>
                      <a:lnTo>
                        <a:pt x="28" y="354"/>
                      </a:lnTo>
                      <a:lnTo>
                        <a:pt x="26" y="361"/>
                      </a:lnTo>
                      <a:lnTo>
                        <a:pt x="33" y="367"/>
                      </a:lnTo>
                      <a:lnTo>
                        <a:pt x="39" y="361"/>
                      </a:lnTo>
                      <a:lnTo>
                        <a:pt x="73" y="357"/>
                      </a:lnTo>
                      <a:lnTo>
                        <a:pt x="75" y="354"/>
                      </a:lnTo>
                      <a:lnTo>
                        <a:pt x="67" y="350"/>
                      </a:lnTo>
                      <a:lnTo>
                        <a:pt x="75" y="344"/>
                      </a:lnTo>
                      <a:lnTo>
                        <a:pt x="77" y="327"/>
                      </a:lnTo>
                      <a:lnTo>
                        <a:pt x="82" y="333"/>
                      </a:lnTo>
                      <a:lnTo>
                        <a:pt x="84" y="340"/>
                      </a:lnTo>
                      <a:lnTo>
                        <a:pt x="84" y="346"/>
                      </a:lnTo>
                      <a:lnTo>
                        <a:pt x="79" y="350"/>
                      </a:lnTo>
                      <a:lnTo>
                        <a:pt x="77" y="354"/>
                      </a:lnTo>
                      <a:lnTo>
                        <a:pt x="82" y="355"/>
                      </a:lnTo>
                      <a:lnTo>
                        <a:pt x="90" y="357"/>
                      </a:lnTo>
                      <a:lnTo>
                        <a:pt x="103" y="359"/>
                      </a:lnTo>
                      <a:lnTo>
                        <a:pt x="118" y="365"/>
                      </a:lnTo>
                      <a:lnTo>
                        <a:pt x="126" y="369"/>
                      </a:lnTo>
                      <a:lnTo>
                        <a:pt x="137" y="374"/>
                      </a:lnTo>
                      <a:lnTo>
                        <a:pt x="171" y="378"/>
                      </a:lnTo>
                      <a:lnTo>
                        <a:pt x="178" y="378"/>
                      </a:lnTo>
                      <a:lnTo>
                        <a:pt x="188" y="372"/>
                      </a:lnTo>
                      <a:lnTo>
                        <a:pt x="195" y="372"/>
                      </a:lnTo>
                      <a:lnTo>
                        <a:pt x="189" y="363"/>
                      </a:lnTo>
                      <a:lnTo>
                        <a:pt x="184" y="357"/>
                      </a:lnTo>
                      <a:lnTo>
                        <a:pt x="191" y="355"/>
                      </a:lnTo>
                      <a:lnTo>
                        <a:pt x="193" y="354"/>
                      </a:lnTo>
                      <a:lnTo>
                        <a:pt x="201" y="350"/>
                      </a:lnTo>
                      <a:lnTo>
                        <a:pt x="214" y="346"/>
                      </a:lnTo>
                      <a:lnTo>
                        <a:pt x="214" y="354"/>
                      </a:lnTo>
                      <a:lnTo>
                        <a:pt x="214" y="357"/>
                      </a:lnTo>
                      <a:lnTo>
                        <a:pt x="220" y="355"/>
                      </a:lnTo>
                      <a:lnTo>
                        <a:pt x="235" y="354"/>
                      </a:lnTo>
                      <a:lnTo>
                        <a:pt x="236" y="361"/>
                      </a:lnTo>
                      <a:lnTo>
                        <a:pt x="242" y="365"/>
                      </a:lnTo>
                      <a:lnTo>
                        <a:pt x="246" y="374"/>
                      </a:lnTo>
                      <a:lnTo>
                        <a:pt x="253" y="374"/>
                      </a:lnTo>
                      <a:lnTo>
                        <a:pt x="267" y="378"/>
                      </a:lnTo>
                      <a:lnTo>
                        <a:pt x="270" y="372"/>
                      </a:lnTo>
                      <a:lnTo>
                        <a:pt x="272" y="371"/>
                      </a:lnTo>
                      <a:lnTo>
                        <a:pt x="272" y="367"/>
                      </a:lnTo>
                      <a:lnTo>
                        <a:pt x="274" y="372"/>
                      </a:lnTo>
                      <a:lnTo>
                        <a:pt x="272" y="374"/>
                      </a:lnTo>
                      <a:lnTo>
                        <a:pt x="272" y="380"/>
                      </a:lnTo>
                      <a:lnTo>
                        <a:pt x="276" y="387"/>
                      </a:lnTo>
                      <a:lnTo>
                        <a:pt x="283" y="391"/>
                      </a:lnTo>
                      <a:lnTo>
                        <a:pt x="287" y="399"/>
                      </a:lnTo>
                      <a:lnTo>
                        <a:pt x="285" y="406"/>
                      </a:lnTo>
                      <a:lnTo>
                        <a:pt x="289" y="410"/>
                      </a:lnTo>
                      <a:lnTo>
                        <a:pt x="297" y="406"/>
                      </a:lnTo>
                      <a:lnTo>
                        <a:pt x="310" y="416"/>
                      </a:lnTo>
                      <a:lnTo>
                        <a:pt x="317" y="412"/>
                      </a:lnTo>
                      <a:lnTo>
                        <a:pt x="319" y="412"/>
                      </a:lnTo>
                      <a:lnTo>
                        <a:pt x="327" y="416"/>
                      </a:lnTo>
                      <a:lnTo>
                        <a:pt x="332" y="412"/>
                      </a:lnTo>
                      <a:lnTo>
                        <a:pt x="332" y="402"/>
                      </a:lnTo>
                      <a:lnTo>
                        <a:pt x="334" y="395"/>
                      </a:lnTo>
                      <a:lnTo>
                        <a:pt x="342" y="395"/>
                      </a:lnTo>
                      <a:lnTo>
                        <a:pt x="347" y="393"/>
                      </a:lnTo>
                      <a:lnTo>
                        <a:pt x="351" y="391"/>
                      </a:lnTo>
                      <a:lnTo>
                        <a:pt x="355" y="399"/>
                      </a:lnTo>
                      <a:lnTo>
                        <a:pt x="361" y="395"/>
                      </a:lnTo>
                      <a:lnTo>
                        <a:pt x="368" y="399"/>
                      </a:lnTo>
                      <a:lnTo>
                        <a:pt x="368" y="408"/>
                      </a:lnTo>
                      <a:lnTo>
                        <a:pt x="370" y="416"/>
                      </a:lnTo>
                      <a:lnTo>
                        <a:pt x="377" y="412"/>
                      </a:lnTo>
                      <a:lnTo>
                        <a:pt x="383" y="406"/>
                      </a:lnTo>
                      <a:lnTo>
                        <a:pt x="387" y="401"/>
                      </a:lnTo>
                      <a:lnTo>
                        <a:pt x="381" y="393"/>
                      </a:lnTo>
                      <a:lnTo>
                        <a:pt x="389" y="391"/>
                      </a:lnTo>
                      <a:lnTo>
                        <a:pt x="387" y="378"/>
                      </a:lnTo>
                      <a:lnTo>
                        <a:pt x="372" y="371"/>
                      </a:lnTo>
                      <a:lnTo>
                        <a:pt x="372" y="365"/>
                      </a:lnTo>
                      <a:lnTo>
                        <a:pt x="372" y="363"/>
                      </a:lnTo>
                      <a:lnTo>
                        <a:pt x="396" y="374"/>
                      </a:lnTo>
                      <a:lnTo>
                        <a:pt x="404" y="374"/>
                      </a:lnTo>
                      <a:lnTo>
                        <a:pt x="409" y="378"/>
                      </a:lnTo>
                      <a:lnTo>
                        <a:pt x="413" y="380"/>
                      </a:lnTo>
                      <a:lnTo>
                        <a:pt x="409" y="387"/>
                      </a:lnTo>
                      <a:lnTo>
                        <a:pt x="415" y="387"/>
                      </a:lnTo>
                      <a:lnTo>
                        <a:pt x="423" y="386"/>
                      </a:lnTo>
                      <a:lnTo>
                        <a:pt x="426" y="393"/>
                      </a:lnTo>
                      <a:lnTo>
                        <a:pt x="436" y="395"/>
                      </a:lnTo>
                      <a:lnTo>
                        <a:pt x="441" y="393"/>
                      </a:lnTo>
                      <a:lnTo>
                        <a:pt x="443" y="399"/>
                      </a:lnTo>
                      <a:lnTo>
                        <a:pt x="449" y="406"/>
                      </a:lnTo>
                      <a:lnTo>
                        <a:pt x="455" y="408"/>
                      </a:lnTo>
                      <a:lnTo>
                        <a:pt x="456" y="399"/>
                      </a:lnTo>
                      <a:lnTo>
                        <a:pt x="458" y="406"/>
                      </a:lnTo>
                      <a:lnTo>
                        <a:pt x="455" y="414"/>
                      </a:lnTo>
                      <a:lnTo>
                        <a:pt x="449" y="427"/>
                      </a:lnTo>
                      <a:lnTo>
                        <a:pt x="456" y="421"/>
                      </a:lnTo>
                      <a:lnTo>
                        <a:pt x="458" y="414"/>
                      </a:lnTo>
                      <a:lnTo>
                        <a:pt x="464" y="406"/>
                      </a:lnTo>
                      <a:lnTo>
                        <a:pt x="473" y="418"/>
                      </a:lnTo>
                      <a:lnTo>
                        <a:pt x="473" y="412"/>
                      </a:lnTo>
                      <a:lnTo>
                        <a:pt x="477" y="404"/>
                      </a:lnTo>
                      <a:lnTo>
                        <a:pt x="477" y="401"/>
                      </a:lnTo>
                      <a:lnTo>
                        <a:pt x="483" y="399"/>
                      </a:lnTo>
                      <a:lnTo>
                        <a:pt x="483" y="395"/>
                      </a:lnTo>
                      <a:lnTo>
                        <a:pt x="475" y="393"/>
                      </a:lnTo>
                      <a:lnTo>
                        <a:pt x="473" y="387"/>
                      </a:lnTo>
                      <a:lnTo>
                        <a:pt x="468" y="384"/>
                      </a:lnTo>
                      <a:lnTo>
                        <a:pt x="453" y="382"/>
                      </a:lnTo>
                      <a:lnTo>
                        <a:pt x="447" y="378"/>
                      </a:lnTo>
                      <a:lnTo>
                        <a:pt x="438" y="378"/>
                      </a:lnTo>
                      <a:lnTo>
                        <a:pt x="434" y="371"/>
                      </a:lnTo>
                      <a:lnTo>
                        <a:pt x="426" y="367"/>
                      </a:lnTo>
                      <a:lnTo>
                        <a:pt x="419" y="365"/>
                      </a:lnTo>
                      <a:lnTo>
                        <a:pt x="417" y="357"/>
                      </a:lnTo>
                      <a:lnTo>
                        <a:pt x="423" y="355"/>
                      </a:lnTo>
                      <a:lnTo>
                        <a:pt x="421" y="352"/>
                      </a:lnTo>
                      <a:lnTo>
                        <a:pt x="428" y="350"/>
                      </a:lnTo>
                      <a:lnTo>
                        <a:pt x="436" y="354"/>
                      </a:lnTo>
                      <a:lnTo>
                        <a:pt x="430" y="348"/>
                      </a:lnTo>
                      <a:lnTo>
                        <a:pt x="426" y="340"/>
                      </a:lnTo>
                      <a:lnTo>
                        <a:pt x="434" y="335"/>
                      </a:lnTo>
                      <a:lnTo>
                        <a:pt x="441" y="335"/>
                      </a:lnTo>
                      <a:lnTo>
                        <a:pt x="443" y="337"/>
                      </a:lnTo>
                      <a:lnTo>
                        <a:pt x="445" y="331"/>
                      </a:lnTo>
                      <a:lnTo>
                        <a:pt x="445" y="324"/>
                      </a:lnTo>
                      <a:lnTo>
                        <a:pt x="440" y="320"/>
                      </a:lnTo>
                      <a:lnTo>
                        <a:pt x="438" y="312"/>
                      </a:lnTo>
                      <a:lnTo>
                        <a:pt x="436" y="307"/>
                      </a:lnTo>
                      <a:lnTo>
                        <a:pt x="426" y="312"/>
                      </a:lnTo>
                      <a:lnTo>
                        <a:pt x="424" y="320"/>
                      </a:lnTo>
                      <a:lnTo>
                        <a:pt x="423" y="327"/>
                      </a:lnTo>
                      <a:lnTo>
                        <a:pt x="415" y="327"/>
                      </a:lnTo>
                      <a:lnTo>
                        <a:pt x="413" y="320"/>
                      </a:lnTo>
                      <a:lnTo>
                        <a:pt x="406" y="322"/>
                      </a:lnTo>
                      <a:lnTo>
                        <a:pt x="400" y="318"/>
                      </a:lnTo>
                      <a:lnTo>
                        <a:pt x="400" y="316"/>
                      </a:lnTo>
                      <a:lnTo>
                        <a:pt x="415" y="307"/>
                      </a:lnTo>
                      <a:lnTo>
                        <a:pt x="417" y="299"/>
                      </a:lnTo>
                      <a:lnTo>
                        <a:pt x="417" y="299"/>
                      </a:lnTo>
                      <a:lnTo>
                        <a:pt x="409" y="303"/>
                      </a:lnTo>
                      <a:lnTo>
                        <a:pt x="409" y="297"/>
                      </a:lnTo>
                      <a:lnTo>
                        <a:pt x="404" y="303"/>
                      </a:lnTo>
                      <a:lnTo>
                        <a:pt x="398" y="299"/>
                      </a:lnTo>
                      <a:lnTo>
                        <a:pt x="391" y="307"/>
                      </a:lnTo>
                      <a:lnTo>
                        <a:pt x="385" y="308"/>
                      </a:lnTo>
                      <a:lnTo>
                        <a:pt x="364" y="310"/>
                      </a:lnTo>
                      <a:lnTo>
                        <a:pt x="355" y="310"/>
                      </a:lnTo>
                      <a:lnTo>
                        <a:pt x="346" y="307"/>
                      </a:lnTo>
                      <a:lnTo>
                        <a:pt x="346" y="299"/>
                      </a:lnTo>
                      <a:lnTo>
                        <a:pt x="351" y="293"/>
                      </a:lnTo>
                      <a:lnTo>
                        <a:pt x="361" y="278"/>
                      </a:lnTo>
                      <a:lnTo>
                        <a:pt x="366" y="277"/>
                      </a:lnTo>
                      <a:lnTo>
                        <a:pt x="376" y="278"/>
                      </a:lnTo>
                      <a:lnTo>
                        <a:pt x="383" y="282"/>
                      </a:lnTo>
                      <a:lnTo>
                        <a:pt x="391" y="288"/>
                      </a:lnTo>
                      <a:lnTo>
                        <a:pt x="396" y="288"/>
                      </a:lnTo>
                      <a:lnTo>
                        <a:pt x="402" y="292"/>
                      </a:lnTo>
                      <a:lnTo>
                        <a:pt x="404" y="290"/>
                      </a:lnTo>
                      <a:lnTo>
                        <a:pt x="411" y="295"/>
                      </a:lnTo>
                      <a:lnTo>
                        <a:pt x="417" y="295"/>
                      </a:lnTo>
                      <a:lnTo>
                        <a:pt x="421" y="295"/>
                      </a:lnTo>
                      <a:lnTo>
                        <a:pt x="421" y="297"/>
                      </a:lnTo>
                      <a:lnTo>
                        <a:pt x="428" y="293"/>
                      </a:lnTo>
                      <a:lnTo>
                        <a:pt x="424" y="292"/>
                      </a:lnTo>
                      <a:lnTo>
                        <a:pt x="421" y="288"/>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grpSp>
          <p:sp>
            <p:nvSpPr>
              <p:cNvPr id="143" name="Freeform 72">
                <a:extLst>
                  <a:ext uri="{FF2B5EF4-FFF2-40B4-BE49-F238E27FC236}">
                    <a16:creationId xmlns:a16="http://schemas.microsoft.com/office/drawing/2014/main" id="{934E66B2-1CAF-48D5-B606-54B599E5DE11}"/>
                  </a:ext>
                </a:extLst>
              </p:cNvPr>
              <p:cNvSpPr>
                <a:spLocks/>
              </p:cNvSpPr>
              <p:nvPr/>
            </p:nvSpPr>
            <p:spPr bwMode="auto">
              <a:xfrm>
                <a:off x="3587018" y="1766723"/>
                <a:ext cx="7686" cy="5232"/>
              </a:xfrm>
              <a:custGeom>
                <a:avLst/>
                <a:gdLst>
                  <a:gd name="T0" fmla="*/ 8 w 8"/>
                  <a:gd name="T1" fmla="*/ 2 h 6"/>
                  <a:gd name="T2" fmla="*/ 8 w 8"/>
                  <a:gd name="T3" fmla="*/ 0 h 6"/>
                  <a:gd name="T4" fmla="*/ 0 w 8"/>
                  <a:gd name="T5" fmla="*/ 6 h 6"/>
                  <a:gd name="T6" fmla="*/ 8 w 8"/>
                  <a:gd name="T7" fmla="*/ 2 h 6"/>
                </a:gdLst>
                <a:ahLst/>
                <a:cxnLst>
                  <a:cxn ang="0">
                    <a:pos x="T0" y="T1"/>
                  </a:cxn>
                  <a:cxn ang="0">
                    <a:pos x="T2" y="T3"/>
                  </a:cxn>
                  <a:cxn ang="0">
                    <a:pos x="T4" y="T5"/>
                  </a:cxn>
                  <a:cxn ang="0">
                    <a:pos x="T6" y="T7"/>
                  </a:cxn>
                </a:cxnLst>
                <a:rect l="0" t="0" r="r" b="b"/>
                <a:pathLst>
                  <a:path w="8" h="6">
                    <a:moveTo>
                      <a:pt x="8" y="2"/>
                    </a:moveTo>
                    <a:lnTo>
                      <a:pt x="8" y="0"/>
                    </a:lnTo>
                    <a:lnTo>
                      <a:pt x="0" y="6"/>
                    </a:lnTo>
                    <a:lnTo>
                      <a:pt x="8" y="2"/>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44" name="Freeform 73">
                <a:extLst>
                  <a:ext uri="{FF2B5EF4-FFF2-40B4-BE49-F238E27FC236}">
                    <a16:creationId xmlns:a16="http://schemas.microsoft.com/office/drawing/2014/main" id="{EBEDD266-59A1-4AE3-9D66-304DB89D89EA}"/>
                  </a:ext>
                </a:extLst>
              </p:cNvPr>
              <p:cNvSpPr>
                <a:spLocks/>
              </p:cNvSpPr>
              <p:nvPr/>
            </p:nvSpPr>
            <p:spPr bwMode="auto">
              <a:xfrm>
                <a:off x="3587018" y="1766723"/>
                <a:ext cx="7686" cy="5232"/>
              </a:xfrm>
              <a:custGeom>
                <a:avLst/>
                <a:gdLst>
                  <a:gd name="T0" fmla="*/ 8 w 8"/>
                  <a:gd name="T1" fmla="*/ 2 h 6"/>
                  <a:gd name="T2" fmla="*/ 8 w 8"/>
                  <a:gd name="T3" fmla="*/ 0 h 6"/>
                  <a:gd name="T4" fmla="*/ 0 w 8"/>
                  <a:gd name="T5" fmla="*/ 6 h 6"/>
                  <a:gd name="T6" fmla="*/ 8 w 8"/>
                  <a:gd name="T7" fmla="*/ 2 h 6"/>
                </a:gdLst>
                <a:ahLst/>
                <a:cxnLst>
                  <a:cxn ang="0">
                    <a:pos x="T0" y="T1"/>
                  </a:cxn>
                  <a:cxn ang="0">
                    <a:pos x="T2" y="T3"/>
                  </a:cxn>
                  <a:cxn ang="0">
                    <a:pos x="T4" y="T5"/>
                  </a:cxn>
                  <a:cxn ang="0">
                    <a:pos x="T6" y="T7"/>
                  </a:cxn>
                </a:cxnLst>
                <a:rect l="0" t="0" r="r" b="b"/>
                <a:pathLst>
                  <a:path w="8" h="6">
                    <a:moveTo>
                      <a:pt x="8" y="2"/>
                    </a:moveTo>
                    <a:lnTo>
                      <a:pt x="8" y="0"/>
                    </a:lnTo>
                    <a:lnTo>
                      <a:pt x="0" y="6"/>
                    </a:lnTo>
                    <a:lnTo>
                      <a:pt x="8" y="2"/>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45" name="Freeform 74">
                <a:extLst>
                  <a:ext uri="{FF2B5EF4-FFF2-40B4-BE49-F238E27FC236}">
                    <a16:creationId xmlns:a16="http://schemas.microsoft.com/office/drawing/2014/main" id="{1A0EED00-8284-47EC-BAFB-823D7B9773F3}"/>
                  </a:ext>
                </a:extLst>
              </p:cNvPr>
              <p:cNvSpPr>
                <a:spLocks/>
              </p:cNvSpPr>
              <p:nvPr/>
            </p:nvSpPr>
            <p:spPr bwMode="auto">
              <a:xfrm>
                <a:off x="3598547" y="1757131"/>
                <a:ext cx="2882" cy="6976"/>
              </a:xfrm>
              <a:custGeom>
                <a:avLst/>
                <a:gdLst>
                  <a:gd name="T0" fmla="*/ 3 w 3"/>
                  <a:gd name="T1" fmla="*/ 0 h 8"/>
                  <a:gd name="T2" fmla="*/ 0 w 3"/>
                  <a:gd name="T3" fmla="*/ 0 h 8"/>
                  <a:gd name="T4" fmla="*/ 2 w 3"/>
                  <a:gd name="T5" fmla="*/ 8 h 8"/>
                  <a:gd name="T6" fmla="*/ 3 w 3"/>
                  <a:gd name="T7" fmla="*/ 0 h 8"/>
                </a:gdLst>
                <a:ahLst/>
                <a:cxnLst>
                  <a:cxn ang="0">
                    <a:pos x="T0" y="T1"/>
                  </a:cxn>
                  <a:cxn ang="0">
                    <a:pos x="T2" y="T3"/>
                  </a:cxn>
                  <a:cxn ang="0">
                    <a:pos x="T4" y="T5"/>
                  </a:cxn>
                  <a:cxn ang="0">
                    <a:pos x="T6" y="T7"/>
                  </a:cxn>
                </a:cxnLst>
                <a:rect l="0" t="0" r="r" b="b"/>
                <a:pathLst>
                  <a:path w="3" h="8">
                    <a:moveTo>
                      <a:pt x="3" y="0"/>
                    </a:moveTo>
                    <a:lnTo>
                      <a:pt x="0" y="0"/>
                    </a:lnTo>
                    <a:lnTo>
                      <a:pt x="2" y="8"/>
                    </a:lnTo>
                    <a:lnTo>
                      <a:pt x="3"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46" name="Freeform 75">
                <a:extLst>
                  <a:ext uri="{FF2B5EF4-FFF2-40B4-BE49-F238E27FC236}">
                    <a16:creationId xmlns:a16="http://schemas.microsoft.com/office/drawing/2014/main" id="{A5246310-9338-4F76-8537-6E994D43DF3D}"/>
                  </a:ext>
                </a:extLst>
              </p:cNvPr>
              <p:cNvSpPr>
                <a:spLocks/>
              </p:cNvSpPr>
              <p:nvPr/>
            </p:nvSpPr>
            <p:spPr bwMode="auto">
              <a:xfrm>
                <a:off x="3598547" y="1757131"/>
                <a:ext cx="2882" cy="6976"/>
              </a:xfrm>
              <a:custGeom>
                <a:avLst/>
                <a:gdLst>
                  <a:gd name="T0" fmla="*/ 3 w 3"/>
                  <a:gd name="T1" fmla="*/ 0 h 8"/>
                  <a:gd name="T2" fmla="*/ 0 w 3"/>
                  <a:gd name="T3" fmla="*/ 0 h 8"/>
                  <a:gd name="T4" fmla="*/ 2 w 3"/>
                  <a:gd name="T5" fmla="*/ 8 h 8"/>
                  <a:gd name="T6" fmla="*/ 3 w 3"/>
                  <a:gd name="T7" fmla="*/ 0 h 8"/>
                </a:gdLst>
                <a:ahLst/>
                <a:cxnLst>
                  <a:cxn ang="0">
                    <a:pos x="T0" y="T1"/>
                  </a:cxn>
                  <a:cxn ang="0">
                    <a:pos x="T2" y="T3"/>
                  </a:cxn>
                  <a:cxn ang="0">
                    <a:pos x="T4" y="T5"/>
                  </a:cxn>
                  <a:cxn ang="0">
                    <a:pos x="T6" y="T7"/>
                  </a:cxn>
                </a:cxnLst>
                <a:rect l="0" t="0" r="r" b="b"/>
                <a:pathLst>
                  <a:path w="3" h="8">
                    <a:moveTo>
                      <a:pt x="3" y="0"/>
                    </a:moveTo>
                    <a:lnTo>
                      <a:pt x="0" y="0"/>
                    </a:lnTo>
                    <a:lnTo>
                      <a:pt x="2" y="8"/>
                    </a:lnTo>
                    <a:lnTo>
                      <a:pt x="3"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47" name="Freeform 76">
                <a:extLst>
                  <a:ext uri="{FF2B5EF4-FFF2-40B4-BE49-F238E27FC236}">
                    <a16:creationId xmlns:a16="http://schemas.microsoft.com/office/drawing/2014/main" id="{3F3E82DB-8DC2-49B0-AB8F-01B2C875F871}"/>
                  </a:ext>
                </a:extLst>
              </p:cNvPr>
              <p:cNvSpPr>
                <a:spLocks/>
              </p:cNvSpPr>
              <p:nvPr/>
            </p:nvSpPr>
            <p:spPr bwMode="auto">
              <a:xfrm>
                <a:off x="3681166" y="1643765"/>
                <a:ext cx="47074" cy="36626"/>
              </a:xfrm>
              <a:custGeom>
                <a:avLst/>
                <a:gdLst>
                  <a:gd name="T0" fmla="*/ 10 w 49"/>
                  <a:gd name="T1" fmla="*/ 38 h 42"/>
                  <a:gd name="T2" fmla="*/ 15 w 49"/>
                  <a:gd name="T3" fmla="*/ 32 h 42"/>
                  <a:gd name="T4" fmla="*/ 19 w 49"/>
                  <a:gd name="T5" fmla="*/ 27 h 42"/>
                  <a:gd name="T6" fmla="*/ 34 w 49"/>
                  <a:gd name="T7" fmla="*/ 21 h 42"/>
                  <a:gd name="T8" fmla="*/ 40 w 49"/>
                  <a:gd name="T9" fmla="*/ 15 h 42"/>
                  <a:gd name="T10" fmla="*/ 43 w 49"/>
                  <a:gd name="T11" fmla="*/ 8 h 42"/>
                  <a:gd name="T12" fmla="*/ 49 w 49"/>
                  <a:gd name="T13" fmla="*/ 2 h 42"/>
                  <a:gd name="T14" fmla="*/ 47 w 49"/>
                  <a:gd name="T15" fmla="*/ 0 h 42"/>
                  <a:gd name="T16" fmla="*/ 40 w 49"/>
                  <a:gd name="T17" fmla="*/ 4 h 42"/>
                  <a:gd name="T18" fmla="*/ 28 w 49"/>
                  <a:gd name="T19" fmla="*/ 14 h 42"/>
                  <a:gd name="T20" fmla="*/ 13 w 49"/>
                  <a:gd name="T21" fmla="*/ 21 h 42"/>
                  <a:gd name="T22" fmla="*/ 0 w 49"/>
                  <a:gd name="T23" fmla="*/ 31 h 42"/>
                  <a:gd name="T24" fmla="*/ 0 w 49"/>
                  <a:gd name="T25" fmla="*/ 34 h 42"/>
                  <a:gd name="T26" fmla="*/ 2 w 49"/>
                  <a:gd name="T27" fmla="*/ 42 h 42"/>
                  <a:gd name="T28" fmla="*/ 10 w 49"/>
                  <a:gd name="T29" fmla="*/ 3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 h="42">
                    <a:moveTo>
                      <a:pt x="10" y="38"/>
                    </a:moveTo>
                    <a:lnTo>
                      <a:pt x="15" y="32"/>
                    </a:lnTo>
                    <a:lnTo>
                      <a:pt x="19" y="27"/>
                    </a:lnTo>
                    <a:lnTo>
                      <a:pt x="34" y="21"/>
                    </a:lnTo>
                    <a:lnTo>
                      <a:pt x="40" y="15"/>
                    </a:lnTo>
                    <a:lnTo>
                      <a:pt x="43" y="8"/>
                    </a:lnTo>
                    <a:lnTo>
                      <a:pt x="49" y="2"/>
                    </a:lnTo>
                    <a:lnTo>
                      <a:pt x="47" y="0"/>
                    </a:lnTo>
                    <a:lnTo>
                      <a:pt x="40" y="4"/>
                    </a:lnTo>
                    <a:lnTo>
                      <a:pt x="28" y="14"/>
                    </a:lnTo>
                    <a:lnTo>
                      <a:pt x="13" y="21"/>
                    </a:lnTo>
                    <a:lnTo>
                      <a:pt x="0" y="31"/>
                    </a:lnTo>
                    <a:lnTo>
                      <a:pt x="0" y="34"/>
                    </a:lnTo>
                    <a:lnTo>
                      <a:pt x="2" y="42"/>
                    </a:lnTo>
                    <a:lnTo>
                      <a:pt x="10" y="38"/>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48" name="Freeform 80">
                <a:extLst>
                  <a:ext uri="{FF2B5EF4-FFF2-40B4-BE49-F238E27FC236}">
                    <a16:creationId xmlns:a16="http://schemas.microsoft.com/office/drawing/2014/main" id="{653518A6-ADA1-4A71-8B56-47A2B6CC7ACB}"/>
                  </a:ext>
                </a:extLst>
              </p:cNvPr>
              <p:cNvSpPr>
                <a:spLocks/>
              </p:cNvSpPr>
              <p:nvPr/>
            </p:nvSpPr>
            <p:spPr bwMode="auto">
              <a:xfrm>
                <a:off x="3432347" y="1766723"/>
                <a:ext cx="409254" cy="416835"/>
              </a:xfrm>
              <a:custGeom>
                <a:avLst/>
                <a:gdLst>
                  <a:gd name="T0" fmla="*/ 41 w 426"/>
                  <a:gd name="T1" fmla="*/ 40 h 478"/>
                  <a:gd name="T2" fmla="*/ 37 w 426"/>
                  <a:gd name="T3" fmla="*/ 109 h 478"/>
                  <a:gd name="T4" fmla="*/ 9 w 426"/>
                  <a:gd name="T5" fmla="*/ 132 h 478"/>
                  <a:gd name="T6" fmla="*/ 0 w 426"/>
                  <a:gd name="T7" fmla="*/ 153 h 478"/>
                  <a:gd name="T8" fmla="*/ 19 w 426"/>
                  <a:gd name="T9" fmla="*/ 173 h 478"/>
                  <a:gd name="T10" fmla="*/ 9 w 426"/>
                  <a:gd name="T11" fmla="*/ 213 h 478"/>
                  <a:gd name="T12" fmla="*/ 9 w 426"/>
                  <a:gd name="T13" fmla="*/ 247 h 478"/>
                  <a:gd name="T14" fmla="*/ 35 w 426"/>
                  <a:gd name="T15" fmla="*/ 264 h 478"/>
                  <a:gd name="T16" fmla="*/ 58 w 426"/>
                  <a:gd name="T17" fmla="*/ 277 h 478"/>
                  <a:gd name="T18" fmla="*/ 86 w 426"/>
                  <a:gd name="T19" fmla="*/ 301 h 478"/>
                  <a:gd name="T20" fmla="*/ 114 w 426"/>
                  <a:gd name="T21" fmla="*/ 320 h 478"/>
                  <a:gd name="T22" fmla="*/ 133 w 426"/>
                  <a:gd name="T23" fmla="*/ 339 h 478"/>
                  <a:gd name="T24" fmla="*/ 137 w 426"/>
                  <a:gd name="T25" fmla="*/ 367 h 478"/>
                  <a:gd name="T26" fmla="*/ 141 w 426"/>
                  <a:gd name="T27" fmla="*/ 382 h 478"/>
                  <a:gd name="T28" fmla="*/ 152 w 426"/>
                  <a:gd name="T29" fmla="*/ 399 h 478"/>
                  <a:gd name="T30" fmla="*/ 150 w 426"/>
                  <a:gd name="T31" fmla="*/ 435 h 478"/>
                  <a:gd name="T32" fmla="*/ 160 w 426"/>
                  <a:gd name="T33" fmla="*/ 457 h 478"/>
                  <a:gd name="T34" fmla="*/ 191 w 426"/>
                  <a:gd name="T35" fmla="*/ 478 h 478"/>
                  <a:gd name="T36" fmla="*/ 415 w 426"/>
                  <a:gd name="T37" fmla="*/ 463 h 478"/>
                  <a:gd name="T38" fmla="*/ 415 w 426"/>
                  <a:gd name="T39" fmla="*/ 435 h 478"/>
                  <a:gd name="T40" fmla="*/ 408 w 426"/>
                  <a:gd name="T41" fmla="*/ 414 h 478"/>
                  <a:gd name="T42" fmla="*/ 400 w 426"/>
                  <a:gd name="T43" fmla="*/ 384 h 478"/>
                  <a:gd name="T44" fmla="*/ 404 w 426"/>
                  <a:gd name="T45" fmla="*/ 350 h 478"/>
                  <a:gd name="T46" fmla="*/ 410 w 426"/>
                  <a:gd name="T47" fmla="*/ 329 h 478"/>
                  <a:gd name="T48" fmla="*/ 410 w 426"/>
                  <a:gd name="T49" fmla="*/ 294 h 478"/>
                  <a:gd name="T50" fmla="*/ 421 w 426"/>
                  <a:gd name="T51" fmla="*/ 277 h 478"/>
                  <a:gd name="T52" fmla="*/ 419 w 426"/>
                  <a:gd name="T53" fmla="*/ 243 h 478"/>
                  <a:gd name="T54" fmla="*/ 425 w 426"/>
                  <a:gd name="T55" fmla="*/ 209 h 478"/>
                  <a:gd name="T56" fmla="*/ 404 w 426"/>
                  <a:gd name="T57" fmla="*/ 211 h 478"/>
                  <a:gd name="T58" fmla="*/ 395 w 426"/>
                  <a:gd name="T59" fmla="*/ 232 h 478"/>
                  <a:gd name="T60" fmla="*/ 378 w 426"/>
                  <a:gd name="T61" fmla="*/ 243 h 478"/>
                  <a:gd name="T62" fmla="*/ 383 w 426"/>
                  <a:gd name="T63" fmla="*/ 213 h 478"/>
                  <a:gd name="T64" fmla="*/ 395 w 426"/>
                  <a:gd name="T65" fmla="*/ 196 h 478"/>
                  <a:gd name="T66" fmla="*/ 404 w 426"/>
                  <a:gd name="T67" fmla="*/ 181 h 478"/>
                  <a:gd name="T68" fmla="*/ 393 w 426"/>
                  <a:gd name="T69" fmla="*/ 173 h 478"/>
                  <a:gd name="T70" fmla="*/ 389 w 426"/>
                  <a:gd name="T71" fmla="*/ 153 h 478"/>
                  <a:gd name="T72" fmla="*/ 383 w 426"/>
                  <a:gd name="T73" fmla="*/ 143 h 478"/>
                  <a:gd name="T74" fmla="*/ 383 w 426"/>
                  <a:gd name="T75" fmla="*/ 121 h 478"/>
                  <a:gd name="T76" fmla="*/ 359 w 426"/>
                  <a:gd name="T77" fmla="*/ 109 h 478"/>
                  <a:gd name="T78" fmla="*/ 332 w 426"/>
                  <a:gd name="T79" fmla="*/ 91 h 478"/>
                  <a:gd name="T80" fmla="*/ 304 w 426"/>
                  <a:gd name="T81" fmla="*/ 89 h 478"/>
                  <a:gd name="T82" fmla="*/ 205 w 426"/>
                  <a:gd name="T83" fmla="*/ 64 h 478"/>
                  <a:gd name="T84" fmla="*/ 184 w 426"/>
                  <a:gd name="T85" fmla="*/ 44 h 478"/>
                  <a:gd name="T86" fmla="*/ 161 w 426"/>
                  <a:gd name="T87" fmla="*/ 36 h 478"/>
                  <a:gd name="T88" fmla="*/ 141 w 426"/>
                  <a:gd name="T89" fmla="*/ 38 h 478"/>
                  <a:gd name="T90" fmla="*/ 144 w 426"/>
                  <a:gd name="T91" fmla="*/ 21 h 478"/>
                  <a:gd name="T92" fmla="*/ 144 w 426"/>
                  <a:gd name="T93" fmla="*/ 0 h 478"/>
                  <a:gd name="T94" fmla="*/ 122 w 426"/>
                  <a:gd name="T95" fmla="*/ 14 h 478"/>
                  <a:gd name="T96" fmla="*/ 73 w 426"/>
                  <a:gd name="T97" fmla="*/ 34 h 478"/>
                  <a:gd name="T98" fmla="*/ 52 w 426"/>
                  <a:gd name="T99" fmla="*/ 29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26" h="478">
                    <a:moveTo>
                      <a:pt x="49" y="32"/>
                    </a:moveTo>
                    <a:lnTo>
                      <a:pt x="47" y="40"/>
                    </a:lnTo>
                    <a:lnTo>
                      <a:pt x="41" y="40"/>
                    </a:lnTo>
                    <a:lnTo>
                      <a:pt x="43" y="94"/>
                    </a:lnTo>
                    <a:lnTo>
                      <a:pt x="41" y="102"/>
                    </a:lnTo>
                    <a:lnTo>
                      <a:pt x="37" y="109"/>
                    </a:lnTo>
                    <a:lnTo>
                      <a:pt x="24" y="115"/>
                    </a:lnTo>
                    <a:lnTo>
                      <a:pt x="11" y="125"/>
                    </a:lnTo>
                    <a:lnTo>
                      <a:pt x="9" y="132"/>
                    </a:lnTo>
                    <a:lnTo>
                      <a:pt x="5" y="140"/>
                    </a:lnTo>
                    <a:lnTo>
                      <a:pt x="0" y="145"/>
                    </a:lnTo>
                    <a:lnTo>
                      <a:pt x="0" y="153"/>
                    </a:lnTo>
                    <a:lnTo>
                      <a:pt x="5" y="160"/>
                    </a:lnTo>
                    <a:lnTo>
                      <a:pt x="11" y="160"/>
                    </a:lnTo>
                    <a:lnTo>
                      <a:pt x="19" y="173"/>
                    </a:lnTo>
                    <a:lnTo>
                      <a:pt x="11" y="192"/>
                    </a:lnTo>
                    <a:lnTo>
                      <a:pt x="13" y="205"/>
                    </a:lnTo>
                    <a:lnTo>
                      <a:pt x="9" y="213"/>
                    </a:lnTo>
                    <a:lnTo>
                      <a:pt x="13" y="228"/>
                    </a:lnTo>
                    <a:lnTo>
                      <a:pt x="13" y="239"/>
                    </a:lnTo>
                    <a:lnTo>
                      <a:pt x="9" y="247"/>
                    </a:lnTo>
                    <a:lnTo>
                      <a:pt x="20" y="254"/>
                    </a:lnTo>
                    <a:lnTo>
                      <a:pt x="28" y="262"/>
                    </a:lnTo>
                    <a:lnTo>
                      <a:pt x="35" y="264"/>
                    </a:lnTo>
                    <a:lnTo>
                      <a:pt x="47" y="266"/>
                    </a:lnTo>
                    <a:lnTo>
                      <a:pt x="52" y="273"/>
                    </a:lnTo>
                    <a:lnTo>
                      <a:pt x="58" y="277"/>
                    </a:lnTo>
                    <a:lnTo>
                      <a:pt x="67" y="281"/>
                    </a:lnTo>
                    <a:lnTo>
                      <a:pt x="77" y="288"/>
                    </a:lnTo>
                    <a:lnTo>
                      <a:pt x="86" y="301"/>
                    </a:lnTo>
                    <a:lnTo>
                      <a:pt x="99" y="314"/>
                    </a:lnTo>
                    <a:lnTo>
                      <a:pt x="107" y="318"/>
                    </a:lnTo>
                    <a:lnTo>
                      <a:pt x="114" y="320"/>
                    </a:lnTo>
                    <a:lnTo>
                      <a:pt x="120" y="324"/>
                    </a:lnTo>
                    <a:lnTo>
                      <a:pt x="128" y="331"/>
                    </a:lnTo>
                    <a:lnTo>
                      <a:pt x="133" y="339"/>
                    </a:lnTo>
                    <a:lnTo>
                      <a:pt x="135" y="358"/>
                    </a:lnTo>
                    <a:lnTo>
                      <a:pt x="137" y="365"/>
                    </a:lnTo>
                    <a:lnTo>
                      <a:pt x="137" y="367"/>
                    </a:lnTo>
                    <a:lnTo>
                      <a:pt x="139" y="375"/>
                    </a:lnTo>
                    <a:lnTo>
                      <a:pt x="139" y="380"/>
                    </a:lnTo>
                    <a:lnTo>
                      <a:pt x="141" y="382"/>
                    </a:lnTo>
                    <a:lnTo>
                      <a:pt x="144" y="390"/>
                    </a:lnTo>
                    <a:lnTo>
                      <a:pt x="148" y="391"/>
                    </a:lnTo>
                    <a:lnTo>
                      <a:pt x="152" y="399"/>
                    </a:lnTo>
                    <a:lnTo>
                      <a:pt x="146" y="412"/>
                    </a:lnTo>
                    <a:lnTo>
                      <a:pt x="148" y="423"/>
                    </a:lnTo>
                    <a:lnTo>
                      <a:pt x="150" y="435"/>
                    </a:lnTo>
                    <a:lnTo>
                      <a:pt x="154" y="442"/>
                    </a:lnTo>
                    <a:lnTo>
                      <a:pt x="156" y="450"/>
                    </a:lnTo>
                    <a:lnTo>
                      <a:pt x="160" y="457"/>
                    </a:lnTo>
                    <a:lnTo>
                      <a:pt x="167" y="461"/>
                    </a:lnTo>
                    <a:lnTo>
                      <a:pt x="186" y="465"/>
                    </a:lnTo>
                    <a:lnTo>
                      <a:pt x="191" y="478"/>
                    </a:lnTo>
                    <a:lnTo>
                      <a:pt x="317" y="470"/>
                    </a:lnTo>
                    <a:lnTo>
                      <a:pt x="411" y="463"/>
                    </a:lnTo>
                    <a:lnTo>
                      <a:pt x="415" y="463"/>
                    </a:lnTo>
                    <a:lnTo>
                      <a:pt x="413" y="448"/>
                    </a:lnTo>
                    <a:lnTo>
                      <a:pt x="415" y="440"/>
                    </a:lnTo>
                    <a:lnTo>
                      <a:pt x="415" y="435"/>
                    </a:lnTo>
                    <a:lnTo>
                      <a:pt x="413" y="427"/>
                    </a:lnTo>
                    <a:lnTo>
                      <a:pt x="408" y="420"/>
                    </a:lnTo>
                    <a:lnTo>
                      <a:pt x="408" y="414"/>
                    </a:lnTo>
                    <a:lnTo>
                      <a:pt x="402" y="407"/>
                    </a:lnTo>
                    <a:lnTo>
                      <a:pt x="404" y="401"/>
                    </a:lnTo>
                    <a:lnTo>
                      <a:pt x="400" y="384"/>
                    </a:lnTo>
                    <a:lnTo>
                      <a:pt x="400" y="371"/>
                    </a:lnTo>
                    <a:lnTo>
                      <a:pt x="406" y="358"/>
                    </a:lnTo>
                    <a:lnTo>
                      <a:pt x="404" y="350"/>
                    </a:lnTo>
                    <a:lnTo>
                      <a:pt x="406" y="343"/>
                    </a:lnTo>
                    <a:lnTo>
                      <a:pt x="410" y="335"/>
                    </a:lnTo>
                    <a:lnTo>
                      <a:pt x="410" y="329"/>
                    </a:lnTo>
                    <a:lnTo>
                      <a:pt x="406" y="314"/>
                    </a:lnTo>
                    <a:lnTo>
                      <a:pt x="406" y="307"/>
                    </a:lnTo>
                    <a:lnTo>
                      <a:pt x="410" y="294"/>
                    </a:lnTo>
                    <a:lnTo>
                      <a:pt x="413" y="286"/>
                    </a:lnTo>
                    <a:lnTo>
                      <a:pt x="419" y="281"/>
                    </a:lnTo>
                    <a:lnTo>
                      <a:pt x="421" y="277"/>
                    </a:lnTo>
                    <a:lnTo>
                      <a:pt x="415" y="264"/>
                    </a:lnTo>
                    <a:lnTo>
                      <a:pt x="417" y="256"/>
                    </a:lnTo>
                    <a:lnTo>
                      <a:pt x="419" y="243"/>
                    </a:lnTo>
                    <a:lnTo>
                      <a:pt x="426" y="222"/>
                    </a:lnTo>
                    <a:lnTo>
                      <a:pt x="426" y="217"/>
                    </a:lnTo>
                    <a:lnTo>
                      <a:pt x="425" y="209"/>
                    </a:lnTo>
                    <a:lnTo>
                      <a:pt x="417" y="203"/>
                    </a:lnTo>
                    <a:lnTo>
                      <a:pt x="411" y="207"/>
                    </a:lnTo>
                    <a:lnTo>
                      <a:pt x="404" y="211"/>
                    </a:lnTo>
                    <a:lnTo>
                      <a:pt x="400" y="217"/>
                    </a:lnTo>
                    <a:lnTo>
                      <a:pt x="398" y="224"/>
                    </a:lnTo>
                    <a:lnTo>
                      <a:pt x="395" y="232"/>
                    </a:lnTo>
                    <a:lnTo>
                      <a:pt x="387" y="237"/>
                    </a:lnTo>
                    <a:lnTo>
                      <a:pt x="383" y="243"/>
                    </a:lnTo>
                    <a:lnTo>
                      <a:pt x="378" y="243"/>
                    </a:lnTo>
                    <a:lnTo>
                      <a:pt x="376" y="235"/>
                    </a:lnTo>
                    <a:lnTo>
                      <a:pt x="378" y="228"/>
                    </a:lnTo>
                    <a:lnTo>
                      <a:pt x="383" y="213"/>
                    </a:lnTo>
                    <a:lnTo>
                      <a:pt x="387" y="205"/>
                    </a:lnTo>
                    <a:lnTo>
                      <a:pt x="389" y="200"/>
                    </a:lnTo>
                    <a:lnTo>
                      <a:pt x="395" y="196"/>
                    </a:lnTo>
                    <a:lnTo>
                      <a:pt x="402" y="192"/>
                    </a:lnTo>
                    <a:lnTo>
                      <a:pt x="402" y="187"/>
                    </a:lnTo>
                    <a:lnTo>
                      <a:pt x="404" y="181"/>
                    </a:lnTo>
                    <a:lnTo>
                      <a:pt x="400" y="179"/>
                    </a:lnTo>
                    <a:lnTo>
                      <a:pt x="400" y="179"/>
                    </a:lnTo>
                    <a:lnTo>
                      <a:pt x="393" y="173"/>
                    </a:lnTo>
                    <a:lnTo>
                      <a:pt x="393" y="168"/>
                    </a:lnTo>
                    <a:lnTo>
                      <a:pt x="396" y="153"/>
                    </a:lnTo>
                    <a:lnTo>
                      <a:pt x="389" y="153"/>
                    </a:lnTo>
                    <a:lnTo>
                      <a:pt x="383" y="156"/>
                    </a:lnTo>
                    <a:lnTo>
                      <a:pt x="379" y="149"/>
                    </a:lnTo>
                    <a:lnTo>
                      <a:pt x="383" y="143"/>
                    </a:lnTo>
                    <a:lnTo>
                      <a:pt x="383" y="128"/>
                    </a:lnTo>
                    <a:lnTo>
                      <a:pt x="381" y="123"/>
                    </a:lnTo>
                    <a:lnTo>
                      <a:pt x="383" y="121"/>
                    </a:lnTo>
                    <a:lnTo>
                      <a:pt x="376" y="113"/>
                    </a:lnTo>
                    <a:lnTo>
                      <a:pt x="364" y="111"/>
                    </a:lnTo>
                    <a:lnTo>
                      <a:pt x="359" y="109"/>
                    </a:lnTo>
                    <a:lnTo>
                      <a:pt x="357" y="98"/>
                    </a:lnTo>
                    <a:lnTo>
                      <a:pt x="349" y="93"/>
                    </a:lnTo>
                    <a:lnTo>
                      <a:pt x="332" y="91"/>
                    </a:lnTo>
                    <a:lnTo>
                      <a:pt x="325" y="89"/>
                    </a:lnTo>
                    <a:lnTo>
                      <a:pt x="319" y="91"/>
                    </a:lnTo>
                    <a:lnTo>
                      <a:pt x="304" y="89"/>
                    </a:lnTo>
                    <a:lnTo>
                      <a:pt x="302" y="89"/>
                    </a:lnTo>
                    <a:lnTo>
                      <a:pt x="278" y="79"/>
                    </a:lnTo>
                    <a:lnTo>
                      <a:pt x="205" y="64"/>
                    </a:lnTo>
                    <a:lnTo>
                      <a:pt x="197" y="51"/>
                    </a:lnTo>
                    <a:lnTo>
                      <a:pt x="191" y="46"/>
                    </a:lnTo>
                    <a:lnTo>
                      <a:pt x="184" y="44"/>
                    </a:lnTo>
                    <a:lnTo>
                      <a:pt x="180" y="40"/>
                    </a:lnTo>
                    <a:lnTo>
                      <a:pt x="169" y="40"/>
                    </a:lnTo>
                    <a:lnTo>
                      <a:pt x="161" y="36"/>
                    </a:lnTo>
                    <a:lnTo>
                      <a:pt x="154" y="34"/>
                    </a:lnTo>
                    <a:lnTo>
                      <a:pt x="148" y="38"/>
                    </a:lnTo>
                    <a:lnTo>
                      <a:pt x="141" y="38"/>
                    </a:lnTo>
                    <a:lnTo>
                      <a:pt x="143" y="34"/>
                    </a:lnTo>
                    <a:lnTo>
                      <a:pt x="144" y="27"/>
                    </a:lnTo>
                    <a:lnTo>
                      <a:pt x="144" y="21"/>
                    </a:lnTo>
                    <a:lnTo>
                      <a:pt x="150" y="14"/>
                    </a:lnTo>
                    <a:lnTo>
                      <a:pt x="150" y="6"/>
                    </a:lnTo>
                    <a:lnTo>
                      <a:pt x="144" y="0"/>
                    </a:lnTo>
                    <a:lnTo>
                      <a:pt x="135" y="6"/>
                    </a:lnTo>
                    <a:lnTo>
                      <a:pt x="128" y="10"/>
                    </a:lnTo>
                    <a:lnTo>
                      <a:pt x="122" y="14"/>
                    </a:lnTo>
                    <a:lnTo>
                      <a:pt x="114" y="17"/>
                    </a:lnTo>
                    <a:lnTo>
                      <a:pt x="101" y="25"/>
                    </a:lnTo>
                    <a:lnTo>
                      <a:pt x="73" y="34"/>
                    </a:lnTo>
                    <a:lnTo>
                      <a:pt x="67" y="36"/>
                    </a:lnTo>
                    <a:lnTo>
                      <a:pt x="60" y="34"/>
                    </a:lnTo>
                    <a:lnTo>
                      <a:pt x="52" y="29"/>
                    </a:lnTo>
                    <a:lnTo>
                      <a:pt x="51" y="31"/>
                    </a:lnTo>
                    <a:lnTo>
                      <a:pt x="49" y="32"/>
                    </a:lnTo>
                    <a:close/>
                  </a:path>
                </a:pathLst>
              </a:custGeom>
              <a:solidFill>
                <a:srgbClr val="C42026"/>
              </a:solid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49" name="Freeform 81">
                <a:extLst>
                  <a:ext uri="{FF2B5EF4-FFF2-40B4-BE49-F238E27FC236}">
                    <a16:creationId xmlns:a16="http://schemas.microsoft.com/office/drawing/2014/main" id="{1E00BF48-6CBF-4D53-BF91-45567A4DAF33}"/>
                  </a:ext>
                </a:extLst>
              </p:cNvPr>
              <p:cNvSpPr>
                <a:spLocks/>
              </p:cNvSpPr>
              <p:nvPr/>
            </p:nvSpPr>
            <p:spPr bwMode="auto">
              <a:xfrm>
                <a:off x="3563962" y="2170478"/>
                <a:ext cx="326635" cy="525841"/>
              </a:xfrm>
              <a:custGeom>
                <a:avLst/>
                <a:gdLst>
                  <a:gd name="T0" fmla="*/ 54 w 340"/>
                  <a:gd name="T1" fmla="*/ 17 h 603"/>
                  <a:gd name="T2" fmla="*/ 75 w 340"/>
                  <a:gd name="T3" fmla="*/ 41 h 603"/>
                  <a:gd name="T4" fmla="*/ 96 w 340"/>
                  <a:gd name="T5" fmla="*/ 58 h 603"/>
                  <a:gd name="T6" fmla="*/ 86 w 340"/>
                  <a:gd name="T7" fmla="*/ 100 h 603"/>
                  <a:gd name="T8" fmla="*/ 64 w 340"/>
                  <a:gd name="T9" fmla="*/ 124 h 603"/>
                  <a:gd name="T10" fmla="*/ 30 w 340"/>
                  <a:gd name="T11" fmla="*/ 143 h 603"/>
                  <a:gd name="T12" fmla="*/ 41 w 340"/>
                  <a:gd name="T13" fmla="*/ 184 h 603"/>
                  <a:gd name="T14" fmla="*/ 30 w 340"/>
                  <a:gd name="T15" fmla="*/ 209 h 603"/>
                  <a:gd name="T16" fmla="*/ 6 w 340"/>
                  <a:gd name="T17" fmla="*/ 231 h 603"/>
                  <a:gd name="T18" fmla="*/ 6 w 340"/>
                  <a:gd name="T19" fmla="*/ 250 h 603"/>
                  <a:gd name="T20" fmla="*/ 0 w 340"/>
                  <a:gd name="T21" fmla="*/ 276 h 603"/>
                  <a:gd name="T22" fmla="*/ 9 w 340"/>
                  <a:gd name="T23" fmla="*/ 308 h 603"/>
                  <a:gd name="T24" fmla="*/ 24 w 340"/>
                  <a:gd name="T25" fmla="*/ 329 h 603"/>
                  <a:gd name="T26" fmla="*/ 41 w 340"/>
                  <a:gd name="T27" fmla="*/ 348 h 603"/>
                  <a:gd name="T28" fmla="*/ 70 w 340"/>
                  <a:gd name="T29" fmla="*/ 370 h 603"/>
                  <a:gd name="T30" fmla="*/ 90 w 340"/>
                  <a:gd name="T31" fmla="*/ 404 h 603"/>
                  <a:gd name="T32" fmla="*/ 103 w 340"/>
                  <a:gd name="T33" fmla="*/ 400 h 603"/>
                  <a:gd name="T34" fmla="*/ 124 w 340"/>
                  <a:gd name="T35" fmla="*/ 412 h 603"/>
                  <a:gd name="T36" fmla="*/ 115 w 340"/>
                  <a:gd name="T37" fmla="*/ 444 h 603"/>
                  <a:gd name="T38" fmla="*/ 107 w 340"/>
                  <a:gd name="T39" fmla="*/ 470 h 603"/>
                  <a:gd name="T40" fmla="*/ 141 w 340"/>
                  <a:gd name="T41" fmla="*/ 504 h 603"/>
                  <a:gd name="T42" fmla="*/ 154 w 340"/>
                  <a:gd name="T43" fmla="*/ 509 h 603"/>
                  <a:gd name="T44" fmla="*/ 177 w 340"/>
                  <a:gd name="T45" fmla="*/ 528 h 603"/>
                  <a:gd name="T46" fmla="*/ 194 w 340"/>
                  <a:gd name="T47" fmla="*/ 558 h 603"/>
                  <a:gd name="T48" fmla="*/ 195 w 340"/>
                  <a:gd name="T49" fmla="*/ 588 h 603"/>
                  <a:gd name="T50" fmla="*/ 222 w 340"/>
                  <a:gd name="T51" fmla="*/ 603 h 603"/>
                  <a:gd name="T52" fmla="*/ 229 w 340"/>
                  <a:gd name="T53" fmla="*/ 579 h 603"/>
                  <a:gd name="T54" fmla="*/ 250 w 340"/>
                  <a:gd name="T55" fmla="*/ 581 h 603"/>
                  <a:gd name="T56" fmla="*/ 274 w 340"/>
                  <a:gd name="T57" fmla="*/ 590 h 603"/>
                  <a:gd name="T58" fmla="*/ 273 w 340"/>
                  <a:gd name="T59" fmla="*/ 568 h 603"/>
                  <a:gd name="T60" fmla="*/ 280 w 340"/>
                  <a:gd name="T61" fmla="*/ 553 h 603"/>
                  <a:gd name="T62" fmla="*/ 305 w 340"/>
                  <a:gd name="T63" fmla="*/ 538 h 603"/>
                  <a:gd name="T64" fmla="*/ 303 w 340"/>
                  <a:gd name="T65" fmla="*/ 517 h 603"/>
                  <a:gd name="T66" fmla="*/ 301 w 340"/>
                  <a:gd name="T67" fmla="*/ 500 h 603"/>
                  <a:gd name="T68" fmla="*/ 306 w 340"/>
                  <a:gd name="T69" fmla="*/ 479 h 603"/>
                  <a:gd name="T70" fmla="*/ 308 w 340"/>
                  <a:gd name="T71" fmla="*/ 457 h 603"/>
                  <a:gd name="T72" fmla="*/ 329 w 340"/>
                  <a:gd name="T73" fmla="*/ 429 h 603"/>
                  <a:gd name="T74" fmla="*/ 338 w 340"/>
                  <a:gd name="T75" fmla="*/ 408 h 603"/>
                  <a:gd name="T76" fmla="*/ 336 w 340"/>
                  <a:gd name="T77" fmla="*/ 380 h 603"/>
                  <a:gd name="T78" fmla="*/ 325 w 340"/>
                  <a:gd name="T79" fmla="*/ 357 h 603"/>
                  <a:gd name="T80" fmla="*/ 333 w 340"/>
                  <a:gd name="T81" fmla="*/ 335 h 603"/>
                  <a:gd name="T82" fmla="*/ 301 w 340"/>
                  <a:gd name="T83" fmla="*/ 69 h 603"/>
                  <a:gd name="T84" fmla="*/ 293 w 340"/>
                  <a:gd name="T85" fmla="*/ 45 h 603"/>
                  <a:gd name="T86" fmla="*/ 278 w 340"/>
                  <a:gd name="T87" fmla="*/ 21 h 603"/>
                  <a:gd name="T88" fmla="*/ 274 w 340"/>
                  <a:gd name="T89" fmla="*/ 0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0" h="603">
                    <a:moveTo>
                      <a:pt x="180" y="7"/>
                    </a:moveTo>
                    <a:lnTo>
                      <a:pt x="54" y="15"/>
                    </a:lnTo>
                    <a:lnTo>
                      <a:pt x="54" y="17"/>
                    </a:lnTo>
                    <a:lnTo>
                      <a:pt x="60" y="22"/>
                    </a:lnTo>
                    <a:lnTo>
                      <a:pt x="73" y="34"/>
                    </a:lnTo>
                    <a:lnTo>
                      <a:pt x="75" y="41"/>
                    </a:lnTo>
                    <a:lnTo>
                      <a:pt x="81" y="47"/>
                    </a:lnTo>
                    <a:lnTo>
                      <a:pt x="88" y="51"/>
                    </a:lnTo>
                    <a:lnTo>
                      <a:pt x="96" y="58"/>
                    </a:lnTo>
                    <a:lnTo>
                      <a:pt x="98" y="66"/>
                    </a:lnTo>
                    <a:lnTo>
                      <a:pt x="96" y="86"/>
                    </a:lnTo>
                    <a:lnTo>
                      <a:pt x="86" y="100"/>
                    </a:lnTo>
                    <a:lnTo>
                      <a:pt x="85" y="113"/>
                    </a:lnTo>
                    <a:lnTo>
                      <a:pt x="79" y="118"/>
                    </a:lnTo>
                    <a:lnTo>
                      <a:pt x="64" y="124"/>
                    </a:lnTo>
                    <a:lnTo>
                      <a:pt x="58" y="130"/>
                    </a:lnTo>
                    <a:lnTo>
                      <a:pt x="32" y="135"/>
                    </a:lnTo>
                    <a:lnTo>
                      <a:pt x="30" y="143"/>
                    </a:lnTo>
                    <a:lnTo>
                      <a:pt x="26" y="156"/>
                    </a:lnTo>
                    <a:lnTo>
                      <a:pt x="39" y="169"/>
                    </a:lnTo>
                    <a:lnTo>
                      <a:pt x="41" y="184"/>
                    </a:lnTo>
                    <a:lnTo>
                      <a:pt x="32" y="197"/>
                    </a:lnTo>
                    <a:lnTo>
                      <a:pt x="30" y="203"/>
                    </a:lnTo>
                    <a:lnTo>
                      <a:pt x="30" y="209"/>
                    </a:lnTo>
                    <a:lnTo>
                      <a:pt x="28" y="216"/>
                    </a:lnTo>
                    <a:lnTo>
                      <a:pt x="11" y="224"/>
                    </a:lnTo>
                    <a:lnTo>
                      <a:pt x="6" y="231"/>
                    </a:lnTo>
                    <a:lnTo>
                      <a:pt x="11" y="239"/>
                    </a:lnTo>
                    <a:lnTo>
                      <a:pt x="9" y="244"/>
                    </a:lnTo>
                    <a:lnTo>
                      <a:pt x="6" y="250"/>
                    </a:lnTo>
                    <a:lnTo>
                      <a:pt x="2" y="256"/>
                    </a:lnTo>
                    <a:lnTo>
                      <a:pt x="0" y="263"/>
                    </a:lnTo>
                    <a:lnTo>
                      <a:pt x="0" y="276"/>
                    </a:lnTo>
                    <a:lnTo>
                      <a:pt x="4" y="291"/>
                    </a:lnTo>
                    <a:lnTo>
                      <a:pt x="6" y="293"/>
                    </a:lnTo>
                    <a:lnTo>
                      <a:pt x="9" y="308"/>
                    </a:lnTo>
                    <a:lnTo>
                      <a:pt x="13" y="316"/>
                    </a:lnTo>
                    <a:lnTo>
                      <a:pt x="15" y="321"/>
                    </a:lnTo>
                    <a:lnTo>
                      <a:pt x="24" y="329"/>
                    </a:lnTo>
                    <a:lnTo>
                      <a:pt x="32" y="336"/>
                    </a:lnTo>
                    <a:lnTo>
                      <a:pt x="39" y="340"/>
                    </a:lnTo>
                    <a:lnTo>
                      <a:pt x="41" y="348"/>
                    </a:lnTo>
                    <a:lnTo>
                      <a:pt x="58" y="357"/>
                    </a:lnTo>
                    <a:lnTo>
                      <a:pt x="66" y="363"/>
                    </a:lnTo>
                    <a:lnTo>
                      <a:pt x="70" y="370"/>
                    </a:lnTo>
                    <a:lnTo>
                      <a:pt x="77" y="400"/>
                    </a:lnTo>
                    <a:lnTo>
                      <a:pt x="83" y="406"/>
                    </a:lnTo>
                    <a:lnTo>
                      <a:pt x="90" y="404"/>
                    </a:lnTo>
                    <a:lnTo>
                      <a:pt x="94" y="398"/>
                    </a:lnTo>
                    <a:lnTo>
                      <a:pt x="96" y="397"/>
                    </a:lnTo>
                    <a:lnTo>
                      <a:pt x="103" y="400"/>
                    </a:lnTo>
                    <a:lnTo>
                      <a:pt x="111" y="400"/>
                    </a:lnTo>
                    <a:lnTo>
                      <a:pt x="124" y="410"/>
                    </a:lnTo>
                    <a:lnTo>
                      <a:pt x="124" y="412"/>
                    </a:lnTo>
                    <a:lnTo>
                      <a:pt x="118" y="421"/>
                    </a:lnTo>
                    <a:lnTo>
                      <a:pt x="120" y="432"/>
                    </a:lnTo>
                    <a:lnTo>
                      <a:pt x="115" y="444"/>
                    </a:lnTo>
                    <a:lnTo>
                      <a:pt x="111" y="455"/>
                    </a:lnTo>
                    <a:lnTo>
                      <a:pt x="107" y="462"/>
                    </a:lnTo>
                    <a:lnTo>
                      <a:pt x="107" y="470"/>
                    </a:lnTo>
                    <a:lnTo>
                      <a:pt x="107" y="476"/>
                    </a:lnTo>
                    <a:lnTo>
                      <a:pt x="120" y="489"/>
                    </a:lnTo>
                    <a:lnTo>
                      <a:pt x="141" y="504"/>
                    </a:lnTo>
                    <a:lnTo>
                      <a:pt x="145" y="504"/>
                    </a:lnTo>
                    <a:lnTo>
                      <a:pt x="147" y="511"/>
                    </a:lnTo>
                    <a:lnTo>
                      <a:pt x="154" y="509"/>
                    </a:lnTo>
                    <a:lnTo>
                      <a:pt x="165" y="517"/>
                    </a:lnTo>
                    <a:lnTo>
                      <a:pt x="169" y="523"/>
                    </a:lnTo>
                    <a:lnTo>
                      <a:pt x="177" y="528"/>
                    </a:lnTo>
                    <a:lnTo>
                      <a:pt x="184" y="530"/>
                    </a:lnTo>
                    <a:lnTo>
                      <a:pt x="184" y="545"/>
                    </a:lnTo>
                    <a:lnTo>
                      <a:pt x="194" y="558"/>
                    </a:lnTo>
                    <a:lnTo>
                      <a:pt x="192" y="566"/>
                    </a:lnTo>
                    <a:lnTo>
                      <a:pt x="186" y="573"/>
                    </a:lnTo>
                    <a:lnTo>
                      <a:pt x="195" y="588"/>
                    </a:lnTo>
                    <a:lnTo>
                      <a:pt x="207" y="601"/>
                    </a:lnTo>
                    <a:lnTo>
                      <a:pt x="212" y="598"/>
                    </a:lnTo>
                    <a:lnTo>
                      <a:pt x="222" y="603"/>
                    </a:lnTo>
                    <a:lnTo>
                      <a:pt x="218" y="600"/>
                    </a:lnTo>
                    <a:lnTo>
                      <a:pt x="218" y="592"/>
                    </a:lnTo>
                    <a:lnTo>
                      <a:pt x="229" y="579"/>
                    </a:lnTo>
                    <a:lnTo>
                      <a:pt x="235" y="577"/>
                    </a:lnTo>
                    <a:lnTo>
                      <a:pt x="242" y="577"/>
                    </a:lnTo>
                    <a:lnTo>
                      <a:pt x="250" y="581"/>
                    </a:lnTo>
                    <a:lnTo>
                      <a:pt x="263" y="585"/>
                    </a:lnTo>
                    <a:lnTo>
                      <a:pt x="269" y="588"/>
                    </a:lnTo>
                    <a:lnTo>
                      <a:pt x="274" y="590"/>
                    </a:lnTo>
                    <a:lnTo>
                      <a:pt x="280" y="581"/>
                    </a:lnTo>
                    <a:lnTo>
                      <a:pt x="278" y="575"/>
                    </a:lnTo>
                    <a:lnTo>
                      <a:pt x="273" y="568"/>
                    </a:lnTo>
                    <a:lnTo>
                      <a:pt x="271" y="562"/>
                    </a:lnTo>
                    <a:lnTo>
                      <a:pt x="274" y="554"/>
                    </a:lnTo>
                    <a:lnTo>
                      <a:pt x="280" y="553"/>
                    </a:lnTo>
                    <a:lnTo>
                      <a:pt x="288" y="547"/>
                    </a:lnTo>
                    <a:lnTo>
                      <a:pt x="301" y="543"/>
                    </a:lnTo>
                    <a:lnTo>
                      <a:pt x="305" y="538"/>
                    </a:lnTo>
                    <a:lnTo>
                      <a:pt x="301" y="530"/>
                    </a:lnTo>
                    <a:lnTo>
                      <a:pt x="299" y="523"/>
                    </a:lnTo>
                    <a:lnTo>
                      <a:pt x="303" y="517"/>
                    </a:lnTo>
                    <a:lnTo>
                      <a:pt x="306" y="509"/>
                    </a:lnTo>
                    <a:lnTo>
                      <a:pt x="306" y="508"/>
                    </a:lnTo>
                    <a:lnTo>
                      <a:pt x="301" y="500"/>
                    </a:lnTo>
                    <a:lnTo>
                      <a:pt x="305" y="492"/>
                    </a:lnTo>
                    <a:lnTo>
                      <a:pt x="305" y="479"/>
                    </a:lnTo>
                    <a:lnTo>
                      <a:pt x="306" y="479"/>
                    </a:lnTo>
                    <a:lnTo>
                      <a:pt x="308" y="464"/>
                    </a:lnTo>
                    <a:lnTo>
                      <a:pt x="308" y="464"/>
                    </a:lnTo>
                    <a:lnTo>
                      <a:pt x="308" y="457"/>
                    </a:lnTo>
                    <a:lnTo>
                      <a:pt x="316" y="451"/>
                    </a:lnTo>
                    <a:lnTo>
                      <a:pt x="321" y="444"/>
                    </a:lnTo>
                    <a:lnTo>
                      <a:pt x="329" y="429"/>
                    </a:lnTo>
                    <a:lnTo>
                      <a:pt x="331" y="423"/>
                    </a:lnTo>
                    <a:lnTo>
                      <a:pt x="336" y="408"/>
                    </a:lnTo>
                    <a:lnTo>
                      <a:pt x="338" y="408"/>
                    </a:lnTo>
                    <a:lnTo>
                      <a:pt x="340" y="400"/>
                    </a:lnTo>
                    <a:lnTo>
                      <a:pt x="336" y="385"/>
                    </a:lnTo>
                    <a:lnTo>
                      <a:pt x="336" y="380"/>
                    </a:lnTo>
                    <a:lnTo>
                      <a:pt x="331" y="372"/>
                    </a:lnTo>
                    <a:lnTo>
                      <a:pt x="325" y="365"/>
                    </a:lnTo>
                    <a:lnTo>
                      <a:pt x="325" y="357"/>
                    </a:lnTo>
                    <a:lnTo>
                      <a:pt x="329" y="350"/>
                    </a:lnTo>
                    <a:lnTo>
                      <a:pt x="325" y="342"/>
                    </a:lnTo>
                    <a:lnTo>
                      <a:pt x="333" y="335"/>
                    </a:lnTo>
                    <a:lnTo>
                      <a:pt x="308" y="85"/>
                    </a:lnTo>
                    <a:lnTo>
                      <a:pt x="308" y="81"/>
                    </a:lnTo>
                    <a:lnTo>
                      <a:pt x="301" y="69"/>
                    </a:lnTo>
                    <a:lnTo>
                      <a:pt x="299" y="64"/>
                    </a:lnTo>
                    <a:lnTo>
                      <a:pt x="295" y="56"/>
                    </a:lnTo>
                    <a:lnTo>
                      <a:pt x="293" y="45"/>
                    </a:lnTo>
                    <a:lnTo>
                      <a:pt x="288" y="39"/>
                    </a:lnTo>
                    <a:lnTo>
                      <a:pt x="280" y="26"/>
                    </a:lnTo>
                    <a:lnTo>
                      <a:pt x="278" y="21"/>
                    </a:lnTo>
                    <a:lnTo>
                      <a:pt x="278" y="6"/>
                    </a:lnTo>
                    <a:lnTo>
                      <a:pt x="278" y="0"/>
                    </a:lnTo>
                    <a:lnTo>
                      <a:pt x="274" y="0"/>
                    </a:lnTo>
                    <a:lnTo>
                      <a:pt x="180" y="7"/>
                    </a:lnTo>
                    <a:close/>
                  </a:path>
                </a:pathLst>
              </a:custGeom>
              <a:solidFill>
                <a:srgbClr val="C42026"/>
              </a:solid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grpSp>
            <p:nvGrpSpPr>
              <p:cNvPr id="150" name="Group 149">
                <a:extLst>
                  <a:ext uri="{FF2B5EF4-FFF2-40B4-BE49-F238E27FC236}">
                    <a16:creationId xmlns:a16="http://schemas.microsoft.com/office/drawing/2014/main" id="{F58175E0-5638-4C11-A4E3-CECA163DD340}"/>
                  </a:ext>
                </a:extLst>
              </p:cNvPr>
              <p:cNvGrpSpPr/>
              <p:nvPr/>
            </p:nvGrpSpPr>
            <p:grpSpPr>
              <a:xfrm>
                <a:off x="3605271" y="2876831"/>
                <a:ext cx="293010" cy="472646"/>
                <a:chOff x="3605271" y="2876831"/>
                <a:chExt cx="293010" cy="472646"/>
              </a:xfrm>
              <a:grpFill/>
            </p:grpSpPr>
            <p:sp>
              <p:nvSpPr>
                <p:cNvPr id="276" name="Freeform 49">
                  <a:extLst>
                    <a:ext uri="{FF2B5EF4-FFF2-40B4-BE49-F238E27FC236}">
                      <a16:creationId xmlns:a16="http://schemas.microsoft.com/office/drawing/2014/main" id="{B292DC46-4E6F-45A2-9A1E-C53264F1E34A}"/>
                    </a:ext>
                  </a:extLst>
                </p:cNvPr>
                <p:cNvSpPr>
                  <a:spLocks/>
                </p:cNvSpPr>
                <p:nvPr/>
              </p:nvSpPr>
              <p:spPr bwMode="auto">
                <a:xfrm>
                  <a:off x="3818545" y="3342501"/>
                  <a:ext cx="8646" cy="6976"/>
                </a:xfrm>
                <a:custGeom>
                  <a:avLst/>
                  <a:gdLst>
                    <a:gd name="T0" fmla="*/ 0 w 9"/>
                    <a:gd name="T1" fmla="*/ 8 h 8"/>
                    <a:gd name="T2" fmla="*/ 6 w 9"/>
                    <a:gd name="T3" fmla="*/ 6 h 8"/>
                    <a:gd name="T4" fmla="*/ 9 w 9"/>
                    <a:gd name="T5" fmla="*/ 0 h 8"/>
                    <a:gd name="T6" fmla="*/ 2 w 9"/>
                    <a:gd name="T7" fmla="*/ 6 h 8"/>
                    <a:gd name="T8" fmla="*/ 0 w 9"/>
                    <a:gd name="T9" fmla="*/ 8 h 8"/>
                  </a:gdLst>
                  <a:ahLst/>
                  <a:cxnLst>
                    <a:cxn ang="0">
                      <a:pos x="T0" y="T1"/>
                    </a:cxn>
                    <a:cxn ang="0">
                      <a:pos x="T2" y="T3"/>
                    </a:cxn>
                    <a:cxn ang="0">
                      <a:pos x="T4" y="T5"/>
                    </a:cxn>
                    <a:cxn ang="0">
                      <a:pos x="T6" y="T7"/>
                    </a:cxn>
                    <a:cxn ang="0">
                      <a:pos x="T8" y="T9"/>
                    </a:cxn>
                  </a:cxnLst>
                  <a:rect l="0" t="0" r="r" b="b"/>
                  <a:pathLst>
                    <a:path w="9" h="8">
                      <a:moveTo>
                        <a:pt x="0" y="8"/>
                      </a:moveTo>
                      <a:lnTo>
                        <a:pt x="6" y="6"/>
                      </a:lnTo>
                      <a:lnTo>
                        <a:pt x="9" y="0"/>
                      </a:lnTo>
                      <a:lnTo>
                        <a:pt x="2" y="6"/>
                      </a:lnTo>
                      <a:lnTo>
                        <a:pt x="0" y="8"/>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77" name="Freeform 50">
                  <a:extLst>
                    <a:ext uri="{FF2B5EF4-FFF2-40B4-BE49-F238E27FC236}">
                      <a16:creationId xmlns:a16="http://schemas.microsoft.com/office/drawing/2014/main" id="{B9FC1832-1E21-4619-92E6-EE5F2E739A2B}"/>
                    </a:ext>
                  </a:extLst>
                </p:cNvPr>
                <p:cNvSpPr>
                  <a:spLocks/>
                </p:cNvSpPr>
                <p:nvPr/>
              </p:nvSpPr>
              <p:spPr bwMode="auto">
                <a:xfrm>
                  <a:off x="3818545" y="3342501"/>
                  <a:ext cx="8646" cy="6976"/>
                </a:xfrm>
                <a:custGeom>
                  <a:avLst/>
                  <a:gdLst>
                    <a:gd name="T0" fmla="*/ 0 w 9"/>
                    <a:gd name="T1" fmla="*/ 8 h 8"/>
                    <a:gd name="T2" fmla="*/ 6 w 9"/>
                    <a:gd name="T3" fmla="*/ 6 h 8"/>
                    <a:gd name="T4" fmla="*/ 9 w 9"/>
                    <a:gd name="T5" fmla="*/ 0 h 8"/>
                    <a:gd name="T6" fmla="*/ 2 w 9"/>
                    <a:gd name="T7" fmla="*/ 6 h 8"/>
                    <a:gd name="T8" fmla="*/ 0 w 9"/>
                    <a:gd name="T9" fmla="*/ 8 h 8"/>
                  </a:gdLst>
                  <a:ahLst/>
                  <a:cxnLst>
                    <a:cxn ang="0">
                      <a:pos x="T0" y="T1"/>
                    </a:cxn>
                    <a:cxn ang="0">
                      <a:pos x="T2" y="T3"/>
                    </a:cxn>
                    <a:cxn ang="0">
                      <a:pos x="T4" y="T5"/>
                    </a:cxn>
                    <a:cxn ang="0">
                      <a:pos x="T6" y="T7"/>
                    </a:cxn>
                    <a:cxn ang="0">
                      <a:pos x="T8" y="T9"/>
                    </a:cxn>
                  </a:cxnLst>
                  <a:rect l="0" t="0" r="r" b="b"/>
                  <a:pathLst>
                    <a:path w="9" h="8">
                      <a:moveTo>
                        <a:pt x="0" y="8"/>
                      </a:moveTo>
                      <a:lnTo>
                        <a:pt x="6" y="6"/>
                      </a:lnTo>
                      <a:lnTo>
                        <a:pt x="9" y="0"/>
                      </a:lnTo>
                      <a:lnTo>
                        <a:pt x="2" y="6"/>
                      </a:lnTo>
                      <a:lnTo>
                        <a:pt x="0" y="8"/>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78" name="Freeform 51">
                  <a:extLst>
                    <a:ext uri="{FF2B5EF4-FFF2-40B4-BE49-F238E27FC236}">
                      <a16:creationId xmlns:a16="http://schemas.microsoft.com/office/drawing/2014/main" id="{511CD990-7AAD-43F8-9C4B-E4C033E77452}"/>
                    </a:ext>
                  </a:extLst>
                </p:cNvPr>
                <p:cNvSpPr>
                  <a:spLocks/>
                </p:cNvSpPr>
                <p:nvPr/>
              </p:nvSpPr>
              <p:spPr bwMode="auto">
                <a:xfrm>
                  <a:off x="3872343" y="3325932"/>
                  <a:ext cx="13450" cy="1744"/>
                </a:xfrm>
                <a:custGeom>
                  <a:avLst/>
                  <a:gdLst>
                    <a:gd name="T0" fmla="*/ 14 w 14"/>
                    <a:gd name="T1" fmla="*/ 2 h 2"/>
                    <a:gd name="T2" fmla="*/ 0 w 14"/>
                    <a:gd name="T3" fmla="*/ 0 h 2"/>
                    <a:gd name="T4" fmla="*/ 0 w 14"/>
                    <a:gd name="T5" fmla="*/ 2 h 2"/>
                    <a:gd name="T6" fmla="*/ 6 w 14"/>
                    <a:gd name="T7" fmla="*/ 2 h 2"/>
                    <a:gd name="T8" fmla="*/ 14 w 14"/>
                    <a:gd name="T9" fmla="*/ 2 h 2"/>
                  </a:gdLst>
                  <a:ahLst/>
                  <a:cxnLst>
                    <a:cxn ang="0">
                      <a:pos x="T0" y="T1"/>
                    </a:cxn>
                    <a:cxn ang="0">
                      <a:pos x="T2" y="T3"/>
                    </a:cxn>
                    <a:cxn ang="0">
                      <a:pos x="T4" y="T5"/>
                    </a:cxn>
                    <a:cxn ang="0">
                      <a:pos x="T6" y="T7"/>
                    </a:cxn>
                    <a:cxn ang="0">
                      <a:pos x="T8" y="T9"/>
                    </a:cxn>
                  </a:cxnLst>
                  <a:rect l="0" t="0" r="r" b="b"/>
                  <a:pathLst>
                    <a:path w="14" h="2">
                      <a:moveTo>
                        <a:pt x="14" y="2"/>
                      </a:moveTo>
                      <a:lnTo>
                        <a:pt x="0" y="0"/>
                      </a:lnTo>
                      <a:lnTo>
                        <a:pt x="0" y="2"/>
                      </a:lnTo>
                      <a:lnTo>
                        <a:pt x="6" y="2"/>
                      </a:lnTo>
                      <a:lnTo>
                        <a:pt x="14" y="2"/>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79" name="Freeform 52">
                  <a:extLst>
                    <a:ext uri="{FF2B5EF4-FFF2-40B4-BE49-F238E27FC236}">
                      <a16:creationId xmlns:a16="http://schemas.microsoft.com/office/drawing/2014/main" id="{5CD59D3E-691E-468F-9150-F2F31A90F1D2}"/>
                    </a:ext>
                  </a:extLst>
                </p:cNvPr>
                <p:cNvSpPr>
                  <a:spLocks/>
                </p:cNvSpPr>
                <p:nvPr/>
              </p:nvSpPr>
              <p:spPr bwMode="auto">
                <a:xfrm>
                  <a:off x="3872343" y="3325932"/>
                  <a:ext cx="13450" cy="1744"/>
                </a:xfrm>
                <a:custGeom>
                  <a:avLst/>
                  <a:gdLst>
                    <a:gd name="T0" fmla="*/ 14 w 14"/>
                    <a:gd name="T1" fmla="*/ 2 h 2"/>
                    <a:gd name="T2" fmla="*/ 0 w 14"/>
                    <a:gd name="T3" fmla="*/ 0 h 2"/>
                    <a:gd name="T4" fmla="*/ 0 w 14"/>
                    <a:gd name="T5" fmla="*/ 2 h 2"/>
                    <a:gd name="T6" fmla="*/ 6 w 14"/>
                    <a:gd name="T7" fmla="*/ 2 h 2"/>
                    <a:gd name="T8" fmla="*/ 14 w 14"/>
                    <a:gd name="T9" fmla="*/ 2 h 2"/>
                  </a:gdLst>
                  <a:ahLst/>
                  <a:cxnLst>
                    <a:cxn ang="0">
                      <a:pos x="T0" y="T1"/>
                    </a:cxn>
                    <a:cxn ang="0">
                      <a:pos x="T2" y="T3"/>
                    </a:cxn>
                    <a:cxn ang="0">
                      <a:pos x="T4" y="T5"/>
                    </a:cxn>
                    <a:cxn ang="0">
                      <a:pos x="T6" y="T7"/>
                    </a:cxn>
                    <a:cxn ang="0">
                      <a:pos x="T8" y="T9"/>
                    </a:cxn>
                  </a:cxnLst>
                  <a:rect l="0" t="0" r="r" b="b"/>
                  <a:pathLst>
                    <a:path w="14" h="2">
                      <a:moveTo>
                        <a:pt x="14" y="2"/>
                      </a:moveTo>
                      <a:lnTo>
                        <a:pt x="0" y="0"/>
                      </a:lnTo>
                      <a:lnTo>
                        <a:pt x="0" y="2"/>
                      </a:lnTo>
                      <a:lnTo>
                        <a:pt x="6" y="2"/>
                      </a:lnTo>
                      <a:lnTo>
                        <a:pt x="14" y="2"/>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80" name="Freeform 83">
                  <a:extLst>
                    <a:ext uri="{FF2B5EF4-FFF2-40B4-BE49-F238E27FC236}">
                      <a16:creationId xmlns:a16="http://schemas.microsoft.com/office/drawing/2014/main" id="{B11B60F5-4C05-46CB-913B-358C1373DC4D}"/>
                    </a:ext>
                  </a:extLst>
                </p:cNvPr>
                <p:cNvSpPr>
                  <a:spLocks/>
                </p:cNvSpPr>
                <p:nvPr/>
              </p:nvSpPr>
              <p:spPr bwMode="auto">
                <a:xfrm>
                  <a:off x="3605271" y="2876831"/>
                  <a:ext cx="293010" cy="460438"/>
                </a:xfrm>
                <a:custGeom>
                  <a:avLst/>
                  <a:gdLst>
                    <a:gd name="T0" fmla="*/ 282 w 305"/>
                    <a:gd name="T1" fmla="*/ 6 h 528"/>
                    <a:gd name="T2" fmla="*/ 215 w 305"/>
                    <a:gd name="T3" fmla="*/ 6 h 528"/>
                    <a:gd name="T4" fmla="*/ 98 w 305"/>
                    <a:gd name="T5" fmla="*/ 25 h 528"/>
                    <a:gd name="T6" fmla="*/ 81 w 305"/>
                    <a:gd name="T7" fmla="*/ 30 h 528"/>
                    <a:gd name="T8" fmla="*/ 75 w 305"/>
                    <a:gd name="T9" fmla="*/ 38 h 528"/>
                    <a:gd name="T10" fmla="*/ 75 w 305"/>
                    <a:gd name="T11" fmla="*/ 55 h 528"/>
                    <a:gd name="T12" fmla="*/ 77 w 305"/>
                    <a:gd name="T13" fmla="*/ 62 h 528"/>
                    <a:gd name="T14" fmla="*/ 70 w 305"/>
                    <a:gd name="T15" fmla="*/ 83 h 528"/>
                    <a:gd name="T16" fmla="*/ 60 w 305"/>
                    <a:gd name="T17" fmla="*/ 92 h 528"/>
                    <a:gd name="T18" fmla="*/ 45 w 305"/>
                    <a:gd name="T19" fmla="*/ 102 h 528"/>
                    <a:gd name="T20" fmla="*/ 47 w 305"/>
                    <a:gd name="T21" fmla="*/ 115 h 528"/>
                    <a:gd name="T22" fmla="*/ 38 w 305"/>
                    <a:gd name="T23" fmla="*/ 132 h 528"/>
                    <a:gd name="T24" fmla="*/ 36 w 305"/>
                    <a:gd name="T25" fmla="*/ 151 h 528"/>
                    <a:gd name="T26" fmla="*/ 36 w 305"/>
                    <a:gd name="T27" fmla="*/ 158 h 528"/>
                    <a:gd name="T28" fmla="*/ 23 w 305"/>
                    <a:gd name="T29" fmla="*/ 162 h 528"/>
                    <a:gd name="T30" fmla="*/ 27 w 305"/>
                    <a:gd name="T31" fmla="*/ 181 h 528"/>
                    <a:gd name="T32" fmla="*/ 34 w 305"/>
                    <a:gd name="T33" fmla="*/ 186 h 528"/>
                    <a:gd name="T34" fmla="*/ 34 w 305"/>
                    <a:gd name="T35" fmla="*/ 192 h 528"/>
                    <a:gd name="T36" fmla="*/ 36 w 305"/>
                    <a:gd name="T37" fmla="*/ 207 h 528"/>
                    <a:gd name="T38" fmla="*/ 30 w 305"/>
                    <a:gd name="T39" fmla="*/ 220 h 528"/>
                    <a:gd name="T40" fmla="*/ 28 w 305"/>
                    <a:gd name="T41" fmla="*/ 239 h 528"/>
                    <a:gd name="T42" fmla="*/ 40 w 305"/>
                    <a:gd name="T43" fmla="*/ 241 h 528"/>
                    <a:gd name="T44" fmla="*/ 36 w 305"/>
                    <a:gd name="T45" fmla="*/ 261 h 528"/>
                    <a:gd name="T46" fmla="*/ 38 w 305"/>
                    <a:gd name="T47" fmla="*/ 278 h 528"/>
                    <a:gd name="T48" fmla="*/ 49 w 305"/>
                    <a:gd name="T49" fmla="*/ 290 h 528"/>
                    <a:gd name="T50" fmla="*/ 45 w 305"/>
                    <a:gd name="T51" fmla="*/ 295 h 528"/>
                    <a:gd name="T52" fmla="*/ 60 w 305"/>
                    <a:gd name="T53" fmla="*/ 307 h 528"/>
                    <a:gd name="T54" fmla="*/ 55 w 305"/>
                    <a:gd name="T55" fmla="*/ 310 h 528"/>
                    <a:gd name="T56" fmla="*/ 38 w 305"/>
                    <a:gd name="T57" fmla="*/ 325 h 528"/>
                    <a:gd name="T58" fmla="*/ 47 w 305"/>
                    <a:gd name="T59" fmla="*/ 333 h 528"/>
                    <a:gd name="T60" fmla="*/ 47 w 305"/>
                    <a:gd name="T61" fmla="*/ 339 h 528"/>
                    <a:gd name="T62" fmla="*/ 25 w 305"/>
                    <a:gd name="T63" fmla="*/ 361 h 528"/>
                    <a:gd name="T64" fmla="*/ 21 w 305"/>
                    <a:gd name="T65" fmla="*/ 378 h 528"/>
                    <a:gd name="T66" fmla="*/ 19 w 305"/>
                    <a:gd name="T67" fmla="*/ 389 h 528"/>
                    <a:gd name="T68" fmla="*/ 13 w 305"/>
                    <a:gd name="T69" fmla="*/ 412 h 528"/>
                    <a:gd name="T70" fmla="*/ 10 w 305"/>
                    <a:gd name="T71" fmla="*/ 423 h 528"/>
                    <a:gd name="T72" fmla="*/ 4 w 305"/>
                    <a:gd name="T73" fmla="*/ 440 h 528"/>
                    <a:gd name="T74" fmla="*/ 92 w 305"/>
                    <a:gd name="T75" fmla="*/ 449 h 528"/>
                    <a:gd name="T76" fmla="*/ 177 w 305"/>
                    <a:gd name="T77" fmla="*/ 451 h 528"/>
                    <a:gd name="T78" fmla="*/ 173 w 305"/>
                    <a:gd name="T79" fmla="*/ 483 h 528"/>
                    <a:gd name="T80" fmla="*/ 188 w 305"/>
                    <a:gd name="T81" fmla="*/ 506 h 528"/>
                    <a:gd name="T82" fmla="*/ 196 w 305"/>
                    <a:gd name="T83" fmla="*/ 523 h 528"/>
                    <a:gd name="T84" fmla="*/ 211 w 305"/>
                    <a:gd name="T85" fmla="*/ 528 h 528"/>
                    <a:gd name="T86" fmla="*/ 222 w 305"/>
                    <a:gd name="T87" fmla="*/ 512 h 528"/>
                    <a:gd name="T88" fmla="*/ 226 w 305"/>
                    <a:gd name="T89" fmla="*/ 512 h 528"/>
                    <a:gd name="T90" fmla="*/ 260 w 305"/>
                    <a:gd name="T91" fmla="*/ 502 h 528"/>
                    <a:gd name="T92" fmla="*/ 265 w 305"/>
                    <a:gd name="T93" fmla="*/ 498 h 528"/>
                    <a:gd name="T94" fmla="*/ 284 w 305"/>
                    <a:gd name="T95" fmla="*/ 502 h 528"/>
                    <a:gd name="T96" fmla="*/ 305 w 305"/>
                    <a:gd name="T97" fmla="*/ 49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5" h="528">
                      <a:moveTo>
                        <a:pt x="282" y="335"/>
                      </a:moveTo>
                      <a:lnTo>
                        <a:pt x="290" y="10"/>
                      </a:lnTo>
                      <a:lnTo>
                        <a:pt x="282" y="6"/>
                      </a:lnTo>
                      <a:lnTo>
                        <a:pt x="278" y="0"/>
                      </a:lnTo>
                      <a:lnTo>
                        <a:pt x="278" y="0"/>
                      </a:lnTo>
                      <a:lnTo>
                        <a:pt x="215" y="6"/>
                      </a:lnTo>
                      <a:lnTo>
                        <a:pt x="94" y="15"/>
                      </a:lnTo>
                      <a:lnTo>
                        <a:pt x="96" y="17"/>
                      </a:lnTo>
                      <a:lnTo>
                        <a:pt x="98" y="25"/>
                      </a:lnTo>
                      <a:lnTo>
                        <a:pt x="92" y="30"/>
                      </a:lnTo>
                      <a:lnTo>
                        <a:pt x="85" y="34"/>
                      </a:lnTo>
                      <a:lnTo>
                        <a:pt x="81" y="30"/>
                      </a:lnTo>
                      <a:lnTo>
                        <a:pt x="83" y="45"/>
                      </a:lnTo>
                      <a:lnTo>
                        <a:pt x="77" y="45"/>
                      </a:lnTo>
                      <a:lnTo>
                        <a:pt x="75" y="38"/>
                      </a:lnTo>
                      <a:lnTo>
                        <a:pt x="75" y="47"/>
                      </a:lnTo>
                      <a:lnTo>
                        <a:pt x="83" y="53"/>
                      </a:lnTo>
                      <a:lnTo>
                        <a:pt x="75" y="55"/>
                      </a:lnTo>
                      <a:lnTo>
                        <a:pt x="74" y="49"/>
                      </a:lnTo>
                      <a:lnTo>
                        <a:pt x="74" y="58"/>
                      </a:lnTo>
                      <a:lnTo>
                        <a:pt x="77" y="62"/>
                      </a:lnTo>
                      <a:lnTo>
                        <a:pt x="74" y="72"/>
                      </a:lnTo>
                      <a:lnTo>
                        <a:pt x="75" y="77"/>
                      </a:lnTo>
                      <a:lnTo>
                        <a:pt x="70" y="83"/>
                      </a:lnTo>
                      <a:lnTo>
                        <a:pt x="66" y="85"/>
                      </a:lnTo>
                      <a:lnTo>
                        <a:pt x="58" y="85"/>
                      </a:lnTo>
                      <a:lnTo>
                        <a:pt x="60" y="92"/>
                      </a:lnTo>
                      <a:lnTo>
                        <a:pt x="53" y="100"/>
                      </a:lnTo>
                      <a:lnTo>
                        <a:pt x="53" y="104"/>
                      </a:lnTo>
                      <a:lnTo>
                        <a:pt x="45" y="102"/>
                      </a:lnTo>
                      <a:lnTo>
                        <a:pt x="49" y="105"/>
                      </a:lnTo>
                      <a:lnTo>
                        <a:pt x="47" y="107"/>
                      </a:lnTo>
                      <a:lnTo>
                        <a:pt x="47" y="115"/>
                      </a:lnTo>
                      <a:lnTo>
                        <a:pt x="51" y="122"/>
                      </a:lnTo>
                      <a:lnTo>
                        <a:pt x="34" y="128"/>
                      </a:lnTo>
                      <a:lnTo>
                        <a:pt x="38" y="132"/>
                      </a:lnTo>
                      <a:lnTo>
                        <a:pt x="36" y="139"/>
                      </a:lnTo>
                      <a:lnTo>
                        <a:pt x="38" y="147"/>
                      </a:lnTo>
                      <a:lnTo>
                        <a:pt x="36" y="151"/>
                      </a:lnTo>
                      <a:lnTo>
                        <a:pt x="28" y="151"/>
                      </a:lnTo>
                      <a:lnTo>
                        <a:pt x="28" y="154"/>
                      </a:lnTo>
                      <a:lnTo>
                        <a:pt x="36" y="158"/>
                      </a:lnTo>
                      <a:lnTo>
                        <a:pt x="30" y="162"/>
                      </a:lnTo>
                      <a:lnTo>
                        <a:pt x="28" y="158"/>
                      </a:lnTo>
                      <a:lnTo>
                        <a:pt x="23" y="162"/>
                      </a:lnTo>
                      <a:lnTo>
                        <a:pt x="28" y="169"/>
                      </a:lnTo>
                      <a:lnTo>
                        <a:pt x="23" y="173"/>
                      </a:lnTo>
                      <a:lnTo>
                        <a:pt x="27" y="181"/>
                      </a:lnTo>
                      <a:lnTo>
                        <a:pt x="23" y="186"/>
                      </a:lnTo>
                      <a:lnTo>
                        <a:pt x="28" y="181"/>
                      </a:lnTo>
                      <a:lnTo>
                        <a:pt x="34" y="186"/>
                      </a:lnTo>
                      <a:lnTo>
                        <a:pt x="27" y="190"/>
                      </a:lnTo>
                      <a:lnTo>
                        <a:pt x="34" y="192"/>
                      </a:lnTo>
                      <a:lnTo>
                        <a:pt x="34" y="192"/>
                      </a:lnTo>
                      <a:lnTo>
                        <a:pt x="32" y="198"/>
                      </a:lnTo>
                      <a:lnTo>
                        <a:pt x="34" y="205"/>
                      </a:lnTo>
                      <a:lnTo>
                        <a:pt x="36" y="207"/>
                      </a:lnTo>
                      <a:lnTo>
                        <a:pt x="38" y="218"/>
                      </a:lnTo>
                      <a:lnTo>
                        <a:pt x="38" y="220"/>
                      </a:lnTo>
                      <a:lnTo>
                        <a:pt x="30" y="220"/>
                      </a:lnTo>
                      <a:lnTo>
                        <a:pt x="32" y="226"/>
                      </a:lnTo>
                      <a:lnTo>
                        <a:pt x="32" y="235"/>
                      </a:lnTo>
                      <a:lnTo>
                        <a:pt x="28" y="239"/>
                      </a:lnTo>
                      <a:lnTo>
                        <a:pt x="28" y="245"/>
                      </a:lnTo>
                      <a:lnTo>
                        <a:pt x="34" y="241"/>
                      </a:lnTo>
                      <a:lnTo>
                        <a:pt x="40" y="241"/>
                      </a:lnTo>
                      <a:lnTo>
                        <a:pt x="40" y="248"/>
                      </a:lnTo>
                      <a:lnTo>
                        <a:pt x="34" y="254"/>
                      </a:lnTo>
                      <a:lnTo>
                        <a:pt x="36" y="261"/>
                      </a:lnTo>
                      <a:lnTo>
                        <a:pt x="43" y="265"/>
                      </a:lnTo>
                      <a:lnTo>
                        <a:pt x="36" y="275"/>
                      </a:lnTo>
                      <a:lnTo>
                        <a:pt x="38" y="278"/>
                      </a:lnTo>
                      <a:lnTo>
                        <a:pt x="49" y="277"/>
                      </a:lnTo>
                      <a:lnTo>
                        <a:pt x="43" y="282"/>
                      </a:lnTo>
                      <a:lnTo>
                        <a:pt x="49" y="290"/>
                      </a:lnTo>
                      <a:lnTo>
                        <a:pt x="42" y="288"/>
                      </a:lnTo>
                      <a:lnTo>
                        <a:pt x="42" y="290"/>
                      </a:lnTo>
                      <a:lnTo>
                        <a:pt x="45" y="295"/>
                      </a:lnTo>
                      <a:lnTo>
                        <a:pt x="51" y="299"/>
                      </a:lnTo>
                      <a:lnTo>
                        <a:pt x="53" y="305"/>
                      </a:lnTo>
                      <a:lnTo>
                        <a:pt x="60" y="307"/>
                      </a:lnTo>
                      <a:lnTo>
                        <a:pt x="60" y="308"/>
                      </a:lnTo>
                      <a:lnTo>
                        <a:pt x="60" y="310"/>
                      </a:lnTo>
                      <a:lnTo>
                        <a:pt x="55" y="310"/>
                      </a:lnTo>
                      <a:lnTo>
                        <a:pt x="49" y="316"/>
                      </a:lnTo>
                      <a:lnTo>
                        <a:pt x="42" y="320"/>
                      </a:lnTo>
                      <a:lnTo>
                        <a:pt x="38" y="325"/>
                      </a:lnTo>
                      <a:lnTo>
                        <a:pt x="45" y="327"/>
                      </a:lnTo>
                      <a:lnTo>
                        <a:pt x="53" y="325"/>
                      </a:lnTo>
                      <a:lnTo>
                        <a:pt x="47" y="333"/>
                      </a:lnTo>
                      <a:lnTo>
                        <a:pt x="47" y="337"/>
                      </a:lnTo>
                      <a:lnTo>
                        <a:pt x="40" y="337"/>
                      </a:lnTo>
                      <a:lnTo>
                        <a:pt x="47" y="339"/>
                      </a:lnTo>
                      <a:lnTo>
                        <a:pt x="47" y="340"/>
                      </a:lnTo>
                      <a:lnTo>
                        <a:pt x="30" y="357"/>
                      </a:lnTo>
                      <a:lnTo>
                        <a:pt x="25" y="361"/>
                      </a:lnTo>
                      <a:lnTo>
                        <a:pt x="23" y="367"/>
                      </a:lnTo>
                      <a:lnTo>
                        <a:pt x="27" y="371"/>
                      </a:lnTo>
                      <a:lnTo>
                        <a:pt x="21" y="378"/>
                      </a:lnTo>
                      <a:lnTo>
                        <a:pt x="19" y="384"/>
                      </a:lnTo>
                      <a:lnTo>
                        <a:pt x="11" y="389"/>
                      </a:lnTo>
                      <a:lnTo>
                        <a:pt x="19" y="389"/>
                      </a:lnTo>
                      <a:lnTo>
                        <a:pt x="17" y="391"/>
                      </a:lnTo>
                      <a:lnTo>
                        <a:pt x="11" y="397"/>
                      </a:lnTo>
                      <a:lnTo>
                        <a:pt x="13" y="412"/>
                      </a:lnTo>
                      <a:lnTo>
                        <a:pt x="6" y="412"/>
                      </a:lnTo>
                      <a:lnTo>
                        <a:pt x="11" y="418"/>
                      </a:lnTo>
                      <a:lnTo>
                        <a:pt x="10" y="423"/>
                      </a:lnTo>
                      <a:lnTo>
                        <a:pt x="0" y="425"/>
                      </a:lnTo>
                      <a:lnTo>
                        <a:pt x="4" y="433"/>
                      </a:lnTo>
                      <a:lnTo>
                        <a:pt x="4" y="440"/>
                      </a:lnTo>
                      <a:lnTo>
                        <a:pt x="8" y="448"/>
                      </a:lnTo>
                      <a:lnTo>
                        <a:pt x="2" y="453"/>
                      </a:lnTo>
                      <a:lnTo>
                        <a:pt x="92" y="449"/>
                      </a:lnTo>
                      <a:lnTo>
                        <a:pt x="177" y="442"/>
                      </a:lnTo>
                      <a:lnTo>
                        <a:pt x="179" y="444"/>
                      </a:lnTo>
                      <a:lnTo>
                        <a:pt x="177" y="451"/>
                      </a:lnTo>
                      <a:lnTo>
                        <a:pt x="173" y="465"/>
                      </a:lnTo>
                      <a:lnTo>
                        <a:pt x="169" y="476"/>
                      </a:lnTo>
                      <a:lnTo>
                        <a:pt x="173" y="483"/>
                      </a:lnTo>
                      <a:lnTo>
                        <a:pt x="177" y="491"/>
                      </a:lnTo>
                      <a:lnTo>
                        <a:pt x="186" y="498"/>
                      </a:lnTo>
                      <a:lnTo>
                        <a:pt x="188" y="506"/>
                      </a:lnTo>
                      <a:lnTo>
                        <a:pt x="192" y="513"/>
                      </a:lnTo>
                      <a:lnTo>
                        <a:pt x="192" y="517"/>
                      </a:lnTo>
                      <a:lnTo>
                        <a:pt x="196" y="523"/>
                      </a:lnTo>
                      <a:lnTo>
                        <a:pt x="199" y="527"/>
                      </a:lnTo>
                      <a:lnTo>
                        <a:pt x="203" y="528"/>
                      </a:lnTo>
                      <a:lnTo>
                        <a:pt x="211" y="528"/>
                      </a:lnTo>
                      <a:lnTo>
                        <a:pt x="213" y="521"/>
                      </a:lnTo>
                      <a:lnTo>
                        <a:pt x="220" y="515"/>
                      </a:lnTo>
                      <a:lnTo>
                        <a:pt x="222" y="512"/>
                      </a:lnTo>
                      <a:lnTo>
                        <a:pt x="220" y="512"/>
                      </a:lnTo>
                      <a:lnTo>
                        <a:pt x="226" y="510"/>
                      </a:lnTo>
                      <a:lnTo>
                        <a:pt x="226" y="512"/>
                      </a:lnTo>
                      <a:lnTo>
                        <a:pt x="231" y="510"/>
                      </a:lnTo>
                      <a:lnTo>
                        <a:pt x="246" y="504"/>
                      </a:lnTo>
                      <a:lnTo>
                        <a:pt x="260" y="502"/>
                      </a:lnTo>
                      <a:lnTo>
                        <a:pt x="263" y="500"/>
                      </a:lnTo>
                      <a:lnTo>
                        <a:pt x="254" y="498"/>
                      </a:lnTo>
                      <a:lnTo>
                        <a:pt x="265" y="498"/>
                      </a:lnTo>
                      <a:lnTo>
                        <a:pt x="271" y="502"/>
                      </a:lnTo>
                      <a:lnTo>
                        <a:pt x="278" y="506"/>
                      </a:lnTo>
                      <a:lnTo>
                        <a:pt x="284" y="502"/>
                      </a:lnTo>
                      <a:lnTo>
                        <a:pt x="288" y="500"/>
                      </a:lnTo>
                      <a:lnTo>
                        <a:pt x="301" y="506"/>
                      </a:lnTo>
                      <a:lnTo>
                        <a:pt x="305" y="498"/>
                      </a:lnTo>
                      <a:lnTo>
                        <a:pt x="305" y="495"/>
                      </a:lnTo>
                      <a:lnTo>
                        <a:pt x="282" y="335"/>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grpSp>
          <p:sp>
            <p:nvSpPr>
              <p:cNvPr id="151" name="Freeform 84">
                <a:extLst>
                  <a:ext uri="{FF2B5EF4-FFF2-40B4-BE49-F238E27FC236}">
                    <a16:creationId xmlns:a16="http://schemas.microsoft.com/office/drawing/2014/main" id="{F2ADA968-CFF4-4BDE-ABCF-19C2EFB5889F}"/>
                  </a:ext>
                </a:extLst>
              </p:cNvPr>
              <p:cNvSpPr>
                <a:spLocks/>
              </p:cNvSpPr>
              <p:nvPr/>
            </p:nvSpPr>
            <p:spPr bwMode="auto">
              <a:xfrm>
                <a:off x="3695576" y="2665797"/>
                <a:ext cx="693618" cy="224114"/>
              </a:xfrm>
              <a:custGeom>
                <a:avLst/>
                <a:gdLst>
                  <a:gd name="T0" fmla="*/ 487 w 722"/>
                  <a:gd name="T1" fmla="*/ 33 h 257"/>
                  <a:gd name="T2" fmla="*/ 421 w 722"/>
                  <a:gd name="T3" fmla="*/ 39 h 257"/>
                  <a:gd name="T4" fmla="*/ 355 w 722"/>
                  <a:gd name="T5" fmla="*/ 47 h 257"/>
                  <a:gd name="T6" fmla="*/ 271 w 722"/>
                  <a:gd name="T7" fmla="*/ 54 h 257"/>
                  <a:gd name="T8" fmla="*/ 199 w 722"/>
                  <a:gd name="T9" fmla="*/ 62 h 257"/>
                  <a:gd name="T10" fmla="*/ 177 w 722"/>
                  <a:gd name="T11" fmla="*/ 60 h 257"/>
                  <a:gd name="T12" fmla="*/ 183 w 722"/>
                  <a:gd name="T13" fmla="*/ 80 h 257"/>
                  <a:gd name="T14" fmla="*/ 58 w 722"/>
                  <a:gd name="T15" fmla="*/ 96 h 257"/>
                  <a:gd name="T16" fmla="*/ 53 w 722"/>
                  <a:gd name="T17" fmla="*/ 90 h 257"/>
                  <a:gd name="T18" fmla="*/ 57 w 722"/>
                  <a:gd name="T19" fmla="*/ 105 h 257"/>
                  <a:gd name="T20" fmla="*/ 53 w 722"/>
                  <a:gd name="T21" fmla="*/ 114 h 257"/>
                  <a:gd name="T22" fmla="*/ 51 w 722"/>
                  <a:gd name="T23" fmla="*/ 127 h 257"/>
                  <a:gd name="T24" fmla="*/ 43 w 722"/>
                  <a:gd name="T25" fmla="*/ 146 h 257"/>
                  <a:gd name="T26" fmla="*/ 47 w 722"/>
                  <a:gd name="T27" fmla="*/ 156 h 257"/>
                  <a:gd name="T28" fmla="*/ 43 w 722"/>
                  <a:gd name="T29" fmla="*/ 165 h 257"/>
                  <a:gd name="T30" fmla="*/ 30 w 722"/>
                  <a:gd name="T31" fmla="*/ 174 h 257"/>
                  <a:gd name="T32" fmla="*/ 27 w 722"/>
                  <a:gd name="T33" fmla="*/ 180 h 257"/>
                  <a:gd name="T34" fmla="*/ 27 w 722"/>
                  <a:gd name="T35" fmla="*/ 191 h 257"/>
                  <a:gd name="T36" fmla="*/ 19 w 722"/>
                  <a:gd name="T37" fmla="*/ 197 h 257"/>
                  <a:gd name="T38" fmla="*/ 21 w 722"/>
                  <a:gd name="T39" fmla="*/ 210 h 257"/>
                  <a:gd name="T40" fmla="*/ 11 w 722"/>
                  <a:gd name="T41" fmla="*/ 208 h 257"/>
                  <a:gd name="T42" fmla="*/ 15 w 722"/>
                  <a:gd name="T43" fmla="*/ 214 h 257"/>
                  <a:gd name="T44" fmla="*/ 19 w 722"/>
                  <a:gd name="T45" fmla="*/ 240 h 257"/>
                  <a:gd name="T46" fmla="*/ 11 w 722"/>
                  <a:gd name="T47" fmla="*/ 244 h 257"/>
                  <a:gd name="T48" fmla="*/ 0 w 722"/>
                  <a:gd name="T49" fmla="*/ 255 h 257"/>
                  <a:gd name="T50" fmla="*/ 121 w 722"/>
                  <a:gd name="T51" fmla="*/ 248 h 257"/>
                  <a:gd name="T52" fmla="*/ 184 w 722"/>
                  <a:gd name="T53" fmla="*/ 242 h 257"/>
                  <a:gd name="T54" fmla="*/ 310 w 722"/>
                  <a:gd name="T55" fmla="*/ 231 h 257"/>
                  <a:gd name="T56" fmla="*/ 485 w 722"/>
                  <a:gd name="T57" fmla="*/ 208 h 257"/>
                  <a:gd name="T58" fmla="*/ 521 w 722"/>
                  <a:gd name="T59" fmla="*/ 178 h 257"/>
                  <a:gd name="T60" fmla="*/ 540 w 722"/>
                  <a:gd name="T61" fmla="*/ 169 h 257"/>
                  <a:gd name="T62" fmla="*/ 543 w 722"/>
                  <a:gd name="T63" fmla="*/ 152 h 257"/>
                  <a:gd name="T64" fmla="*/ 564 w 722"/>
                  <a:gd name="T65" fmla="*/ 137 h 257"/>
                  <a:gd name="T66" fmla="*/ 583 w 722"/>
                  <a:gd name="T67" fmla="*/ 133 h 257"/>
                  <a:gd name="T68" fmla="*/ 617 w 722"/>
                  <a:gd name="T69" fmla="*/ 105 h 257"/>
                  <a:gd name="T70" fmla="*/ 626 w 722"/>
                  <a:gd name="T71" fmla="*/ 99 h 257"/>
                  <a:gd name="T72" fmla="*/ 637 w 722"/>
                  <a:gd name="T73" fmla="*/ 86 h 257"/>
                  <a:gd name="T74" fmla="*/ 641 w 722"/>
                  <a:gd name="T75" fmla="*/ 77 h 257"/>
                  <a:gd name="T76" fmla="*/ 654 w 722"/>
                  <a:gd name="T77" fmla="*/ 79 h 257"/>
                  <a:gd name="T78" fmla="*/ 666 w 722"/>
                  <a:gd name="T79" fmla="*/ 71 h 257"/>
                  <a:gd name="T80" fmla="*/ 675 w 722"/>
                  <a:gd name="T81" fmla="*/ 60 h 257"/>
                  <a:gd name="T82" fmla="*/ 694 w 722"/>
                  <a:gd name="T83" fmla="*/ 60 h 257"/>
                  <a:gd name="T84" fmla="*/ 705 w 722"/>
                  <a:gd name="T85" fmla="*/ 37 h 257"/>
                  <a:gd name="T86" fmla="*/ 718 w 722"/>
                  <a:gd name="T87" fmla="*/ 28 h 257"/>
                  <a:gd name="T88" fmla="*/ 720 w 722"/>
                  <a:gd name="T89" fmla="*/ 9 h 257"/>
                  <a:gd name="T90" fmla="*/ 713 w 722"/>
                  <a:gd name="T91" fmla="*/ 0 h 257"/>
                  <a:gd name="T92" fmla="*/ 651 w 722"/>
                  <a:gd name="T93" fmla="*/ 11 h 257"/>
                  <a:gd name="T94" fmla="*/ 579 w 722"/>
                  <a:gd name="T95" fmla="*/ 20 h 257"/>
                  <a:gd name="T96" fmla="*/ 543 w 722"/>
                  <a:gd name="T97" fmla="*/ 28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22" h="257">
                    <a:moveTo>
                      <a:pt x="513" y="30"/>
                    </a:moveTo>
                    <a:lnTo>
                      <a:pt x="487" y="33"/>
                    </a:lnTo>
                    <a:lnTo>
                      <a:pt x="459" y="37"/>
                    </a:lnTo>
                    <a:lnTo>
                      <a:pt x="421" y="39"/>
                    </a:lnTo>
                    <a:lnTo>
                      <a:pt x="397" y="43"/>
                    </a:lnTo>
                    <a:lnTo>
                      <a:pt x="355" y="47"/>
                    </a:lnTo>
                    <a:lnTo>
                      <a:pt x="314" y="49"/>
                    </a:lnTo>
                    <a:lnTo>
                      <a:pt x="271" y="54"/>
                    </a:lnTo>
                    <a:lnTo>
                      <a:pt x="235" y="58"/>
                    </a:lnTo>
                    <a:lnTo>
                      <a:pt x="199" y="62"/>
                    </a:lnTo>
                    <a:lnTo>
                      <a:pt x="192" y="60"/>
                    </a:lnTo>
                    <a:lnTo>
                      <a:pt x="177" y="60"/>
                    </a:lnTo>
                    <a:lnTo>
                      <a:pt x="183" y="73"/>
                    </a:lnTo>
                    <a:lnTo>
                      <a:pt x="183" y="80"/>
                    </a:lnTo>
                    <a:lnTo>
                      <a:pt x="64" y="90"/>
                    </a:lnTo>
                    <a:lnTo>
                      <a:pt x="58" y="96"/>
                    </a:lnTo>
                    <a:lnTo>
                      <a:pt x="58" y="90"/>
                    </a:lnTo>
                    <a:lnTo>
                      <a:pt x="53" y="90"/>
                    </a:lnTo>
                    <a:lnTo>
                      <a:pt x="55" y="97"/>
                    </a:lnTo>
                    <a:lnTo>
                      <a:pt x="57" y="105"/>
                    </a:lnTo>
                    <a:lnTo>
                      <a:pt x="49" y="107"/>
                    </a:lnTo>
                    <a:lnTo>
                      <a:pt x="53" y="114"/>
                    </a:lnTo>
                    <a:lnTo>
                      <a:pt x="45" y="122"/>
                    </a:lnTo>
                    <a:lnTo>
                      <a:pt x="51" y="127"/>
                    </a:lnTo>
                    <a:lnTo>
                      <a:pt x="47" y="135"/>
                    </a:lnTo>
                    <a:lnTo>
                      <a:pt x="43" y="146"/>
                    </a:lnTo>
                    <a:lnTo>
                      <a:pt x="45" y="150"/>
                    </a:lnTo>
                    <a:lnTo>
                      <a:pt x="47" y="156"/>
                    </a:lnTo>
                    <a:lnTo>
                      <a:pt x="40" y="159"/>
                    </a:lnTo>
                    <a:lnTo>
                      <a:pt x="43" y="165"/>
                    </a:lnTo>
                    <a:lnTo>
                      <a:pt x="36" y="171"/>
                    </a:lnTo>
                    <a:lnTo>
                      <a:pt x="30" y="174"/>
                    </a:lnTo>
                    <a:lnTo>
                      <a:pt x="27" y="178"/>
                    </a:lnTo>
                    <a:lnTo>
                      <a:pt x="27" y="180"/>
                    </a:lnTo>
                    <a:lnTo>
                      <a:pt x="32" y="186"/>
                    </a:lnTo>
                    <a:lnTo>
                      <a:pt x="27" y="191"/>
                    </a:lnTo>
                    <a:lnTo>
                      <a:pt x="23" y="195"/>
                    </a:lnTo>
                    <a:lnTo>
                      <a:pt x="19" y="197"/>
                    </a:lnTo>
                    <a:lnTo>
                      <a:pt x="23" y="205"/>
                    </a:lnTo>
                    <a:lnTo>
                      <a:pt x="21" y="210"/>
                    </a:lnTo>
                    <a:lnTo>
                      <a:pt x="17" y="206"/>
                    </a:lnTo>
                    <a:lnTo>
                      <a:pt x="11" y="208"/>
                    </a:lnTo>
                    <a:lnTo>
                      <a:pt x="10" y="216"/>
                    </a:lnTo>
                    <a:lnTo>
                      <a:pt x="15" y="214"/>
                    </a:lnTo>
                    <a:lnTo>
                      <a:pt x="15" y="221"/>
                    </a:lnTo>
                    <a:lnTo>
                      <a:pt x="19" y="240"/>
                    </a:lnTo>
                    <a:lnTo>
                      <a:pt x="17" y="242"/>
                    </a:lnTo>
                    <a:lnTo>
                      <a:pt x="11" y="244"/>
                    </a:lnTo>
                    <a:lnTo>
                      <a:pt x="8" y="252"/>
                    </a:lnTo>
                    <a:lnTo>
                      <a:pt x="0" y="255"/>
                    </a:lnTo>
                    <a:lnTo>
                      <a:pt x="0" y="257"/>
                    </a:lnTo>
                    <a:lnTo>
                      <a:pt x="121" y="248"/>
                    </a:lnTo>
                    <a:lnTo>
                      <a:pt x="184" y="242"/>
                    </a:lnTo>
                    <a:lnTo>
                      <a:pt x="184" y="242"/>
                    </a:lnTo>
                    <a:lnTo>
                      <a:pt x="184" y="240"/>
                    </a:lnTo>
                    <a:lnTo>
                      <a:pt x="310" y="231"/>
                    </a:lnTo>
                    <a:lnTo>
                      <a:pt x="408" y="220"/>
                    </a:lnTo>
                    <a:lnTo>
                      <a:pt x="485" y="208"/>
                    </a:lnTo>
                    <a:lnTo>
                      <a:pt x="521" y="206"/>
                    </a:lnTo>
                    <a:lnTo>
                      <a:pt x="521" y="178"/>
                    </a:lnTo>
                    <a:lnTo>
                      <a:pt x="534" y="174"/>
                    </a:lnTo>
                    <a:lnTo>
                      <a:pt x="540" y="169"/>
                    </a:lnTo>
                    <a:lnTo>
                      <a:pt x="542" y="159"/>
                    </a:lnTo>
                    <a:lnTo>
                      <a:pt x="543" y="152"/>
                    </a:lnTo>
                    <a:lnTo>
                      <a:pt x="549" y="144"/>
                    </a:lnTo>
                    <a:lnTo>
                      <a:pt x="564" y="137"/>
                    </a:lnTo>
                    <a:lnTo>
                      <a:pt x="577" y="137"/>
                    </a:lnTo>
                    <a:lnTo>
                      <a:pt x="583" y="133"/>
                    </a:lnTo>
                    <a:lnTo>
                      <a:pt x="604" y="114"/>
                    </a:lnTo>
                    <a:lnTo>
                      <a:pt x="617" y="105"/>
                    </a:lnTo>
                    <a:lnTo>
                      <a:pt x="622" y="105"/>
                    </a:lnTo>
                    <a:lnTo>
                      <a:pt x="626" y="99"/>
                    </a:lnTo>
                    <a:lnTo>
                      <a:pt x="630" y="84"/>
                    </a:lnTo>
                    <a:lnTo>
                      <a:pt x="637" y="86"/>
                    </a:lnTo>
                    <a:lnTo>
                      <a:pt x="637" y="80"/>
                    </a:lnTo>
                    <a:lnTo>
                      <a:pt x="641" y="77"/>
                    </a:lnTo>
                    <a:lnTo>
                      <a:pt x="647" y="73"/>
                    </a:lnTo>
                    <a:lnTo>
                      <a:pt x="654" y="79"/>
                    </a:lnTo>
                    <a:lnTo>
                      <a:pt x="658" y="79"/>
                    </a:lnTo>
                    <a:lnTo>
                      <a:pt x="666" y="71"/>
                    </a:lnTo>
                    <a:lnTo>
                      <a:pt x="668" y="65"/>
                    </a:lnTo>
                    <a:lnTo>
                      <a:pt x="675" y="60"/>
                    </a:lnTo>
                    <a:lnTo>
                      <a:pt x="688" y="54"/>
                    </a:lnTo>
                    <a:lnTo>
                      <a:pt x="694" y="60"/>
                    </a:lnTo>
                    <a:lnTo>
                      <a:pt x="699" y="52"/>
                    </a:lnTo>
                    <a:lnTo>
                      <a:pt x="705" y="37"/>
                    </a:lnTo>
                    <a:lnTo>
                      <a:pt x="711" y="32"/>
                    </a:lnTo>
                    <a:lnTo>
                      <a:pt x="718" y="28"/>
                    </a:lnTo>
                    <a:lnTo>
                      <a:pt x="720" y="17"/>
                    </a:lnTo>
                    <a:lnTo>
                      <a:pt x="720" y="9"/>
                    </a:lnTo>
                    <a:lnTo>
                      <a:pt x="722" y="0"/>
                    </a:lnTo>
                    <a:lnTo>
                      <a:pt x="713" y="0"/>
                    </a:lnTo>
                    <a:lnTo>
                      <a:pt x="686" y="7"/>
                    </a:lnTo>
                    <a:lnTo>
                      <a:pt x="651" y="11"/>
                    </a:lnTo>
                    <a:lnTo>
                      <a:pt x="594" y="20"/>
                    </a:lnTo>
                    <a:lnTo>
                      <a:pt x="579" y="20"/>
                    </a:lnTo>
                    <a:lnTo>
                      <a:pt x="553" y="24"/>
                    </a:lnTo>
                    <a:lnTo>
                      <a:pt x="543" y="28"/>
                    </a:lnTo>
                    <a:lnTo>
                      <a:pt x="513" y="3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52" name="Freeform 85">
                <a:extLst>
                  <a:ext uri="{FF2B5EF4-FFF2-40B4-BE49-F238E27FC236}">
                    <a16:creationId xmlns:a16="http://schemas.microsoft.com/office/drawing/2014/main" id="{C1E4CB50-6396-48FD-AF16-6AF0058D9844}"/>
                  </a:ext>
                </a:extLst>
              </p:cNvPr>
              <p:cNvSpPr>
                <a:spLocks/>
              </p:cNvSpPr>
              <p:nvPr/>
            </p:nvSpPr>
            <p:spPr bwMode="auto">
              <a:xfrm>
                <a:off x="3746493" y="2737304"/>
                <a:ext cx="4803" cy="6976"/>
              </a:xfrm>
              <a:custGeom>
                <a:avLst/>
                <a:gdLst>
                  <a:gd name="T0" fmla="*/ 0 w 5"/>
                  <a:gd name="T1" fmla="*/ 8 h 8"/>
                  <a:gd name="T2" fmla="*/ 5 w 5"/>
                  <a:gd name="T3" fmla="*/ 8 h 8"/>
                  <a:gd name="T4" fmla="*/ 4 w 5"/>
                  <a:gd name="T5" fmla="*/ 0 h 8"/>
                  <a:gd name="T6" fmla="*/ 0 w 5"/>
                  <a:gd name="T7" fmla="*/ 8 h 8"/>
                </a:gdLst>
                <a:ahLst/>
                <a:cxnLst>
                  <a:cxn ang="0">
                    <a:pos x="T0" y="T1"/>
                  </a:cxn>
                  <a:cxn ang="0">
                    <a:pos x="T2" y="T3"/>
                  </a:cxn>
                  <a:cxn ang="0">
                    <a:pos x="T4" y="T5"/>
                  </a:cxn>
                  <a:cxn ang="0">
                    <a:pos x="T6" y="T7"/>
                  </a:cxn>
                </a:cxnLst>
                <a:rect l="0" t="0" r="r" b="b"/>
                <a:pathLst>
                  <a:path w="5" h="8">
                    <a:moveTo>
                      <a:pt x="0" y="8"/>
                    </a:moveTo>
                    <a:lnTo>
                      <a:pt x="5" y="8"/>
                    </a:lnTo>
                    <a:lnTo>
                      <a:pt x="4" y="0"/>
                    </a:lnTo>
                    <a:lnTo>
                      <a:pt x="0" y="8"/>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53" name="Freeform 86">
                <a:extLst>
                  <a:ext uri="{FF2B5EF4-FFF2-40B4-BE49-F238E27FC236}">
                    <a16:creationId xmlns:a16="http://schemas.microsoft.com/office/drawing/2014/main" id="{906B35ED-BF86-449E-BAE4-D3141A1E7CF5}"/>
                  </a:ext>
                </a:extLst>
              </p:cNvPr>
              <p:cNvSpPr>
                <a:spLocks/>
              </p:cNvSpPr>
              <p:nvPr/>
            </p:nvSpPr>
            <p:spPr bwMode="auto">
              <a:xfrm>
                <a:off x="3746493" y="2737304"/>
                <a:ext cx="4803" cy="6976"/>
              </a:xfrm>
              <a:custGeom>
                <a:avLst/>
                <a:gdLst>
                  <a:gd name="T0" fmla="*/ 0 w 5"/>
                  <a:gd name="T1" fmla="*/ 8 h 8"/>
                  <a:gd name="T2" fmla="*/ 5 w 5"/>
                  <a:gd name="T3" fmla="*/ 8 h 8"/>
                  <a:gd name="T4" fmla="*/ 4 w 5"/>
                  <a:gd name="T5" fmla="*/ 0 h 8"/>
                  <a:gd name="T6" fmla="*/ 0 w 5"/>
                  <a:gd name="T7" fmla="*/ 8 h 8"/>
                </a:gdLst>
                <a:ahLst/>
                <a:cxnLst>
                  <a:cxn ang="0">
                    <a:pos x="T0" y="T1"/>
                  </a:cxn>
                  <a:cxn ang="0">
                    <a:pos x="T2" y="T3"/>
                  </a:cxn>
                  <a:cxn ang="0">
                    <a:pos x="T4" y="T5"/>
                  </a:cxn>
                  <a:cxn ang="0">
                    <a:pos x="T6" y="T7"/>
                  </a:cxn>
                </a:cxnLst>
                <a:rect l="0" t="0" r="r" b="b"/>
                <a:pathLst>
                  <a:path w="5" h="8">
                    <a:moveTo>
                      <a:pt x="0" y="8"/>
                    </a:moveTo>
                    <a:lnTo>
                      <a:pt x="5" y="8"/>
                    </a:lnTo>
                    <a:lnTo>
                      <a:pt x="4" y="0"/>
                    </a:lnTo>
                    <a:lnTo>
                      <a:pt x="0" y="8"/>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54" name="Freeform 87">
                <a:extLst>
                  <a:ext uri="{FF2B5EF4-FFF2-40B4-BE49-F238E27FC236}">
                    <a16:creationId xmlns:a16="http://schemas.microsoft.com/office/drawing/2014/main" id="{4BB985DA-68F3-4190-BC3F-ABB4F2B64FDD}"/>
                  </a:ext>
                </a:extLst>
              </p:cNvPr>
              <p:cNvSpPr>
                <a:spLocks/>
              </p:cNvSpPr>
              <p:nvPr/>
            </p:nvSpPr>
            <p:spPr bwMode="auto">
              <a:xfrm>
                <a:off x="3757060" y="2460868"/>
                <a:ext cx="592746" cy="283413"/>
              </a:xfrm>
              <a:custGeom>
                <a:avLst/>
                <a:gdLst>
                  <a:gd name="T0" fmla="*/ 568 w 617"/>
                  <a:gd name="T1" fmla="*/ 103 h 325"/>
                  <a:gd name="T2" fmla="*/ 555 w 617"/>
                  <a:gd name="T3" fmla="*/ 67 h 325"/>
                  <a:gd name="T4" fmla="*/ 551 w 617"/>
                  <a:gd name="T5" fmla="*/ 52 h 325"/>
                  <a:gd name="T6" fmla="*/ 532 w 617"/>
                  <a:gd name="T7" fmla="*/ 39 h 325"/>
                  <a:gd name="T8" fmla="*/ 513 w 617"/>
                  <a:gd name="T9" fmla="*/ 24 h 325"/>
                  <a:gd name="T10" fmla="*/ 495 w 617"/>
                  <a:gd name="T11" fmla="*/ 37 h 325"/>
                  <a:gd name="T12" fmla="*/ 472 w 617"/>
                  <a:gd name="T13" fmla="*/ 34 h 325"/>
                  <a:gd name="T14" fmla="*/ 455 w 617"/>
                  <a:gd name="T15" fmla="*/ 41 h 325"/>
                  <a:gd name="T16" fmla="*/ 423 w 617"/>
                  <a:gd name="T17" fmla="*/ 32 h 325"/>
                  <a:gd name="T18" fmla="*/ 401 w 617"/>
                  <a:gd name="T19" fmla="*/ 9 h 325"/>
                  <a:gd name="T20" fmla="*/ 367 w 617"/>
                  <a:gd name="T21" fmla="*/ 0 h 325"/>
                  <a:gd name="T22" fmla="*/ 357 w 617"/>
                  <a:gd name="T23" fmla="*/ 17 h 325"/>
                  <a:gd name="T24" fmla="*/ 361 w 617"/>
                  <a:gd name="T25" fmla="*/ 37 h 325"/>
                  <a:gd name="T26" fmla="*/ 325 w 617"/>
                  <a:gd name="T27" fmla="*/ 47 h 325"/>
                  <a:gd name="T28" fmla="*/ 312 w 617"/>
                  <a:gd name="T29" fmla="*/ 58 h 325"/>
                  <a:gd name="T30" fmla="*/ 308 w 617"/>
                  <a:gd name="T31" fmla="*/ 81 h 325"/>
                  <a:gd name="T32" fmla="*/ 291 w 617"/>
                  <a:gd name="T33" fmla="*/ 103 h 325"/>
                  <a:gd name="T34" fmla="*/ 280 w 617"/>
                  <a:gd name="T35" fmla="*/ 124 h 325"/>
                  <a:gd name="T36" fmla="*/ 260 w 617"/>
                  <a:gd name="T37" fmla="*/ 133 h 325"/>
                  <a:gd name="T38" fmla="*/ 239 w 617"/>
                  <a:gd name="T39" fmla="*/ 118 h 325"/>
                  <a:gd name="T40" fmla="*/ 229 w 617"/>
                  <a:gd name="T41" fmla="*/ 135 h 325"/>
                  <a:gd name="T42" fmla="*/ 224 w 617"/>
                  <a:gd name="T43" fmla="*/ 156 h 325"/>
                  <a:gd name="T44" fmla="*/ 205 w 617"/>
                  <a:gd name="T45" fmla="*/ 143 h 325"/>
                  <a:gd name="T46" fmla="*/ 188 w 617"/>
                  <a:gd name="T47" fmla="*/ 158 h 325"/>
                  <a:gd name="T48" fmla="*/ 177 w 617"/>
                  <a:gd name="T49" fmla="*/ 161 h 325"/>
                  <a:gd name="T50" fmla="*/ 139 w 617"/>
                  <a:gd name="T51" fmla="*/ 158 h 325"/>
                  <a:gd name="T52" fmla="*/ 134 w 617"/>
                  <a:gd name="T53" fmla="*/ 159 h 325"/>
                  <a:gd name="T54" fmla="*/ 117 w 617"/>
                  <a:gd name="T55" fmla="*/ 169 h 325"/>
                  <a:gd name="T56" fmla="*/ 105 w 617"/>
                  <a:gd name="T57" fmla="*/ 176 h 325"/>
                  <a:gd name="T58" fmla="*/ 100 w 617"/>
                  <a:gd name="T59" fmla="*/ 197 h 325"/>
                  <a:gd name="T60" fmla="*/ 87 w 617"/>
                  <a:gd name="T61" fmla="*/ 214 h 325"/>
                  <a:gd name="T62" fmla="*/ 70 w 617"/>
                  <a:gd name="T63" fmla="*/ 229 h 325"/>
                  <a:gd name="T64" fmla="*/ 79 w 617"/>
                  <a:gd name="T65" fmla="*/ 248 h 325"/>
                  <a:gd name="T66" fmla="*/ 62 w 617"/>
                  <a:gd name="T67" fmla="*/ 252 h 325"/>
                  <a:gd name="T68" fmla="*/ 34 w 617"/>
                  <a:gd name="T69" fmla="*/ 244 h 325"/>
                  <a:gd name="T70" fmla="*/ 17 w 617"/>
                  <a:gd name="T71" fmla="*/ 267 h 325"/>
                  <a:gd name="T72" fmla="*/ 21 w 617"/>
                  <a:gd name="T73" fmla="*/ 284 h 325"/>
                  <a:gd name="T74" fmla="*/ 21 w 617"/>
                  <a:gd name="T75" fmla="*/ 306 h 325"/>
                  <a:gd name="T76" fmla="*/ 2 w 617"/>
                  <a:gd name="T77" fmla="*/ 315 h 325"/>
                  <a:gd name="T78" fmla="*/ 119 w 617"/>
                  <a:gd name="T79" fmla="*/ 308 h 325"/>
                  <a:gd name="T80" fmla="*/ 135 w 617"/>
                  <a:gd name="T81" fmla="*/ 297 h 325"/>
                  <a:gd name="T82" fmla="*/ 250 w 617"/>
                  <a:gd name="T83" fmla="*/ 284 h 325"/>
                  <a:gd name="T84" fmla="*/ 357 w 617"/>
                  <a:gd name="T85" fmla="*/ 274 h 325"/>
                  <a:gd name="T86" fmla="*/ 449 w 617"/>
                  <a:gd name="T87" fmla="*/ 265 h 325"/>
                  <a:gd name="T88" fmla="*/ 502 w 617"/>
                  <a:gd name="T89" fmla="*/ 252 h 325"/>
                  <a:gd name="T90" fmla="*/ 532 w 617"/>
                  <a:gd name="T91" fmla="*/ 237 h 325"/>
                  <a:gd name="T92" fmla="*/ 547 w 617"/>
                  <a:gd name="T93" fmla="*/ 221 h 325"/>
                  <a:gd name="T94" fmla="*/ 562 w 617"/>
                  <a:gd name="T95" fmla="*/ 203 h 325"/>
                  <a:gd name="T96" fmla="*/ 590 w 617"/>
                  <a:gd name="T97" fmla="*/ 171 h 325"/>
                  <a:gd name="T98" fmla="*/ 588 w 617"/>
                  <a:gd name="T99" fmla="*/ 128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17" h="325">
                    <a:moveTo>
                      <a:pt x="588" y="128"/>
                    </a:moveTo>
                    <a:lnTo>
                      <a:pt x="575" y="109"/>
                    </a:lnTo>
                    <a:lnTo>
                      <a:pt x="568" y="103"/>
                    </a:lnTo>
                    <a:lnTo>
                      <a:pt x="566" y="96"/>
                    </a:lnTo>
                    <a:lnTo>
                      <a:pt x="551" y="81"/>
                    </a:lnTo>
                    <a:lnTo>
                      <a:pt x="555" y="67"/>
                    </a:lnTo>
                    <a:lnTo>
                      <a:pt x="555" y="60"/>
                    </a:lnTo>
                    <a:lnTo>
                      <a:pt x="551" y="58"/>
                    </a:lnTo>
                    <a:lnTo>
                      <a:pt x="551" y="52"/>
                    </a:lnTo>
                    <a:lnTo>
                      <a:pt x="545" y="47"/>
                    </a:lnTo>
                    <a:lnTo>
                      <a:pt x="540" y="39"/>
                    </a:lnTo>
                    <a:lnTo>
                      <a:pt x="532" y="39"/>
                    </a:lnTo>
                    <a:lnTo>
                      <a:pt x="526" y="34"/>
                    </a:lnTo>
                    <a:lnTo>
                      <a:pt x="521" y="20"/>
                    </a:lnTo>
                    <a:lnTo>
                      <a:pt x="513" y="24"/>
                    </a:lnTo>
                    <a:lnTo>
                      <a:pt x="506" y="32"/>
                    </a:lnTo>
                    <a:lnTo>
                      <a:pt x="502" y="37"/>
                    </a:lnTo>
                    <a:lnTo>
                      <a:pt x="495" y="37"/>
                    </a:lnTo>
                    <a:lnTo>
                      <a:pt x="489" y="41"/>
                    </a:lnTo>
                    <a:lnTo>
                      <a:pt x="481" y="35"/>
                    </a:lnTo>
                    <a:lnTo>
                      <a:pt x="472" y="34"/>
                    </a:lnTo>
                    <a:lnTo>
                      <a:pt x="466" y="35"/>
                    </a:lnTo>
                    <a:lnTo>
                      <a:pt x="461" y="41"/>
                    </a:lnTo>
                    <a:lnTo>
                      <a:pt x="455" y="41"/>
                    </a:lnTo>
                    <a:lnTo>
                      <a:pt x="440" y="32"/>
                    </a:lnTo>
                    <a:lnTo>
                      <a:pt x="436" y="30"/>
                    </a:lnTo>
                    <a:lnTo>
                      <a:pt x="423" y="32"/>
                    </a:lnTo>
                    <a:lnTo>
                      <a:pt x="416" y="30"/>
                    </a:lnTo>
                    <a:lnTo>
                      <a:pt x="404" y="17"/>
                    </a:lnTo>
                    <a:lnTo>
                      <a:pt x="401" y="9"/>
                    </a:lnTo>
                    <a:lnTo>
                      <a:pt x="384" y="2"/>
                    </a:lnTo>
                    <a:lnTo>
                      <a:pt x="372" y="5"/>
                    </a:lnTo>
                    <a:lnTo>
                      <a:pt x="367" y="0"/>
                    </a:lnTo>
                    <a:lnTo>
                      <a:pt x="357" y="5"/>
                    </a:lnTo>
                    <a:lnTo>
                      <a:pt x="354" y="9"/>
                    </a:lnTo>
                    <a:lnTo>
                      <a:pt x="357" y="17"/>
                    </a:lnTo>
                    <a:lnTo>
                      <a:pt x="355" y="24"/>
                    </a:lnTo>
                    <a:lnTo>
                      <a:pt x="363" y="32"/>
                    </a:lnTo>
                    <a:lnTo>
                      <a:pt x="361" y="37"/>
                    </a:lnTo>
                    <a:lnTo>
                      <a:pt x="346" y="41"/>
                    </a:lnTo>
                    <a:lnTo>
                      <a:pt x="333" y="52"/>
                    </a:lnTo>
                    <a:lnTo>
                      <a:pt x="325" y="47"/>
                    </a:lnTo>
                    <a:lnTo>
                      <a:pt x="318" y="50"/>
                    </a:lnTo>
                    <a:lnTo>
                      <a:pt x="312" y="50"/>
                    </a:lnTo>
                    <a:lnTo>
                      <a:pt x="312" y="58"/>
                    </a:lnTo>
                    <a:lnTo>
                      <a:pt x="316" y="65"/>
                    </a:lnTo>
                    <a:lnTo>
                      <a:pt x="312" y="73"/>
                    </a:lnTo>
                    <a:lnTo>
                      <a:pt x="308" y="81"/>
                    </a:lnTo>
                    <a:lnTo>
                      <a:pt x="301" y="84"/>
                    </a:lnTo>
                    <a:lnTo>
                      <a:pt x="299" y="97"/>
                    </a:lnTo>
                    <a:lnTo>
                      <a:pt x="291" y="103"/>
                    </a:lnTo>
                    <a:lnTo>
                      <a:pt x="284" y="103"/>
                    </a:lnTo>
                    <a:lnTo>
                      <a:pt x="280" y="116"/>
                    </a:lnTo>
                    <a:lnTo>
                      <a:pt x="280" y="124"/>
                    </a:lnTo>
                    <a:lnTo>
                      <a:pt x="278" y="131"/>
                    </a:lnTo>
                    <a:lnTo>
                      <a:pt x="273" y="135"/>
                    </a:lnTo>
                    <a:lnTo>
                      <a:pt x="260" y="133"/>
                    </a:lnTo>
                    <a:lnTo>
                      <a:pt x="252" y="131"/>
                    </a:lnTo>
                    <a:lnTo>
                      <a:pt x="246" y="120"/>
                    </a:lnTo>
                    <a:lnTo>
                      <a:pt x="239" y="118"/>
                    </a:lnTo>
                    <a:lnTo>
                      <a:pt x="243" y="124"/>
                    </a:lnTo>
                    <a:lnTo>
                      <a:pt x="235" y="129"/>
                    </a:lnTo>
                    <a:lnTo>
                      <a:pt x="229" y="135"/>
                    </a:lnTo>
                    <a:lnTo>
                      <a:pt x="231" y="143"/>
                    </a:lnTo>
                    <a:lnTo>
                      <a:pt x="226" y="150"/>
                    </a:lnTo>
                    <a:lnTo>
                      <a:pt x="224" y="156"/>
                    </a:lnTo>
                    <a:lnTo>
                      <a:pt x="216" y="152"/>
                    </a:lnTo>
                    <a:lnTo>
                      <a:pt x="211" y="150"/>
                    </a:lnTo>
                    <a:lnTo>
                      <a:pt x="205" y="143"/>
                    </a:lnTo>
                    <a:lnTo>
                      <a:pt x="199" y="148"/>
                    </a:lnTo>
                    <a:lnTo>
                      <a:pt x="192" y="152"/>
                    </a:lnTo>
                    <a:lnTo>
                      <a:pt x="188" y="158"/>
                    </a:lnTo>
                    <a:lnTo>
                      <a:pt x="188" y="161"/>
                    </a:lnTo>
                    <a:lnTo>
                      <a:pt x="184" y="167"/>
                    </a:lnTo>
                    <a:lnTo>
                      <a:pt x="177" y="161"/>
                    </a:lnTo>
                    <a:lnTo>
                      <a:pt x="156" y="154"/>
                    </a:lnTo>
                    <a:lnTo>
                      <a:pt x="149" y="158"/>
                    </a:lnTo>
                    <a:lnTo>
                      <a:pt x="139" y="158"/>
                    </a:lnTo>
                    <a:lnTo>
                      <a:pt x="143" y="165"/>
                    </a:lnTo>
                    <a:lnTo>
                      <a:pt x="135" y="167"/>
                    </a:lnTo>
                    <a:lnTo>
                      <a:pt x="134" y="159"/>
                    </a:lnTo>
                    <a:lnTo>
                      <a:pt x="128" y="163"/>
                    </a:lnTo>
                    <a:lnTo>
                      <a:pt x="113" y="161"/>
                    </a:lnTo>
                    <a:lnTo>
                      <a:pt x="117" y="169"/>
                    </a:lnTo>
                    <a:lnTo>
                      <a:pt x="113" y="175"/>
                    </a:lnTo>
                    <a:lnTo>
                      <a:pt x="105" y="175"/>
                    </a:lnTo>
                    <a:lnTo>
                      <a:pt x="105" y="176"/>
                    </a:lnTo>
                    <a:lnTo>
                      <a:pt x="102" y="184"/>
                    </a:lnTo>
                    <a:lnTo>
                      <a:pt x="98" y="190"/>
                    </a:lnTo>
                    <a:lnTo>
                      <a:pt x="100" y="197"/>
                    </a:lnTo>
                    <a:lnTo>
                      <a:pt x="104" y="205"/>
                    </a:lnTo>
                    <a:lnTo>
                      <a:pt x="100" y="210"/>
                    </a:lnTo>
                    <a:lnTo>
                      <a:pt x="87" y="214"/>
                    </a:lnTo>
                    <a:lnTo>
                      <a:pt x="79" y="220"/>
                    </a:lnTo>
                    <a:lnTo>
                      <a:pt x="73" y="221"/>
                    </a:lnTo>
                    <a:lnTo>
                      <a:pt x="70" y="229"/>
                    </a:lnTo>
                    <a:lnTo>
                      <a:pt x="72" y="235"/>
                    </a:lnTo>
                    <a:lnTo>
                      <a:pt x="77" y="242"/>
                    </a:lnTo>
                    <a:lnTo>
                      <a:pt x="79" y="248"/>
                    </a:lnTo>
                    <a:lnTo>
                      <a:pt x="73" y="257"/>
                    </a:lnTo>
                    <a:lnTo>
                      <a:pt x="68" y="255"/>
                    </a:lnTo>
                    <a:lnTo>
                      <a:pt x="62" y="252"/>
                    </a:lnTo>
                    <a:lnTo>
                      <a:pt x="49" y="248"/>
                    </a:lnTo>
                    <a:lnTo>
                      <a:pt x="41" y="244"/>
                    </a:lnTo>
                    <a:lnTo>
                      <a:pt x="34" y="244"/>
                    </a:lnTo>
                    <a:lnTo>
                      <a:pt x="28" y="246"/>
                    </a:lnTo>
                    <a:lnTo>
                      <a:pt x="17" y="259"/>
                    </a:lnTo>
                    <a:lnTo>
                      <a:pt x="17" y="267"/>
                    </a:lnTo>
                    <a:lnTo>
                      <a:pt x="21" y="270"/>
                    </a:lnTo>
                    <a:lnTo>
                      <a:pt x="23" y="276"/>
                    </a:lnTo>
                    <a:lnTo>
                      <a:pt x="21" y="284"/>
                    </a:lnTo>
                    <a:lnTo>
                      <a:pt x="23" y="293"/>
                    </a:lnTo>
                    <a:lnTo>
                      <a:pt x="17" y="299"/>
                    </a:lnTo>
                    <a:lnTo>
                      <a:pt x="21" y="306"/>
                    </a:lnTo>
                    <a:lnTo>
                      <a:pt x="17" y="315"/>
                    </a:lnTo>
                    <a:lnTo>
                      <a:pt x="10" y="314"/>
                    </a:lnTo>
                    <a:lnTo>
                      <a:pt x="2" y="315"/>
                    </a:lnTo>
                    <a:lnTo>
                      <a:pt x="0" y="325"/>
                    </a:lnTo>
                    <a:lnTo>
                      <a:pt x="119" y="315"/>
                    </a:lnTo>
                    <a:lnTo>
                      <a:pt x="119" y="308"/>
                    </a:lnTo>
                    <a:lnTo>
                      <a:pt x="113" y="295"/>
                    </a:lnTo>
                    <a:lnTo>
                      <a:pt x="128" y="295"/>
                    </a:lnTo>
                    <a:lnTo>
                      <a:pt x="135" y="297"/>
                    </a:lnTo>
                    <a:lnTo>
                      <a:pt x="171" y="293"/>
                    </a:lnTo>
                    <a:lnTo>
                      <a:pt x="207" y="289"/>
                    </a:lnTo>
                    <a:lnTo>
                      <a:pt x="250" y="284"/>
                    </a:lnTo>
                    <a:lnTo>
                      <a:pt x="291" y="282"/>
                    </a:lnTo>
                    <a:lnTo>
                      <a:pt x="333" y="278"/>
                    </a:lnTo>
                    <a:lnTo>
                      <a:pt x="357" y="274"/>
                    </a:lnTo>
                    <a:lnTo>
                      <a:pt x="395" y="272"/>
                    </a:lnTo>
                    <a:lnTo>
                      <a:pt x="423" y="268"/>
                    </a:lnTo>
                    <a:lnTo>
                      <a:pt x="449" y="265"/>
                    </a:lnTo>
                    <a:lnTo>
                      <a:pt x="479" y="263"/>
                    </a:lnTo>
                    <a:lnTo>
                      <a:pt x="489" y="259"/>
                    </a:lnTo>
                    <a:lnTo>
                      <a:pt x="502" y="252"/>
                    </a:lnTo>
                    <a:lnTo>
                      <a:pt x="510" y="250"/>
                    </a:lnTo>
                    <a:lnTo>
                      <a:pt x="517" y="244"/>
                    </a:lnTo>
                    <a:lnTo>
                      <a:pt x="532" y="237"/>
                    </a:lnTo>
                    <a:lnTo>
                      <a:pt x="534" y="231"/>
                    </a:lnTo>
                    <a:lnTo>
                      <a:pt x="542" y="225"/>
                    </a:lnTo>
                    <a:lnTo>
                      <a:pt x="547" y="221"/>
                    </a:lnTo>
                    <a:lnTo>
                      <a:pt x="553" y="214"/>
                    </a:lnTo>
                    <a:lnTo>
                      <a:pt x="553" y="208"/>
                    </a:lnTo>
                    <a:lnTo>
                      <a:pt x="562" y="203"/>
                    </a:lnTo>
                    <a:lnTo>
                      <a:pt x="562" y="195"/>
                    </a:lnTo>
                    <a:lnTo>
                      <a:pt x="566" y="188"/>
                    </a:lnTo>
                    <a:lnTo>
                      <a:pt x="590" y="171"/>
                    </a:lnTo>
                    <a:lnTo>
                      <a:pt x="617" y="139"/>
                    </a:lnTo>
                    <a:lnTo>
                      <a:pt x="604" y="139"/>
                    </a:lnTo>
                    <a:lnTo>
                      <a:pt x="588" y="128"/>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55" name="Freeform 88">
                <a:extLst>
                  <a:ext uri="{FF2B5EF4-FFF2-40B4-BE49-F238E27FC236}">
                    <a16:creationId xmlns:a16="http://schemas.microsoft.com/office/drawing/2014/main" id="{8AA1B9B4-DDDA-4709-AF22-0953674B1793}"/>
                  </a:ext>
                </a:extLst>
              </p:cNvPr>
              <p:cNvSpPr>
                <a:spLocks/>
              </p:cNvSpPr>
              <p:nvPr/>
            </p:nvSpPr>
            <p:spPr bwMode="auto">
              <a:xfrm>
                <a:off x="3834876" y="1902761"/>
                <a:ext cx="26899" cy="46218"/>
              </a:xfrm>
              <a:custGeom>
                <a:avLst/>
                <a:gdLst>
                  <a:gd name="T0" fmla="*/ 26 w 28"/>
                  <a:gd name="T1" fmla="*/ 0 h 53"/>
                  <a:gd name="T2" fmla="*/ 21 w 28"/>
                  <a:gd name="T3" fmla="*/ 6 h 53"/>
                  <a:gd name="T4" fmla="*/ 17 w 28"/>
                  <a:gd name="T5" fmla="*/ 14 h 53"/>
                  <a:gd name="T6" fmla="*/ 9 w 28"/>
                  <a:gd name="T7" fmla="*/ 19 h 53"/>
                  <a:gd name="T8" fmla="*/ 9 w 28"/>
                  <a:gd name="T9" fmla="*/ 27 h 53"/>
                  <a:gd name="T10" fmla="*/ 4 w 28"/>
                  <a:gd name="T11" fmla="*/ 34 h 53"/>
                  <a:gd name="T12" fmla="*/ 0 w 28"/>
                  <a:gd name="T13" fmla="*/ 44 h 53"/>
                  <a:gd name="T14" fmla="*/ 4 w 28"/>
                  <a:gd name="T15" fmla="*/ 51 h 53"/>
                  <a:gd name="T16" fmla="*/ 11 w 28"/>
                  <a:gd name="T17" fmla="*/ 53 h 53"/>
                  <a:gd name="T18" fmla="*/ 15 w 28"/>
                  <a:gd name="T19" fmla="*/ 46 h 53"/>
                  <a:gd name="T20" fmla="*/ 19 w 28"/>
                  <a:gd name="T21" fmla="*/ 40 h 53"/>
                  <a:gd name="T22" fmla="*/ 19 w 28"/>
                  <a:gd name="T23" fmla="*/ 32 h 53"/>
                  <a:gd name="T24" fmla="*/ 24 w 28"/>
                  <a:gd name="T25" fmla="*/ 23 h 53"/>
                  <a:gd name="T26" fmla="*/ 23 w 28"/>
                  <a:gd name="T27" fmla="*/ 17 h 53"/>
                  <a:gd name="T28" fmla="*/ 28 w 28"/>
                  <a:gd name="T29" fmla="*/ 2 h 53"/>
                  <a:gd name="T30" fmla="*/ 26 w 28"/>
                  <a:gd name="T31"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53">
                    <a:moveTo>
                      <a:pt x="26" y="0"/>
                    </a:moveTo>
                    <a:lnTo>
                      <a:pt x="21" y="6"/>
                    </a:lnTo>
                    <a:lnTo>
                      <a:pt x="17" y="14"/>
                    </a:lnTo>
                    <a:lnTo>
                      <a:pt x="9" y="19"/>
                    </a:lnTo>
                    <a:lnTo>
                      <a:pt x="9" y="27"/>
                    </a:lnTo>
                    <a:lnTo>
                      <a:pt x="4" y="34"/>
                    </a:lnTo>
                    <a:lnTo>
                      <a:pt x="0" y="44"/>
                    </a:lnTo>
                    <a:lnTo>
                      <a:pt x="4" y="51"/>
                    </a:lnTo>
                    <a:lnTo>
                      <a:pt x="11" y="53"/>
                    </a:lnTo>
                    <a:lnTo>
                      <a:pt x="15" y="46"/>
                    </a:lnTo>
                    <a:lnTo>
                      <a:pt x="19" y="40"/>
                    </a:lnTo>
                    <a:lnTo>
                      <a:pt x="19" y="32"/>
                    </a:lnTo>
                    <a:lnTo>
                      <a:pt x="24" y="23"/>
                    </a:lnTo>
                    <a:lnTo>
                      <a:pt x="23" y="17"/>
                    </a:lnTo>
                    <a:lnTo>
                      <a:pt x="28" y="2"/>
                    </a:lnTo>
                    <a:lnTo>
                      <a:pt x="26"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56" name="Freeform 89">
                <a:extLst>
                  <a:ext uri="{FF2B5EF4-FFF2-40B4-BE49-F238E27FC236}">
                    <a16:creationId xmlns:a16="http://schemas.microsoft.com/office/drawing/2014/main" id="{63D3E751-0D6D-4314-A949-D5D70F872195}"/>
                  </a:ext>
                </a:extLst>
              </p:cNvPr>
              <p:cNvSpPr>
                <a:spLocks/>
              </p:cNvSpPr>
              <p:nvPr/>
            </p:nvSpPr>
            <p:spPr bwMode="auto">
              <a:xfrm>
                <a:off x="3834876" y="1902761"/>
                <a:ext cx="26899" cy="46218"/>
              </a:xfrm>
              <a:custGeom>
                <a:avLst/>
                <a:gdLst>
                  <a:gd name="T0" fmla="*/ 26 w 28"/>
                  <a:gd name="T1" fmla="*/ 0 h 53"/>
                  <a:gd name="T2" fmla="*/ 21 w 28"/>
                  <a:gd name="T3" fmla="*/ 6 h 53"/>
                  <a:gd name="T4" fmla="*/ 17 w 28"/>
                  <a:gd name="T5" fmla="*/ 14 h 53"/>
                  <a:gd name="T6" fmla="*/ 9 w 28"/>
                  <a:gd name="T7" fmla="*/ 19 h 53"/>
                  <a:gd name="T8" fmla="*/ 9 w 28"/>
                  <a:gd name="T9" fmla="*/ 27 h 53"/>
                  <a:gd name="T10" fmla="*/ 4 w 28"/>
                  <a:gd name="T11" fmla="*/ 34 h 53"/>
                  <a:gd name="T12" fmla="*/ 0 w 28"/>
                  <a:gd name="T13" fmla="*/ 44 h 53"/>
                  <a:gd name="T14" fmla="*/ 4 w 28"/>
                  <a:gd name="T15" fmla="*/ 51 h 53"/>
                  <a:gd name="T16" fmla="*/ 11 w 28"/>
                  <a:gd name="T17" fmla="*/ 53 h 53"/>
                  <a:gd name="T18" fmla="*/ 15 w 28"/>
                  <a:gd name="T19" fmla="*/ 46 h 53"/>
                  <a:gd name="T20" fmla="*/ 19 w 28"/>
                  <a:gd name="T21" fmla="*/ 40 h 53"/>
                  <a:gd name="T22" fmla="*/ 19 w 28"/>
                  <a:gd name="T23" fmla="*/ 32 h 53"/>
                  <a:gd name="T24" fmla="*/ 24 w 28"/>
                  <a:gd name="T25" fmla="*/ 23 h 53"/>
                  <a:gd name="T26" fmla="*/ 23 w 28"/>
                  <a:gd name="T27" fmla="*/ 17 h 53"/>
                  <a:gd name="T28" fmla="*/ 28 w 28"/>
                  <a:gd name="T29" fmla="*/ 2 h 53"/>
                  <a:gd name="T30" fmla="*/ 26 w 28"/>
                  <a:gd name="T31"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53">
                    <a:moveTo>
                      <a:pt x="26" y="0"/>
                    </a:moveTo>
                    <a:lnTo>
                      <a:pt x="21" y="6"/>
                    </a:lnTo>
                    <a:lnTo>
                      <a:pt x="17" y="14"/>
                    </a:lnTo>
                    <a:lnTo>
                      <a:pt x="9" y="19"/>
                    </a:lnTo>
                    <a:lnTo>
                      <a:pt x="9" y="27"/>
                    </a:lnTo>
                    <a:lnTo>
                      <a:pt x="4" y="34"/>
                    </a:lnTo>
                    <a:lnTo>
                      <a:pt x="0" y="44"/>
                    </a:lnTo>
                    <a:lnTo>
                      <a:pt x="4" y="51"/>
                    </a:lnTo>
                    <a:lnTo>
                      <a:pt x="11" y="53"/>
                    </a:lnTo>
                    <a:lnTo>
                      <a:pt x="15" y="46"/>
                    </a:lnTo>
                    <a:lnTo>
                      <a:pt x="19" y="40"/>
                    </a:lnTo>
                    <a:lnTo>
                      <a:pt x="19" y="32"/>
                    </a:lnTo>
                    <a:lnTo>
                      <a:pt x="24" y="23"/>
                    </a:lnTo>
                    <a:lnTo>
                      <a:pt x="23" y="17"/>
                    </a:lnTo>
                    <a:lnTo>
                      <a:pt x="28" y="2"/>
                    </a:lnTo>
                    <a:lnTo>
                      <a:pt x="26"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57" name="Freeform 90">
                <a:extLst>
                  <a:ext uri="{FF2B5EF4-FFF2-40B4-BE49-F238E27FC236}">
                    <a16:creationId xmlns:a16="http://schemas.microsoft.com/office/drawing/2014/main" id="{E9F83C19-FCD6-468C-92D8-5125D833CDEF}"/>
                  </a:ext>
                </a:extLst>
              </p:cNvPr>
              <p:cNvSpPr>
                <a:spLocks/>
              </p:cNvSpPr>
              <p:nvPr/>
            </p:nvSpPr>
            <p:spPr bwMode="auto">
              <a:xfrm>
                <a:off x="3957845" y="1848695"/>
                <a:ext cx="6725" cy="14825"/>
              </a:xfrm>
              <a:custGeom>
                <a:avLst/>
                <a:gdLst>
                  <a:gd name="T0" fmla="*/ 2 w 7"/>
                  <a:gd name="T1" fmla="*/ 4 h 17"/>
                  <a:gd name="T2" fmla="*/ 0 w 7"/>
                  <a:gd name="T3" fmla="*/ 10 h 17"/>
                  <a:gd name="T4" fmla="*/ 0 w 7"/>
                  <a:gd name="T5" fmla="*/ 17 h 17"/>
                  <a:gd name="T6" fmla="*/ 7 w 7"/>
                  <a:gd name="T7" fmla="*/ 15 h 17"/>
                  <a:gd name="T8" fmla="*/ 7 w 7"/>
                  <a:gd name="T9" fmla="*/ 2 h 17"/>
                  <a:gd name="T10" fmla="*/ 7 w 7"/>
                  <a:gd name="T11" fmla="*/ 0 h 17"/>
                  <a:gd name="T12" fmla="*/ 2 w 7"/>
                  <a:gd name="T13" fmla="*/ 4 h 17"/>
                </a:gdLst>
                <a:ahLst/>
                <a:cxnLst>
                  <a:cxn ang="0">
                    <a:pos x="T0" y="T1"/>
                  </a:cxn>
                  <a:cxn ang="0">
                    <a:pos x="T2" y="T3"/>
                  </a:cxn>
                  <a:cxn ang="0">
                    <a:pos x="T4" y="T5"/>
                  </a:cxn>
                  <a:cxn ang="0">
                    <a:pos x="T6" y="T7"/>
                  </a:cxn>
                  <a:cxn ang="0">
                    <a:pos x="T8" y="T9"/>
                  </a:cxn>
                  <a:cxn ang="0">
                    <a:pos x="T10" y="T11"/>
                  </a:cxn>
                  <a:cxn ang="0">
                    <a:pos x="T12" y="T13"/>
                  </a:cxn>
                </a:cxnLst>
                <a:rect l="0" t="0" r="r" b="b"/>
                <a:pathLst>
                  <a:path w="7" h="17">
                    <a:moveTo>
                      <a:pt x="2" y="4"/>
                    </a:moveTo>
                    <a:lnTo>
                      <a:pt x="0" y="10"/>
                    </a:lnTo>
                    <a:lnTo>
                      <a:pt x="0" y="17"/>
                    </a:lnTo>
                    <a:lnTo>
                      <a:pt x="7" y="15"/>
                    </a:lnTo>
                    <a:lnTo>
                      <a:pt x="7" y="2"/>
                    </a:lnTo>
                    <a:lnTo>
                      <a:pt x="7" y="0"/>
                    </a:lnTo>
                    <a:lnTo>
                      <a:pt x="2" y="4"/>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58" name="Freeform 92">
                <a:extLst>
                  <a:ext uri="{FF2B5EF4-FFF2-40B4-BE49-F238E27FC236}">
                    <a16:creationId xmlns:a16="http://schemas.microsoft.com/office/drawing/2014/main" id="{62690AD1-ED15-4BF0-98E3-1175A19E8CA4}"/>
                  </a:ext>
                </a:extLst>
              </p:cNvPr>
              <p:cNvSpPr>
                <a:spLocks/>
              </p:cNvSpPr>
              <p:nvPr/>
            </p:nvSpPr>
            <p:spPr bwMode="auto">
              <a:xfrm>
                <a:off x="4076970" y="1801605"/>
                <a:ext cx="26899" cy="16569"/>
              </a:xfrm>
              <a:custGeom>
                <a:avLst/>
                <a:gdLst>
                  <a:gd name="T0" fmla="*/ 7 w 28"/>
                  <a:gd name="T1" fmla="*/ 19 h 19"/>
                  <a:gd name="T2" fmla="*/ 21 w 28"/>
                  <a:gd name="T3" fmla="*/ 17 h 19"/>
                  <a:gd name="T4" fmla="*/ 28 w 28"/>
                  <a:gd name="T5" fmla="*/ 13 h 19"/>
                  <a:gd name="T6" fmla="*/ 24 w 28"/>
                  <a:gd name="T7" fmla="*/ 6 h 19"/>
                  <a:gd name="T8" fmla="*/ 17 w 28"/>
                  <a:gd name="T9" fmla="*/ 0 h 19"/>
                  <a:gd name="T10" fmla="*/ 11 w 28"/>
                  <a:gd name="T11" fmla="*/ 0 h 19"/>
                  <a:gd name="T12" fmla="*/ 13 w 28"/>
                  <a:gd name="T13" fmla="*/ 6 h 19"/>
                  <a:gd name="T14" fmla="*/ 7 w 28"/>
                  <a:gd name="T15" fmla="*/ 11 h 19"/>
                  <a:gd name="T16" fmla="*/ 0 w 28"/>
                  <a:gd name="T17" fmla="*/ 13 h 19"/>
                  <a:gd name="T18" fmla="*/ 7 w 28"/>
                  <a:gd name="T19" fmla="*/ 17 h 19"/>
                  <a:gd name="T20" fmla="*/ 7 w 28"/>
                  <a:gd name="T21"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19">
                    <a:moveTo>
                      <a:pt x="7" y="19"/>
                    </a:moveTo>
                    <a:lnTo>
                      <a:pt x="21" y="17"/>
                    </a:lnTo>
                    <a:lnTo>
                      <a:pt x="28" y="13"/>
                    </a:lnTo>
                    <a:lnTo>
                      <a:pt x="24" y="6"/>
                    </a:lnTo>
                    <a:lnTo>
                      <a:pt x="17" y="0"/>
                    </a:lnTo>
                    <a:lnTo>
                      <a:pt x="11" y="0"/>
                    </a:lnTo>
                    <a:lnTo>
                      <a:pt x="13" y="6"/>
                    </a:lnTo>
                    <a:lnTo>
                      <a:pt x="7" y="11"/>
                    </a:lnTo>
                    <a:lnTo>
                      <a:pt x="0" y="13"/>
                    </a:lnTo>
                    <a:lnTo>
                      <a:pt x="7" y="17"/>
                    </a:lnTo>
                    <a:lnTo>
                      <a:pt x="7" y="19"/>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59" name="Freeform 93">
                <a:extLst>
                  <a:ext uri="{FF2B5EF4-FFF2-40B4-BE49-F238E27FC236}">
                    <a16:creationId xmlns:a16="http://schemas.microsoft.com/office/drawing/2014/main" id="{92F05251-E57A-4594-B72D-C2B7B5654EC5}"/>
                  </a:ext>
                </a:extLst>
              </p:cNvPr>
              <p:cNvSpPr>
                <a:spLocks/>
              </p:cNvSpPr>
              <p:nvPr/>
            </p:nvSpPr>
            <p:spPr bwMode="auto">
              <a:xfrm>
                <a:off x="4076970" y="1801605"/>
                <a:ext cx="26899" cy="16569"/>
              </a:xfrm>
              <a:custGeom>
                <a:avLst/>
                <a:gdLst>
                  <a:gd name="T0" fmla="*/ 7 w 28"/>
                  <a:gd name="T1" fmla="*/ 19 h 19"/>
                  <a:gd name="T2" fmla="*/ 21 w 28"/>
                  <a:gd name="T3" fmla="*/ 17 h 19"/>
                  <a:gd name="T4" fmla="*/ 28 w 28"/>
                  <a:gd name="T5" fmla="*/ 13 h 19"/>
                  <a:gd name="T6" fmla="*/ 24 w 28"/>
                  <a:gd name="T7" fmla="*/ 6 h 19"/>
                  <a:gd name="T8" fmla="*/ 17 w 28"/>
                  <a:gd name="T9" fmla="*/ 0 h 19"/>
                  <a:gd name="T10" fmla="*/ 11 w 28"/>
                  <a:gd name="T11" fmla="*/ 0 h 19"/>
                  <a:gd name="T12" fmla="*/ 13 w 28"/>
                  <a:gd name="T13" fmla="*/ 6 h 19"/>
                  <a:gd name="T14" fmla="*/ 7 w 28"/>
                  <a:gd name="T15" fmla="*/ 11 h 19"/>
                  <a:gd name="T16" fmla="*/ 0 w 28"/>
                  <a:gd name="T17" fmla="*/ 13 h 19"/>
                  <a:gd name="T18" fmla="*/ 7 w 28"/>
                  <a:gd name="T19" fmla="*/ 17 h 19"/>
                  <a:gd name="T20" fmla="*/ 7 w 28"/>
                  <a:gd name="T21"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19">
                    <a:moveTo>
                      <a:pt x="7" y="19"/>
                    </a:moveTo>
                    <a:lnTo>
                      <a:pt x="21" y="17"/>
                    </a:lnTo>
                    <a:lnTo>
                      <a:pt x="28" y="13"/>
                    </a:lnTo>
                    <a:lnTo>
                      <a:pt x="24" y="6"/>
                    </a:lnTo>
                    <a:lnTo>
                      <a:pt x="17" y="0"/>
                    </a:lnTo>
                    <a:lnTo>
                      <a:pt x="11" y="0"/>
                    </a:lnTo>
                    <a:lnTo>
                      <a:pt x="13" y="6"/>
                    </a:lnTo>
                    <a:lnTo>
                      <a:pt x="7" y="11"/>
                    </a:lnTo>
                    <a:lnTo>
                      <a:pt x="0" y="13"/>
                    </a:lnTo>
                    <a:lnTo>
                      <a:pt x="7" y="17"/>
                    </a:lnTo>
                    <a:lnTo>
                      <a:pt x="7" y="19"/>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60" name="Freeform 94">
                <a:extLst>
                  <a:ext uri="{FF2B5EF4-FFF2-40B4-BE49-F238E27FC236}">
                    <a16:creationId xmlns:a16="http://schemas.microsoft.com/office/drawing/2014/main" id="{99A1DA12-0ED4-4F72-B860-900E4C67A7F5}"/>
                  </a:ext>
                </a:extLst>
              </p:cNvPr>
              <p:cNvSpPr>
                <a:spLocks/>
              </p:cNvSpPr>
              <p:nvPr/>
            </p:nvSpPr>
            <p:spPr bwMode="auto">
              <a:xfrm>
                <a:off x="3853129" y="2216696"/>
                <a:ext cx="252661" cy="396779"/>
              </a:xfrm>
              <a:custGeom>
                <a:avLst/>
                <a:gdLst>
                  <a:gd name="T0" fmla="*/ 24 w 263"/>
                  <a:gd name="T1" fmla="*/ 289 h 455"/>
                  <a:gd name="T2" fmla="*/ 24 w 263"/>
                  <a:gd name="T3" fmla="*/ 304 h 455"/>
                  <a:gd name="T4" fmla="*/ 30 w 263"/>
                  <a:gd name="T5" fmla="*/ 319 h 455"/>
                  <a:gd name="T6" fmla="*/ 35 w 263"/>
                  <a:gd name="T7" fmla="*/ 332 h 455"/>
                  <a:gd name="T8" fmla="*/ 37 w 263"/>
                  <a:gd name="T9" fmla="*/ 355 h 455"/>
                  <a:gd name="T10" fmla="*/ 30 w 263"/>
                  <a:gd name="T11" fmla="*/ 370 h 455"/>
                  <a:gd name="T12" fmla="*/ 20 w 263"/>
                  <a:gd name="T13" fmla="*/ 391 h 455"/>
                  <a:gd name="T14" fmla="*/ 7 w 263"/>
                  <a:gd name="T15" fmla="*/ 404 h 455"/>
                  <a:gd name="T16" fmla="*/ 7 w 263"/>
                  <a:gd name="T17" fmla="*/ 411 h 455"/>
                  <a:gd name="T18" fmla="*/ 4 w 263"/>
                  <a:gd name="T19" fmla="*/ 426 h 455"/>
                  <a:gd name="T20" fmla="*/ 0 w 263"/>
                  <a:gd name="T21" fmla="*/ 447 h 455"/>
                  <a:gd name="T22" fmla="*/ 13 w 263"/>
                  <a:gd name="T23" fmla="*/ 455 h 455"/>
                  <a:gd name="T24" fmla="*/ 13 w 263"/>
                  <a:gd name="T25" fmla="*/ 441 h 455"/>
                  <a:gd name="T26" fmla="*/ 34 w 263"/>
                  <a:gd name="T27" fmla="*/ 439 h 455"/>
                  <a:gd name="T28" fmla="*/ 43 w 263"/>
                  <a:gd name="T29" fmla="*/ 445 h 455"/>
                  <a:gd name="T30" fmla="*/ 49 w 263"/>
                  <a:gd name="T31" fmla="*/ 438 h 455"/>
                  <a:gd name="T32" fmla="*/ 77 w 263"/>
                  <a:gd name="T33" fmla="*/ 441 h 455"/>
                  <a:gd name="T34" fmla="*/ 88 w 263"/>
                  <a:gd name="T35" fmla="*/ 441 h 455"/>
                  <a:gd name="T36" fmla="*/ 92 w 263"/>
                  <a:gd name="T37" fmla="*/ 432 h 455"/>
                  <a:gd name="T38" fmla="*/ 105 w 263"/>
                  <a:gd name="T39" fmla="*/ 423 h 455"/>
                  <a:gd name="T40" fmla="*/ 116 w 263"/>
                  <a:gd name="T41" fmla="*/ 432 h 455"/>
                  <a:gd name="T42" fmla="*/ 126 w 263"/>
                  <a:gd name="T43" fmla="*/ 430 h 455"/>
                  <a:gd name="T44" fmla="*/ 129 w 263"/>
                  <a:gd name="T45" fmla="*/ 415 h 455"/>
                  <a:gd name="T46" fmla="*/ 143 w 263"/>
                  <a:gd name="T47" fmla="*/ 404 h 455"/>
                  <a:gd name="T48" fmla="*/ 146 w 263"/>
                  <a:gd name="T49" fmla="*/ 400 h 455"/>
                  <a:gd name="T50" fmla="*/ 160 w 263"/>
                  <a:gd name="T51" fmla="*/ 413 h 455"/>
                  <a:gd name="T52" fmla="*/ 178 w 263"/>
                  <a:gd name="T53" fmla="*/ 411 h 455"/>
                  <a:gd name="T54" fmla="*/ 180 w 263"/>
                  <a:gd name="T55" fmla="*/ 396 h 455"/>
                  <a:gd name="T56" fmla="*/ 191 w 263"/>
                  <a:gd name="T57" fmla="*/ 383 h 455"/>
                  <a:gd name="T58" fmla="*/ 201 w 263"/>
                  <a:gd name="T59" fmla="*/ 364 h 455"/>
                  <a:gd name="T60" fmla="*/ 212 w 263"/>
                  <a:gd name="T61" fmla="*/ 353 h 455"/>
                  <a:gd name="T62" fmla="*/ 212 w 263"/>
                  <a:gd name="T63" fmla="*/ 338 h 455"/>
                  <a:gd name="T64" fmla="*/ 218 w 263"/>
                  <a:gd name="T65" fmla="*/ 330 h 455"/>
                  <a:gd name="T66" fmla="*/ 233 w 263"/>
                  <a:gd name="T67" fmla="*/ 332 h 455"/>
                  <a:gd name="T68" fmla="*/ 261 w 263"/>
                  <a:gd name="T69" fmla="*/ 317 h 455"/>
                  <a:gd name="T70" fmla="*/ 255 w 263"/>
                  <a:gd name="T71" fmla="*/ 304 h 455"/>
                  <a:gd name="T72" fmla="*/ 254 w 263"/>
                  <a:gd name="T73" fmla="*/ 289 h 455"/>
                  <a:gd name="T74" fmla="*/ 237 w 263"/>
                  <a:gd name="T75" fmla="*/ 105 h 455"/>
                  <a:gd name="T76" fmla="*/ 216 w 263"/>
                  <a:gd name="T77" fmla="*/ 0 h 455"/>
                  <a:gd name="T78" fmla="*/ 66 w 263"/>
                  <a:gd name="T79" fmla="*/ 16 h 455"/>
                  <a:gd name="T80" fmla="*/ 47 w 263"/>
                  <a:gd name="T81" fmla="*/ 28 h 455"/>
                  <a:gd name="T82" fmla="*/ 26 w 263"/>
                  <a:gd name="T83" fmla="*/ 37 h 455"/>
                  <a:gd name="T84" fmla="*/ 7 w 263"/>
                  <a:gd name="T85" fmla="*/ 28 h 455"/>
                  <a:gd name="T86" fmla="*/ 32 w 263"/>
                  <a:gd name="T87" fmla="*/ 282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3" h="455">
                    <a:moveTo>
                      <a:pt x="32" y="282"/>
                    </a:moveTo>
                    <a:lnTo>
                      <a:pt x="24" y="289"/>
                    </a:lnTo>
                    <a:lnTo>
                      <a:pt x="28" y="297"/>
                    </a:lnTo>
                    <a:lnTo>
                      <a:pt x="24" y="304"/>
                    </a:lnTo>
                    <a:lnTo>
                      <a:pt x="24" y="312"/>
                    </a:lnTo>
                    <a:lnTo>
                      <a:pt x="30" y="319"/>
                    </a:lnTo>
                    <a:lnTo>
                      <a:pt x="35" y="327"/>
                    </a:lnTo>
                    <a:lnTo>
                      <a:pt x="35" y="332"/>
                    </a:lnTo>
                    <a:lnTo>
                      <a:pt x="39" y="347"/>
                    </a:lnTo>
                    <a:lnTo>
                      <a:pt x="37" y="355"/>
                    </a:lnTo>
                    <a:lnTo>
                      <a:pt x="35" y="355"/>
                    </a:lnTo>
                    <a:lnTo>
                      <a:pt x="30" y="370"/>
                    </a:lnTo>
                    <a:lnTo>
                      <a:pt x="28" y="376"/>
                    </a:lnTo>
                    <a:lnTo>
                      <a:pt x="20" y="391"/>
                    </a:lnTo>
                    <a:lnTo>
                      <a:pt x="15" y="398"/>
                    </a:lnTo>
                    <a:lnTo>
                      <a:pt x="7" y="404"/>
                    </a:lnTo>
                    <a:lnTo>
                      <a:pt x="7" y="411"/>
                    </a:lnTo>
                    <a:lnTo>
                      <a:pt x="7" y="411"/>
                    </a:lnTo>
                    <a:lnTo>
                      <a:pt x="5" y="426"/>
                    </a:lnTo>
                    <a:lnTo>
                      <a:pt x="4" y="426"/>
                    </a:lnTo>
                    <a:lnTo>
                      <a:pt x="4" y="439"/>
                    </a:lnTo>
                    <a:lnTo>
                      <a:pt x="0" y="447"/>
                    </a:lnTo>
                    <a:lnTo>
                      <a:pt x="5" y="455"/>
                    </a:lnTo>
                    <a:lnTo>
                      <a:pt x="13" y="455"/>
                    </a:lnTo>
                    <a:lnTo>
                      <a:pt x="17" y="449"/>
                    </a:lnTo>
                    <a:lnTo>
                      <a:pt x="13" y="441"/>
                    </a:lnTo>
                    <a:lnTo>
                      <a:pt x="28" y="443"/>
                    </a:lnTo>
                    <a:lnTo>
                      <a:pt x="34" y="439"/>
                    </a:lnTo>
                    <a:lnTo>
                      <a:pt x="35" y="447"/>
                    </a:lnTo>
                    <a:lnTo>
                      <a:pt x="43" y="445"/>
                    </a:lnTo>
                    <a:lnTo>
                      <a:pt x="39" y="438"/>
                    </a:lnTo>
                    <a:lnTo>
                      <a:pt x="49" y="438"/>
                    </a:lnTo>
                    <a:lnTo>
                      <a:pt x="56" y="434"/>
                    </a:lnTo>
                    <a:lnTo>
                      <a:pt x="77" y="441"/>
                    </a:lnTo>
                    <a:lnTo>
                      <a:pt x="84" y="447"/>
                    </a:lnTo>
                    <a:lnTo>
                      <a:pt x="88" y="441"/>
                    </a:lnTo>
                    <a:lnTo>
                      <a:pt x="88" y="438"/>
                    </a:lnTo>
                    <a:lnTo>
                      <a:pt x="92" y="432"/>
                    </a:lnTo>
                    <a:lnTo>
                      <a:pt x="99" y="428"/>
                    </a:lnTo>
                    <a:lnTo>
                      <a:pt x="105" y="423"/>
                    </a:lnTo>
                    <a:lnTo>
                      <a:pt x="111" y="430"/>
                    </a:lnTo>
                    <a:lnTo>
                      <a:pt x="116" y="432"/>
                    </a:lnTo>
                    <a:lnTo>
                      <a:pt x="124" y="436"/>
                    </a:lnTo>
                    <a:lnTo>
                      <a:pt x="126" y="430"/>
                    </a:lnTo>
                    <a:lnTo>
                      <a:pt x="131" y="423"/>
                    </a:lnTo>
                    <a:lnTo>
                      <a:pt x="129" y="415"/>
                    </a:lnTo>
                    <a:lnTo>
                      <a:pt x="135" y="409"/>
                    </a:lnTo>
                    <a:lnTo>
                      <a:pt x="143" y="404"/>
                    </a:lnTo>
                    <a:lnTo>
                      <a:pt x="139" y="398"/>
                    </a:lnTo>
                    <a:lnTo>
                      <a:pt x="146" y="400"/>
                    </a:lnTo>
                    <a:lnTo>
                      <a:pt x="152" y="411"/>
                    </a:lnTo>
                    <a:lnTo>
                      <a:pt x="160" y="413"/>
                    </a:lnTo>
                    <a:lnTo>
                      <a:pt x="173" y="415"/>
                    </a:lnTo>
                    <a:lnTo>
                      <a:pt x="178" y="411"/>
                    </a:lnTo>
                    <a:lnTo>
                      <a:pt x="180" y="404"/>
                    </a:lnTo>
                    <a:lnTo>
                      <a:pt x="180" y="396"/>
                    </a:lnTo>
                    <a:lnTo>
                      <a:pt x="184" y="383"/>
                    </a:lnTo>
                    <a:lnTo>
                      <a:pt x="191" y="383"/>
                    </a:lnTo>
                    <a:lnTo>
                      <a:pt x="199" y="377"/>
                    </a:lnTo>
                    <a:lnTo>
                      <a:pt x="201" y="364"/>
                    </a:lnTo>
                    <a:lnTo>
                      <a:pt x="208" y="361"/>
                    </a:lnTo>
                    <a:lnTo>
                      <a:pt x="212" y="353"/>
                    </a:lnTo>
                    <a:lnTo>
                      <a:pt x="216" y="345"/>
                    </a:lnTo>
                    <a:lnTo>
                      <a:pt x="212" y="338"/>
                    </a:lnTo>
                    <a:lnTo>
                      <a:pt x="212" y="330"/>
                    </a:lnTo>
                    <a:lnTo>
                      <a:pt x="218" y="330"/>
                    </a:lnTo>
                    <a:lnTo>
                      <a:pt x="225" y="327"/>
                    </a:lnTo>
                    <a:lnTo>
                      <a:pt x="233" y="332"/>
                    </a:lnTo>
                    <a:lnTo>
                      <a:pt x="246" y="321"/>
                    </a:lnTo>
                    <a:lnTo>
                      <a:pt x="261" y="317"/>
                    </a:lnTo>
                    <a:lnTo>
                      <a:pt x="263" y="312"/>
                    </a:lnTo>
                    <a:lnTo>
                      <a:pt x="255" y="304"/>
                    </a:lnTo>
                    <a:lnTo>
                      <a:pt x="257" y="297"/>
                    </a:lnTo>
                    <a:lnTo>
                      <a:pt x="254" y="289"/>
                    </a:lnTo>
                    <a:lnTo>
                      <a:pt x="257" y="285"/>
                    </a:lnTo>
                    <a:lnTo>
                      <a:pt x="237" y="105"/>
                    </a:lnTo>
                    <a:lnTo>
                      <a:pt x="223" y="5"/>
                    </a:lnTo>
                    <a:lnTo>
                      <a:pt x="216" y="0"/>
                    </a:lnTo>
                    <a:lnTo>
                      <a:pt x="103" y="13"/>
                    </a:lnTo>
                    <a:lnTo>
                      <a:pt x="66" y="16"/>
                    </a:lnTo>
                    <a:lnTo>
                      <a:pt x="62" y="16"/>
                    </a:lnTo>
                    <a:lnTo>
                      <a:pt x="47" y="28"/>
                    </a:lnTo>
                    <a:lnTo>
                      <a:pt x="34" y="35"/>
                    </a:lnTo>
                    <a:lnTo>
                      <a:pt x="26" y="37"/>
                    </a:lnTo>
                    <a:lnTo>
                      <a:pt x="17" y="35"/>
                    </a:lnTo>
                    <a:lnTo>
                      <a:pt x="7" y="28"/>
                    </a:lnTo>
                    <a:lnTo>
                      <a:pt x="7" y="32"/>
                    </a:lnTo>
                    <a:lnTo>
                      <a:pt x="32" y="282"/>
                    </a:lnTo>
                    <a:close/>
                  </a:path>
                </a:pathLst>
              </a:custGeom>
              <a:solidFill>
                <a:srgbClr val="C42026"/>
              </a:solid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grpSp>
            <p:nvGrpSpPr>
              <p:cNvPr id="161" name="Group 160">
                <a:extLst>
                  <a:ext uri="{FF2B5EF4-FFF2-40B4-BE49-F238E27FC236}">
                    <a16:creationId xmlns:a16="http://schemas.microsoft.com/office/drawing/2014/main" id="{97F578ED-4AC4-4CD7-9819-0DD86693A033}"/>
                  </a:ext>
                </a:extLst>
              </p:cNvPr>
              <p:cNvGrpSpPr/>
              <p:nvPr/>
            </p:nvGrpSpPr>
            <p:grpSpPr>
              <a:xfrm>
                <a:off x="3605271" y="1704808"/>
                <a:ext cx="623488" cy="525840"/>
                <a:chOff x="3605271" y="1704808"/>
                <a:chExt cx="623488" cy="525840"/>
              </a:xfrm>
              <a:grpFill/>
            </p:grpSpPr>
            <p:sp>
              <p:nvSpPr>
                <p:cNvPr id="272" name="Freeform 79">
                  <a:extLst>
                    <a:ext uri="{FF2B5EF4-FFF2-40B4-BE49-F238E27FC236}">
                      <a16:creationId xmlns:a16="http://schemas.microsoft.com/office/drawing/2014/main" id="{E53D6C0D-494C-4A6B-A08A-2E8BA8065E67}"/>
                    </a:ext>
                  </a:extLst>
                </p:cNvPr>
                <p:cNvSpPr>
                  <a:spLocks/>
                </p:cNvSpPr>
                <p:nvPr/>
              </p:nvSpPr>
              <p:spPr bwMode="auto">
                <a:xfrm>
                  <a:off x="3728240" y="1704808"/>
                  <a:ext cx="59563" cy="47962"/>
                </a:xfrm>
                <a:custGeom>
                  <a:avLst/>
                  <a:gdLst>
                    <a:gd name="T0" fmla="*/ 2 w 62"/>
                    <a:gd name="T1" fmla="*/ 41 h 55"/>
                    <a:gd name="T2" fmla="*/ 15 w 62"/>
                    <a:gd name="T3" fmla="*/ 41 h 55"/>
                    <a:gd name="T4" fmla="*/ 15 w 62"/>
                    <a:gd name="T5" fmla="*/ 34 h 55"/>
                    <a:gd name="T6" fmla="*/ 15 w 62"/>
                    <a:gd name="T7" fmla="*/ 41 h 55"/>
                    <a:gd name="T8" fmla="*/ 9 w 62"/>
                    <a:gd name="T9" fmla="*/ 49 h 55"/>
                    <a:gd name="T10" fmla="*/ 17 w 62"/>
                    <a:gd name="T11" fmla="*/ 55 h 55"/>
                    <a:gd name="T12" fmla="*/ 26 w 62"/>
                    <a:gd name="T13" fmla="*/ 36 h 55"/>
                    <a:gd name="T14" fmla="*/ 38 w 62"/>
                    <a:gd name="T15" fmla="*/ 23 h 55"/>
                    <a:gd name="T16" fmla="*/ 45 w 62"/>
                    <a:gd name="T17" fmla="*/ 17 h 55"/>
                    <a:gd name="T18" fmla="*/ 47 w 62"/>
                    <a:gd name="T19" fmla="*/ 9 h 55"/>
                    <a:gd name="T20" fmla="*/ 56 w 62"/>
                    <a:gd name="T21" fmla="*/ 9 h 55"/>
                    <a:gd name="T22" fmla="*/ 62 w 62"/>
                    <a:gd name="T23" fmla="*/ 4 h 55"/>
                    <a:gd name="T24" fmla="*/ 56 w 62"/>
                    <a:gd name="T25" fmla="*/ 0 h 55"/>
                    <a:gd name="T26" fmla="*/ 41 w 62"/>
                    <a:gd name="T27" fmla="*/ 0 h 55"/>
                    <a:gd name="T28" fmla="*/ 26 w 62"/>
                    <a:gd name="T29" fmla="*/ 6 h 55"/>
                    <a:gd name="T30" fmla="*/ 13 w 62"/>
                    <a:gd name="T31" fmla="*/ 13 h 55"/>
                    <a:gd name="T32" fmla="*/ 4 w 62"/>
                    <a:gd name="T33" fmla="*/ 28 h 55"/>
                    <a:gd name="T34" fmla="*/ 0 w 62"/>
                    <a:gd name="T35" fmla="*/ 34 h 55"/>
                    <a:gd name="T36" fmla="*/ 2 w 62"/>
                    <a:gd name="T37" fmla="*/ 4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2" h="55">
                      <a:moveTo>
                        <a:pt x="2" y="41"/>
                      </a:moveTo>
                      <a:lnTo>
                        <a:pt x="15" y="41"/>
                      </a:lnTo>
                      <a:lnTo>
                        <a:pt x="15" y="34"/>
                      </a:lnTo>
                      <a:lnTo>
                        <a:pt x="15" y="41"/>
                      </a:lnTo>
                      <a:lnTo>
                        <a:pt x="9" y="49"/>
                      </a:lnTo>
                      <a:lnTo>
                        <a:pt x="17" y="55"/>
                      </a:lnTo>
                      <a:lnTo>
                        <a:pt x="26" y="36"/>
                      </a:lnTo>
                      <a:lnTo>
                        <a:pt x="38" y="23"/>
                      </a:lnTo>
                      <a:lnTo>
                        <a:pt x="45" y="17"/>
                      </a:lnTo>
                      <a:lnTo>
                        <a:pt x="47" y="9"/>
                      </a:lnTo>
                      <a:lnTo>
                        <a:pt x="56" y="9"/>
                      </a:lnTo>
                      <a:lnTo>
                        <a:pt x="62" y="4"/>
                      </a:lnTo>
                      <a:lnTo>
                        <a:pt x="56" y="0"/>
                      </a:lnTo>
                      <a:lnTo>
                        <a:pt x="41" y="0"/>
                      </a:lnTo>
                      <a:lnTo>
                        <a:pt x="26" y="6"/>
                      </a:lnTo>
                      <a:lnTo>
                        <a:pt x="13" y="13"/>
                      </a:lnTo>
                      <a:lnTo>
                        <a:pt x="4" y="28"/>
                      </a:lnTo>
                      <a:lnTo>
                        <a:pt x="0" y="34"/>
                      </a:lnTo>
                      <a:lnTo>
                        <a:pt x="2" y="41"/>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73" name="Freeform 82">
                  <a:extLst>
                    <a:ext uri="{FF2B5EF4-FFF2-40B4-BE49-F238E27FC236}">
                      <a16:creationId xmlns:a16="http://schemas.microsoft.com/office/drawing/2014/main" id="{FD61C4ED-4276-45B8-AE53-6A1DBAEF5153}"/>
                    </a:ext>
                  </a:extLst>
                </p:cNvPr>
                <p:cNvSpPr>
                  <a:spLocks/>
                </p:cNvSpPr>
                <p:nvPr/>
              </p:nvSpPr>
              <p:spPr bwMode="auto">
                <a:xfrm>
                  <a:off x="3605271" y="1734458"/>
                  <a:ext cx="469777" cy="190105"/>
                </a:xfrm>
                <a:custGeom>
                  <a:avLst/>
                  <a:gdLst>
                    <a:gd name="T0" fmla="*/ 25 w 489"/>
                    <a:gd name="T1" fmla="*/ 101 h 218"/>
                    <a:gd name="T2" fmla="*/ 124 w 489"/>
                    <a:gd name="T3" fmla="*/ 126 h 218"/>
                    <a:gd name="T4" fmla="*/ 152 w 489"/>
                    <a:gd name="T5" fmla="*/ 128 h 218"/>
                    <a:gd name="T6" fmla="*/ 179 w 489"/>
                    <a:gd name="T7" fmla="*/ 146 h 218"/>
                    <a:gd name="T8" fmla="*/ 203 w 489"/>
                    <a:gd name="T9" fmla="*/ 158 h 218"/>
                    <a:gd name="T10" fmla="*/ 203 w 489"/>
                    <a:gd name="T11" fmla="*/ 180 h 218"/>
                    <a:gd name="T12" fmla="*/ 209 w 489"/>
                    <a:gd name="T13" fmla="*/ 190 h 218"/>
                    <a:gd name="T14" fmla="*/ 213 w 489"/>
                    <a:gd name="T15" fmla="*/ 210 h 218"/>
                    <a:gd name="T16" fmla="*/ 224 w 489"/>
                    <a:gd name="T17" fmla="*/ 218 h 218"/>
                    <a:gd name="T18" fmla="*/ 241 w 489"/>
                    <a:gd name="T19" fmla="*/ 178 h 218"/>
                    <a:gd name="T20" fmla="*/ 254 w 489"/>
                    <a:gd name="T21" fmla="*/ 150 h 218"/>
                    <a:gd name="T22" fmla="*/ 260 w 489"/>
                    <a:gd name="T23" fmla="*/ 135 h 218"/>
                    <a:gd name="T24" fmla="*/ 273 w 489"/>
                    <a:gd name="T25" fmla="*/ 143 h 218"/>
                    <a:gd name="T26" fmla="*/ 288 w 489"/>
                    <a:gd name="T27" fmla="*/ 128 h 218"/>
                    <a:gd name="T28" fmla="*/ 288 w 489"/>
                    <a:gd name="T29" fmla="*/ 143 h 218"/>
                    <a:gd name="T30" fmla="*/ 295 w 489"/>
                    <a:gd name="T31" fmla="*/ 145 h 218"/>
                    <a:gd name="T32" fmla="*/ 310 w 489"/>
                    <a:gd name="T33" fmla="*/ 124 h 218"/>
                    <a:gd name="T34" fmla="*/ 327 w 489"/>
                    <a:gd name="T35" fmla="*/ 113 h 218"/>
                    <a:gd name="T36" fmla="*/ 354 w 489"/>
                    <a:gd name="T37" fmla="*/ 109 h 218"/>
                    <a:gd name="T38" fmla="*/ 380 w 489"/>
                    <a:gd name="T39" fmla="*/ 94 h 218"/>
                    <a:gd name="T40" fmla="*/ 408 w 489"/>
                    <a:gd name="T41" fmla="*/ 99 h 218"/>
                    <a:gd name="T42" fmla="*/ 429 w 489"/>
                    <a:gd name="T43" fmla="*/ 101 h 218"/>
                    <a:gd name="T44" fmla="*/ 444 w 489"/>
                    <a:gd name="T45" fmla="*/ 96 h 218"/>
                    <a:gd name="T46" fmla="*/ 489 w 489"/>
                    <a:gd name="T47" fmla="*/ 92 h 218"/>
                    <a:gd name="T48" fmla="*/ 478 w 489"/>
                    <a:gd name="T49" fmla="*/ 77 h 218"/>
                    <a:gd name="T50" fmla="*/ 463 w 489"/>
                    <a:gd name="T51" fmla="*/ 68 h 218"/>
                    <a:gd name="T52" fmla="*/ 455 w 489"/>
                    <a:gd name="T53" fmla="*/ 47 h 218"/>
                    <a:gd name="T54" fmla="*/ 444 w 489"/>
                    <a:gd name="T55" fmla="*/ 43 h 218"/>
                    <a:gd name="T56" fmla="*/ 429 w 489"/>
                    <a:gd name="T57" fmla="*/ 45 h 218"/>
                    <a:gd name="T58" fmla="*/ 399 w 489"/>
                    <a:gd name="T59" fmla="*/ 43 h 218"/>
                    <a:gd name="T60" fmla="*/ 378 w 489"/>
                    <a:gd name="T61" fmla="*/ 22 h 218"/>
                    <a:gd name="T62" fmla="*/ 329 w 489"/>
                    <a:gd name="T63" fmla="*/ 34 h 218"/>
                    <a:gd name="T64" fmla="*/ 305 w 489"/>
                    <a:gd name="T65" fmla="*/ 47 h 218"/>
                    <a:gd name="T66" fmla="*/ 275 w 489"/>
                    <a:gd name="T67" fmla="*/ 66 h 218"/>
                    <a:gd name="T68" fmla="*/ 254 w 489"/>
                    <a:gd name="T69" fmla="*/ 60 h 218"/>
                    <a:gd name="T70" fmla="*/ 224 w 489"/>
                    <a:gd name="T71" fmla="*/ 62 h 218"/>
                    <a:gd name="T72" fmla="*/ 203 w 489"/>
                    <a:gd name="T73" fmla="*/ 36 h 218"/>
                    <a:gd name="T74" fmla="*/ 183 w 489"/>
                    <a:gd name="T75" fmla="*/ 26 h 218"/>
                    <a:gd name="T76" fmla="*/ 158 w 489"/>
                    <a:gd name="T77" fmla="*/ 36 h 218"/>
                    <a:gd name="T78" fmla="*/ 154 w 489"/>
                    <a:gd name="T79" fmla="*/ 30 h 218"/>
                    <a:gd name="T80" fmla="*/ 143 w 489"/>
                    <a:gd name="T81" fmla="*/ 43 h 218"/>
                    <a:gd name="T82" fmla="*/ 130 w 489"/>
                    <a:gd name="T83" fmla="*/ 9 h 218"/>
                    <a:gd name="T84" fmla="*/ 107 w 489"/>
                    <a:gd name="T85" fmla="*/ 17 h 218"/>
                    <a:gd name="T86" fmla="*/ 81 w 489"/>
                    <a:gd name="T87" fmla="*/ 36 h 218"/>
                    <a:gd name="T88" fmla="*/ 60 w 489"/>
                    <a:gd name="T89" fmla="*/ 45 h 218"/>
                    <a:gd name="T90" fmla="*/ 40 w 489"/>
                    <a:gd name="T91" fmla="*/ 51 h 218"/>
                    <a:gd name="T92" fmla="*/ 0 w 489"/>
                    <a:gd name="T93" fmla="*/ 7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9" h="218">
                      <a:moveTo>
                        <a:pt x="11" y="83"/>
                      </a:moveTo>
                      <a:lnTo>
                        <a:pt x="17" y="88"/>
                      </a:lnTo>
                      <a:lnTo>
                        <a:pt x="25" y="101"/>
                      </a:lnTo>
                      <a:lnTo>
                        <a:pt x="98" y="116"/>
                      </a:lnTo>
                      <a:lnTo>
                        <a:pt x="122" y="126"/>
                      </a:lnTo>
                      <a:lnTo>
                        <a:pt x="124" y="126"/>
                      </a:lnTo>
                      <a:lnTo>
                        <a:pt x="139" y="128"/>
                      </a:lnTo>
                      <a:lnTo>
                        <a:pt x="145" y="126"/>
                      </a:lnTo>
                      <a:lnTo>
                        <a:pt x="152" y="128"/>
                      </a:lnTo>
                      <a:lnTo>
                        <a:pt x="169" y="130"/>
                      </a:lnTo>
                      <a:lnTo>
                        <a:pt x="177" y="135"/>
                      </a:lnTo>
                      <a:lnTo>
                        <a:pt x="179" y="146"/>
                      </a:lnTo>
                      <a:lnTo>
                        <a:pt x="184" y="148"/>
                      </a:lnTo>
                      <a:lnTo>
                        <a:pt x="196" y="150"/>
                      </a:lnTo>
                      <a:lnTo>
                        <a:pt x="203" y="158"/>
                      </a:lnTo>
                      <a:lnTo>
                        <a:pt x="201" y="160"/>
                      </a:lnTo>
                      <a:lnTo>
                        <a:pt x="203" y="165"/>
                      </a:lnTo>
                      <a:lnTo>
                        <a:pt x="203" y="180"/>
                      </a:lnTo>
                      <a:lnTo>
                        <a:pt x="199" y="186"/>
                      </a:lnTo>
                      <a:lnTo>
                        <a:pt x="203" y="193"/>
                      </a:lnTo>
                      <a:lnTo>
                        <a:pt x="209" y="190"/>
                      </a:lnTo>
                      <a:lnTo>
                        <a:pt x="216" y="190"/>
                      </a:lnTo>
                      <a:lnTo>
                        <a:pt x="213" y="205"/>
                      </a:lnTo>
                      <a:lnTo>
                        <a:pt x="213" y="210"/>
                      </a:lnTo>
                      <a:lnTo>
                        <a:pt x="220" y="216"/>
                      </a:lnTo>
                      <a:lnTo>
                        <a:pt x="220" y="216"/>
                      </a:lnTo>
                      <a:lnTo>
                        <a:pt x="224" y="218"/>
                      </a:lnTo>
                      <a:lnTo>
                        <a:pt x="224" y="210"/>
                      </a:lnTo>
                      <a:lnTo>
                        <a:pt x="231" y="199"/>
                      </a:lnTo>
                      <a:lnTo>
                        <a:pt x="241" y="178"/>
                      </a:lnTo>
                      <a:lnTo>
                        <a:pt x="245" y="165"/>
                      </a:lnTo>
                      <a:lnTo>
                        <a:pt x="248" y="158"/>
                      </a:lnTo>
                      <a:lnTo>
                        <a:pt x="254" y="150"/>
                      </a:lnTo>
                      <a:lnTo>
                        <a:pt x="258" y="137"/>
                      </a:lnTo>
                      <a:lnTo>
                        <a:pt x="263" y="128"/>
                      </a:lnTo>
                      <a:lnTo>
                        <a:pt x="260" y="135"/>
                      </a:lnTo>
                      <a:lnTo>
                        <a:pt x="263" y="141"/>
                      </a:lnTo>
                      <a:lnTo>
                        <a:pt x="267" y="148"/>
                      </a:lnTo>
                      <a:lnTo>
                        <a:pt x="273" y="143"/>
                      </a:lnTo>
                      <a:lnTo>
                        <a:pt x="275" y="139"/>
                      </a:lnTo>
                      <a:lnTo>
                        <a:pt x="282" y="131"/>
                      </a:lnTo>
                      <a:lnTo>
                        <a:pt x="288" y="128"/>
                      </a:lnTo>
                      <a:lnTo>
                        <a:pt x="295" y="130"/>
                      </a:lnTo>
                      <a:lnTo>
                        <a:pt x="293" y="137"/>
                      </a:lnTo>
                      <a:lnTo>
                        <a:pt x="288" y="143"/>
                      </a:lnTo>
                      <a:lnTo>
                        <a:pt x="284" y="150"/>
                      </a:lnTo>
                      <a:lnTo>
                        <a:pt x="292" y="152"/>
                      </a:lnTo>
                      <a:lnTo>
                        <a:pt x="295" y="145"/>
                      </a:lnTo>
                      <a:lnTo>
                        <a:pt x="303" y="137"/>
                      </a:lnTo>
                      <a:lnTo>
                        <a:pt x="309" y="131"/>
                      </a:lnTo>
                      <a:lnTo>
                        <a:pt x="310" y="124"/>
                      </a:lnTo>
                      <a:lnTo>
                        <a:pt x="314" y="118"/>
                      </a:lnTo>
                      <a:lnTo>
                        <a:pt x="320" y="115"/>
                      </a:lnTo>
                      <a:lnTo>
                        <a:pt x="327" y="113"/>
                      </a:lnTo>
                      <a:lnTo>
                        <a:pt x="333" y="115"/>
                      </a:lnTo>
                      <a:lnTo>
                        <a:pt x="346" y="109"/>
                      </a:lnTo>
                      <a:lnTo>
                        <a:pt x="354" y="109"/>
                      </a:lnTo>
                      <a:lnTo>
                        <a:pt x="361" y="105"/>
                      </a:lnTo>
                      <a:lnTo>
                        <a:pt x="367" y="96"/>
                      </a:lnTo>
                      <a:lnTo>
                        <a:pt x="380" y="94"/>
                      </a:lnTo>
                      <a:lnTo>
                        <a:pt x="387" y="96"/>
                      </a:lnTo>
                      <a:lnTo>
                        <a:pt x="393" y="94"/>
                      </a:lnTo>
                      <a:lnTo>
                        <a:pt x="408" y="99"/>
                      </a:lnTo>
                      <a:lnTo>
                        <a:pt x="421" y="111"/>
                      </a:lnTo>
                      <a:lnTo>
                        <a:pt x="429" y="115"/>
                      </a:lnTo>
                      <a:lnTo>
                        <a:pt x="429" y="101"/>
                      </a:lnTo>
                      <a:lnTo>
                        <a:pt x="431" y="94"/>
                      </a:lnTo>
                      <a:lnTo>
                        <a:pt x="436" y="92"/>
                      </a:lnTo>
                      <a:lnTo>
                        <a:pt x="444" y="96"/>
                      </a:lnTo>
                      <a:lnTo>
                        <a:pt x="451" y="94"/>
                      </a:lnTo>
                      <a:lnTo>
                        <a:pt x="483" y="94"/>
                      </a:lnTo>
                      <a:lnTo>
                        <a:pt x="489" y="92"/>
                      </a:lnTo>
                      <a:lnTo>
                        <a:pt x="485" y="86"/>
                      </a:lnTo>
                      <a:lnTo>
                        <a:pt x="478" y="83"/>
                      </a:lnTo>
                      <a:lnTo>
                        <a:pt x="478" y="77"/>
                      </a:lnTo>
                      <a:lnTo>
                        <a:pt x="470" y="73"/>
                      </a:lnTo>
                      <a:lnTo>
                        <a:pt x="468" y="73"/>
                      </a:lnTo>
                      <a:lnTo>
                        <a:pt x="463" y="68"/>
                      </a:lnTo>
                      <a:lnTo>
                        <a:pt x="463" y="60"/>
                      </a:lnTo>
                      <a:lnTo>
                        <a:pt x="459" y="54"/>
                      </a:lnTo>
                      <a:lnTo>
                        <a:pt x="455" y="47"/>
                      </a:lnTo>
                      <a:lnTo>
                        <a:pt x="449" y="39"/>
                      </a:lnTo>
                      <a:lnTo>
                        <a:pt x="444" y="41"/>
                      </a:lnTo>
                      <a:lnTo>
                        <a:pt x="444" y="43"/>
                      </a:lnTo>
                      <a:lnTo>
                        <a:pt x="440" y="49"/>
                      </a:lnTo>
                      <a:lnTo>
                        <a:pt x="433" y="51"/>
                      </a:lnTo>
                      <a:lnTo>
                        <a:pt x="429" y="45"/>
                      </a:lnTo>
                      <a:lnTo>
                        <a:pt x="416" y="51"/>
                      </a:lnTo>
                      <a:lnTo>
                        <a:pt x="401" y="49"/>
                      </a:lnTo>
                      <a:lnTo>
                        <a:pt x="399" y="43"/>
                      </a:lnTo>
                      <a:lnTo>
                        <a:pt x="397" y="17"/>
                      </a:lnTo>
                      <a:lnTo>
                        <a:pt x="384" y="21"/>
                      </a:lnTo>
                      <a:lnTo>
                        <a:pt x="378" y="22"/>
                      </a:lnTo>
                      <a:lnTo>
                        <a:pt x="365" y="30"/>
                      </a:lnTo>
                      <a:lnTo>
                        <a:pt x="357" y="32"/>
                      </a:lnTo>
                      <a:lnTo>
                        <a:pt x="329" y="34"/>
                      </a:lnTo>
                      <a:lnTo>
                        <a:pt x="324" y="37"/>
                      </a:lnTo>
                      <a:lnTo>
                        <a:pt x="312" y="39"/>
                      </a:lnTo>
                      <a:lnTo>
                        <a:pt x="305" y="47"/>
                      </a:lnTo>
                      <a:lnTo>
                        <a:pt x="292" y="54"/>
                      </a:lnTo>
                      <a:lnTo>
                        <a:pt x="280" y="69"/>
                      </a:lnTo>
                      <a:lnTo>
                        <a:pt x="275" y="66"/>
                      </a:lnTo>
                      <a:lnTo>
                        <a:pt x="267" y="68"/>
                      </a:lnTo>
                      <a:lnTo>
                        <a:pt x="260" y="66"/>
                      </a:lnTo>
                      <a:lnTo>
                        <a:pt x="254" y="60"/>
                      </a:lnTo>
                      <a:lnTo>
                        <a:pt x="237" y="66"/>
                      </a:lnTo>
                      <a:lnTo>
                        <a:pt x="231" y="66"/>
                      </a:lnTo>
                      <a:lnTo>
                        <a:pt x="224" y="62"/>
                      </a:lnTo>
                      <a:lnTo>
                        <a:pt x="220" y="56"/>
                      </a:lnTo>
                      <a:lnTo>
                        <a:pt x="207" y="43"/>
                      </a:lnTo>
                      <a:lnTo>
                        <a:pt x="203" y="36"/>
                      </a:lnTo>
                      <a:lnTo>
                        <a:pt x="198" y="34"/>
                      </a:lnTo>
                      <a:lnTo>
                        <a:pt x="190" y="28"/>
                      </a:lnTo>
                      <a:lnTo>
                        <a:pt x="183" y="26"/>
                      </a:lnTo>
                      <a:lnTo>
                        <a:pt x="169" y="26"/>
                      </a:lnTo>
                      <a:lnTo>
                        <a:pt x="162" y="28"/>
                      </a:lnTo>
                      <a:lnTo>
                        <a:pt x="158" y="36"/>
                      </a:lnTo>
                      <a:lnTo>
                        <a:pt x="154" y="37"/>
                      </a:lnTo>
                      <a:lnTo>
                        <a:pt x="160" y="24"/>
                      </a:lnTo>
                      <a:lnTo>
                        <a:pt x="154" y="30"/>
                      </a:lnTo>
                      <a:lnTo>
                        <a:pt x="147" y="34"/>
                      </a:lnTo>
                      <a:lnTo>
                        <a:pt x="145" y="41"/>
                      </a:lnTo>
                      <a:lnTo>
                        <a:pt x="143" y="43"/>
                      </a:lnTo>
                      <a:lnTo>
                        <a:pt x="141" y="37"/>
                      </a:lnTo>
                      <a:lnTo>
                        <a:pt x="141" y="22"/>
                      </a:lnTo>
                      <a:lnTo>
                        <a:pt x="130" y="9"/>
                      </a:lnTo>
                      <a:lnTo>
                        <a:pt x="126" y="7"/>
                      </a:lnTo>
                      <a:lnTo>
                        <a:pt x="121" y="0"/>
                      </a:lnTo>
                      <a:lnTo>
                        <a:pt x="107" y="17"/>
                      </a:lnTo>
                      <a:lnTo>
                        <a:pt x="104" y="22"/>
                      </a:lnTo>
                      <a:lnTo>
                        <a:pt x="89" y="28"/>
                      </a:lnTo>
                      <a:lnTo>
                        <a:pt x="81" y="36"/>
                      </a:lnTo>
                      <a:lnTo>
                        <a:pt x="75" y="41"/>
                      </a:lnTo>
                      <a:lnTo>
                        <a:pt x="68" y="43"/>
                      </a:lnTo>
                      <a:lnTo>
                        <a:pt x="60" y="45"/>
                      </a:lnTo>
                      <a:lnTo>
                        <a:pt x="55" y="47"/>
                      </a:lnTo>
                      <a:lnTo>
                        <a:pt x="47" y="47"/>
                      </a:lnTo>
                      <a:lnTo>
                        <a:pt x="40" y="51"/>
                      </a:lnTo>
                      <a:lnTo>
                        <a:pt x="27" y="64"/>
                      </a:lnTo>
                      <a:lnTo>
                        <a:pt x="6" y="73"/>
                      </a:lnTo>
                      <a:lnTo>
                        <a:pt x="0" y="77"/>
                      </a:lnTo>
                      <a:lnTo>
                        <a:pt x="4" y="81"/>
                      </a:lnTo>
                      <a:lnTo>
                        <a:pt x="11" y="83"/>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74" name="Freeform 91">
                  <a:extLst>
                    <a:ext uri="{FF2B5EF4-FFF2-40B4-BE49-F238E27FC236}">
                      <a16:creationId xmlns:a16="http://schemas.microsoft.com/office/drawing/2014/main" id="{D5BCB6E7-4142-4517-9A6C-905DF3369118}"/>
                    </a:ext>
                  </a:extLst>
                </p:cNvPr>
                <p:cNvSpPr>
                  <a:spLocks/>
                </p:cNvSpPr>
                <p:nvPr/>
              </p:nvSpPr>
              <p:spPr bwMode="auto">
                <a:xfrm>
                  <a:off x="3957845" y="1848695"/>
                  <a:ext cx="6725" cy="14825"/>
                </a:xfrm>
                <a:custGeom>
                  <a:avLst/>
                  <a:gdLst>
                    <a:gd name="T0" fmla="*/ 2 w 7"/>
                    <a:gd name="T1" fmla="*/ 4 h 17"/>
                    <a:gd name="T2" fmla="*/ 0 w 7"/>
                    <a:gd name="T3" fmla="*/ 10 h 17"/>
                    <a:gd name="T4" fmla="*/ 0 w 7"/>
                    <a:gd name="T5" fmla="*/ 17 h 17"/>
                    <a:gd name="T6" fmla="*/ 7 w 7"/>
                    <a:gd name="T7" fmla="*/ 15 h 17"/>
                    <a:gd name="T8" fmla="*/ 7 w 7"/>
                    <a:gd name="T9" fmla="*/ 2 h 17"/>
                    <a:gd name="T10" fmla="*/ 7 w 7"/>
                    <a:gd name="T11" fmla="*/ 0 h 17"/>
                    <a:gd name="T12" fmla="*/ 2 w 7"/>
                    <a:gd name="T13" fmla="*/ 4 h 17"/>
                  </a:gdLst>
                  <a:ahLst/>
                  <a:cxnLst>
                    <a:cxn ang="0">
                      <a:pos x="T0" y="T1"/>
                    </a:cxn>
                    <a:cxn ang="0">
                      <a:pos x="T2" y="T3"/>
                    </a:cxn>
                    <a:cxn ang="0">
                      <a:pos x="T4" y="T5"/>
                    </a:cxn>
                    <a:cxn ang="0">
                      <a:pos x="T6" y="T7"/>
                    </a:cxn>
                    <a:cxn ang="0">
                      <a:pos x="T8" y="T9"/>
                    </a:cxn>
                    <a:cxn ang="0">
                      <a:pos x="T10" y="T11"/>
                    </a:cxn>
                    <a:cxn ang="0">
                      <a:pos x="T12" y="T13"/>
                    </a:cxn>
                  </a:cxnLst>
                  <a:rect l="0" t="0" r="r" b="b"/>
                  <a:pathLst>
                    <a:path w="7" h="17">
                      <a:moveTo>
                        <a:pt x="2" y="4"/>
                      </a:moveTo>
                      <a:lnTo>
                        <a:pt x="0" y="10"/>
                      </a:lnTo>
                      <a:lnTo>
                        <a:pt x="0" y="17"/>
                      </a:lnTo>
                      <a:lnTo>
                        <a:pt x="7" y="15"/>
                      </a:lnTo>
                      <a:lnTo>
                        <a:pt x="7" y="2"/>
                      </a:lnTo>
                      <a:lnTo>
                        <a:pt x="7" y="0"/>
                      </a:lnTo>
                      <a:lnTo>
                        <a:pt x="2" y="4"/>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75" name="Freeform 96">
                  <a:extLst>
                    <a:ext uri="{FF2B5EF4-FFF2-40B4-BE49-F238E27FC236}">
                      <a16:creationId xmlns:a16="http://schemas.microsoft.com/office/drawing/2014/main" id="{C51EF795-78D5-4DE7-A897-5BE22CD48D2A}"/>
                    </a:ext>
                  </a:extLst>
                </p:cNvPr>
                <p:cNvSpPr>
                  <a:spLocks/>
                </p:cNvSpPr>
                <p:nvPr/>
              </p:nvSpPr>
              <p:spPr bwMode="auto">
                <a:xfrm>
                  <a:off x="3910771" y="1837358"/>
                  <a:ext cx="317988" cy="393290"/>
                </a:xfrm>
                <a:custGeom>
                  <a:avLst/>
                  <a:gdLst>
                    <a:gd name="T0" fmla="*/ 163 w 331"/>
                    <a:gd name="T1" fmla="*/ 440 h 451"/>
                    <a:gd name="T2" fmla="*/ 272 w 331"/>
                    <a:gd name="T3" fmla="*/ 408 h 451"/>
                    <a:gd name="T4" fmla="*/ 288 w 331"/>
                    <a:gd name="T5" fmla="*/ 359 h 451"/>
                    <a:gd name="T6" fmla="*/ 299 w 331"/>
                    <a:gd name="T7" fmla="*/ 350 h 451"/>
                    <a:gd name="T8" fmla="*/ 308 w 331"/>
                    <a:gd name="T9" fmla="*/ 322 h 451"/>
                    <a:gd name="T10" fmla="*/ 319 w 331"/>
                    <a:gd name="T11" fmla="*/ 316 h 451"/>
                    <a:gd name="T12" fmla="*/ 325 w 331"/>
                    <a:gd name="T13" fmla="*/ 324 h 451"/>
                    <a:gd name="T14" fmla="*/ 329 w 331"/>
                    <a:gd name="T15" fmla="*/ 295 h 451"/>
                    <a:gd name="T16" fmla="*/ 331 w 331"/>
                    <a:gd name="T17" fmla="*/ 273 h 451"/>
                    <a:gd name="T18" fmla="*/ 319 w 331"/>
                    <a:gd name="T19" fmla="*/ 254 h 451"/>
                    <a:gd name="T20" fmla="*/ 308 w 331"/>
                    <a:gd name="T21" fmla="*/ 218 h 451"/>
                    <a:gd name="T22" fmla="*/ 286 w 331"/>
                    <a:gd name="T23" fmla="*/ 171 h 451"/>
                    <a:gd name="T24" fmla="*/ 261 w 331"/>
                    <a:gd name="T25" fmla="*/ 175 h 451"/>
                    <a:gd name="T26" fmla="*/ 241 w 331"/>
                    <a:gd name="T27" fmla="*/ 186 h 451"/>
                    <a:gd name="T28" fmla="*/ 233 w 331"/>
                    <a:gd name="T29" fmla="*/ 211 h 451"/>
                    <a:gd name="T30" fmla="*/ 218 w 331"/>
                    <a:gd name="T31" fmla="*/ 222 h 451"/>
                    <a:gd name="T32" fmla="*/ 201 w 331"/>
                    <a:gd name="T33" fmla="*/ 203 h 451"/>
                    <a:gd name="T34" fmla="*/ 216 w 331"/>
                    <a:gd name="T35" fmla="*/ 183 h 451"/>
                    <a:gd name="T36" fmla="*/ 225 w 331"/>
                    <a:gd name="T37" fmla="*/ 151 h 451"/>
                    <a:gd name="T38" fmla="*/ 237 w 331"/>
                    <a:gd name="T39" fmla="*/ 119 h 451"/>
                    <a:gd name="T40" fmla="*/ 231 w 331"/>
                    <a:gd name="T41" fmla="*/ 85 h 451"/>
                    <a:gd name="T42" fmla="*/ 222 w 331"/>
                    <a:gd name="T43" fmla="*/ 64 h 451"/>
                    <a:gd name="T44" fmla="*/ 225 w 331"/>
                    <a:gd name="T45" fmla="*/ 55 h 451"/>
                    <a:gd name="T46" fmla="*/ 210 w 331"/>
                    <a:gd name="T47" fmla="*/ 36 h 451"/>
                    <a:gd name="T48" fmla="*/ 182 w 331"/>
                    <a:gd name="T49" fmla="*/ 28 h 451"/>
                    <a:gd name="T50" fmla="*/ 162 w 331"/>
                    <a:gd name="T51" fmla="*/ 23 h 451"/>
                    <a:gd name="T52" fmla="*/ 145 w 331"/>
                    <a:gd name="T53" fmla="*/ 12 h 451"/>
                    <a:gd name="T54" fmla="*/ 124 w 331"/>
                    <a:gd name="T55" fmla="*/ 8 h 451"/>
                    <a:gd name="T56" fmla="*/ 105 w 331"/>
                    <a:gd name="T57" fmla="*/ 6 h 451"/>
                    <a:gd name="T58" fmla="*/ 88 w 331"/>
                    <a:gd name="T59" fmla="*/ 25 h 451"/>
                    <a:gd name="T60" fmla="*/ 98 w 331"/>
                    <a:gd name="T61" fmla="*/ 44 h 451"/>
                    <a:gd name="T62" fmla="*/ 81 w 331"/>
                    <a:gd name="T63" fmla="*/ 53 h 451"/>
                    <a:gd name="T64" fmla="*/ 73 w 331"/>
                    <a:gd name="T65" fmla="*/ 87 h 451"/>
                    <a:gd name="T66" fmla="*/ 69 w 331"/>
                    <a:gd name="T67" fmla="*/ 107 h 451"/>
                    <a:gd name="T68" fmla="*/ 66 w 331"/>
                    <a:gd name="T69" fmla="*/ 94 h 451"/>
                    <a:gd name="T70" fmla="*/ 56 w 331"/>
                    <a:gd name="T71" fmla="*/ 115 h 451"/>
                    <a:gd name="T72" fmla="*/ 54 w 331"/>
                    <a:gd name="T73" fmla="*/ 94 h 451"/>
                    <a:gd name="T74" fmla="*/ 53 w 331"/>
                    <a:gd name="T75" fmla="*/ 75 h 451"/>
                    <a:gd name="T76" fmla="*/ 43 w 331"/>
                    <a:gd name="T77" fmla="*/ 96 h 451"/>
                    <a:gd name="T78" fmla="*/ 22 w 331"/>
                    <a:gd name="T79" fmla="*/ 113 h 451"/>
                    <a:gd name="T80" fmla="*/ 11 w 331"/>
                    <a:gd name="T81" fmla="*/ 132 h 451"/>
                    <a:gd name="T82" fmla="*/ 15 w 331"/>
                    <a:gd name="T83" fmla="*/ 164 h 451"/>
                    <a:gd name="T84" fmla="*/ 0 w 331"/>
                    <a:gd name="T85" fmla="*/ 198 h 451"/>
                    <a:gd name="T86" fmla="*/ 9 w 331"/>
                    <a:gd name="T87" fmla="*/ 232 h 451"/>
                    <a:gd name="T88" fmla="*/ 4 w 331"/>
                    <a:gd name="T89" fmla="*/ 252 h 451"/>
                    <a:gd name="T90" fmla="*/ 24 w 331"/>
                    <a:gd name="T91" fmla="*/ 294 h 451"/>
                    <a:gd name="T92" fmla="*/ 39 w 331"/>
                    <a:gd name="T93" fmla="*/ 363 h 451"/>
                    <a:gd name="T94" fmla="*/ 24 w 331"/>
                    <a:gd name="T95" fmla="*/ 408 h 451"/>
                    <a:gd name="T96" fmla="*/ 11 w 331"/>
                    <a:gd name="T97" fmla="*/ 444 h 451"/>
                    <a:gd name="T98" fmla="*/ 6 w 331"/>
                    <a:gd name="T99" fmla="*/ 451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31" h="451">
                      <a:moveTo>
                        <a:pt x="43" y="448"/>
                      </a:moveTo>
                      <a:lnTo>
                        <a:pt x="156" y="435"/>
                      </a:lnTo>
                      <a:lnTo>
                        <a:pt x="163" y="440"/>
                      </a:lnTo>
                      <a:lnTo>
                        <a:pt x="237" y="429"/>
                      </a:lnTo>
                      <a:lnTo>
                        <a:pt x="269" y="421"/>
                      </a:lnTo>
                      <a:lnTo>
                        <a:pt x="272" y="408"/>
                      </a:lnTo>
                      <a:lnTo>
                        <a:pt x="286" y="388"/>
                      </a:lnTo>
                      <a:lnTo>
                        <a:pt x="286" y="367"/>
                      </a:lnTo>
                      <a:lnTo>
                        <a:pt x="288" y="359"/>
                      </a:lnTo>
                      <a:lnTo>
                        <a:pt x="289" y="357"/>
                      </a:lnTo>
                      <a:lnTo>
                        <a:pt x="289" y="356"/>
                      </a:lnTo>
                      <a:lnTo>
                        <a:pt x="299" y="350"/>
                      </a:lnTo>
                      <a:lnTo>
                        <a:pt x="303" y="342"/>
                      </a:lnTo>
                      <a:lnTo>
                        <a:pt x="303" y="327"/>
                      </a:lnTo>
                      <a:lnTo>
                        <a:pt x="308" y="322"/>
                      </a:lnTo>
                      <a:lnTo>
                        <a:pt x="308" y="316"/>
                      </a:lnTo>
                      <a:lnTo>
                        <a:pt x="316" y="312"/>
                      </a:lnTo>
                      <a:lnTo>
                        <a:pt x="319" y="316"/>
                      </a:lnTo>
                      <a:lnTo>
                        <a:pt x="321" y="324"/>
                      </a:lnTo>
                      <a:lnTo>
                        <a:pt x="319" y="326"/>
                      </a:lnTo>
                      <a:lnTo>
                        <a:pt x="325" y="324"/>
                      </a:lnTo>
                      <a:lnTo>
                        <a:pt x="329" y="316"/>
                      </a:lnTo>
                      <a:lnTo>
                        <a:pt x="331" y="301"/>
                      </a:lnTo>
                      <a:lnTo>
                        <a:pt x="329" y="295"/>
                      </a:lnTo>
                      <a:lnTo>
                        <a:pt x="329" y="280"/>
                      </a:lnTo>
                      <a:lnTo>
                        <a:pt x="331" y="279"/>
                      </a:lnTo>
                      <a:lnTo>
                        <a:pt x="331" y="273"/>
                      </a:lnTo>
                      <a:lnTo>
                        <a:pt x="331" y="273"/>
                      </a:lnTo>
                      <a:lnTo>
                        <a:pt x="323" y="262"/>
                      </a:lnTo>
                      <a:lnTo>
                        <a:pt x="319" y="254"/>
                      </a:lnTo>
                      <a:lnTo>
                        <a:pt x="316" y="239"/>
                      </a:lnTo>
                      <a:lnTo>
                        <a:pt x="312" y="226"/>
                      </a:lnTo>
                      <a:lnTo>
                        <a:pt x="308" y="218"/>
                      </a:lnTo>
                      <a:lnTo>
                        <a:pt x="301" y="192"/>
                      </a:lnTo>
                      <a:lnTo>
                        <a:pt x="293" y="179"/>
                      </a:lnTo>
                      <a:lnTo>
                        <a:pt x="286" y="171"/>
                      </a:lnTo>
                      <a:lnTo>
                        <a:pt x="280" y="169"/>
                      </a:lnTo>
                      <a:lnTo>
                        <a:pt x="272" y="168"/>
                      </a:lnTo>
                      <a:lnTo>
                        <a:pt x="261" y="175"/>
                      </a:lnTo>
                      <a:lnTo>
                        <a:pt x="256" y="179"/>
                      </a:lnTo>
                      <a:lnTo>
                        <a:pt x="248" y="185"/>
                      </a:lnTo>
                      <a:lnTo>
                        <a:pt x="241" y="186"/>
                      </a:lnTo>
                      <a:lnTo>
                        <a:pt x="242" y="194"/>
                      </a:lnTo>
                      <a:lnTo>
                        <a:pt x="239" y="205"/>
                      </a:lnTo>
                      <a:lnTo>
                        <a:pt x="233" y="211"/>
                      </a:lnTo>
                      <a:lnTo>
                        <a:pt x="229" y="218"/>
                      </a:lnTo>
                      <a:lnTo>
                        <a:pt x="224" y="226"/>
                      </a:lnTo>
                      <a:lnTo>
                        <a:pt x="218" y="222"/>
                      </a:lnTo>
                      <a:lnTo>
                        <a:pt x="210" y="222"/>
                      </a:lnTo>
                      <a:lnTo>
                        <a:pt x="201" y="215"/>
                      </a:lnTo>
                      <a:lnTo>
                        <a:pt x="201" y="203"/>
                      </a:lnTo>
                      <a:lnTo>
                        <a:pt x="203" y="188"/>
                      </a:lnTo>
                      <a:lnTo>
                        <a:pt x="209" y="185"/>
                      </a:lnTo>
                      <a:lnTo>
                        <a:pt x="216" y="183"/>
                      </a:lnTo>
                      <a:lnTo>
                        <a:pt x="224" y="171"/>
                      </a:lnTo>
                      <a:lnTo>
                        <a:pt x="224" y="158"/>
                      </a:lnTo>
                      <a:lnTo>
                        <a:pt x="225" y="151"/>
                      </a:lnTo>
                      <a:lnTo>
                        <a:pt x="233" y="147"/>
                      </a:lnTo>
                      <a:lnTo>
                        <a:pt x="239" y="141"/>
                      </a:lnTo>
                      <a:lnTo>
                        <a:pt x="237" y="119"/>
                      </a:lnTo>
                      <a:lnTo>
                        <a:pt x="237" y="106"/>
                      </a:lnTo>
                      <a:lnTo>
                        <a:pt x="233" y="91"/>
                      </a:lnTo>
                      <a:lnTo>
                        <a:pt x="231" y="85"/>
                      </a:lnTo>
                      <a:lnTo>
                        <a:pt x="224" y="79"/>
                      </a:lnTo>
                      <a:lnTo>
                        <a:pt x="220" y="74"/>
                      </a:lnTo>
                      <a:lnTo>
                        <a:pt x="222" y="64"/>
                      </a:lnTo>
                      <a:lnTo>
                        <a:pt x="229" y="64"/>
                      </a:lnTo>
                      <a:lnTo>
                        <a:pt x="229" y="57"/>
                      </a:lnTo>
                      <a:lnTo>
                        <a:pt x="225" y="55"/>
                      </a:lnTo>
                      <a:lnTo>
                        <a:pt x="220" y="47"/>
                      </a:lnTo>
                      <a:lnTo>
                        <a:pt x="218" y="42"/>
                      </a:lnTo>
                      <a:lnTo>
                        <a:pt x="210" y="36"/>
                      </a:lnTo>
                      <a:lnTo>
                        <a:pt x="203" y="36"/>
                      </a:lnTo>
                      <a:lnTo>
                        <a:pt x="195" y="32"/>
                      </a:lnTo>
                      <a:lnTo>
                        <a:pt x="182" y="28"/>
                      </a:lnTo>
                      <a:lnTo>
                        <a:pt x="175" y="25"/>
                      </a:lnTo>
                      <a:lnTo>
                        <a:pt x="167" y="25"/>
                      </a:lnTo>
                      <a:lnTo>
                        <a:pt x="162" y="23"/>
                      </a:lnTo>
                      <a:lnTo>
                        <a:pt x="158" y="17"/>
                      </a:lnTo>
                      <a:lnTo>
                        <a:pt x="150" y="13"/>
                      </a:lnTo>
                      <a:lnTo>
                        <a:pt x="145" y="12"/>
                      </a:lnTo>
                      <a:lnTo>
                        <a:pt x="137" y="12"/>
                      </a:lnTo>
                      <a:lnTo>
                        <a:pt x="131" y="12"/>
                      </a:lnTo>
                      <a:lnTo>
                        <a:pt x="124" y="8"/>
                      </a:lnTo>
                      <a:lnTo>
                        <a:pt x="118" y="6"/>
                      </a:lnTo>
                      <a:lnTo>
                        <a:pt x="111" y="0"/>
                      </a:lnTo>
                      <a:lnTo>
                        <a:pt x="105" y="6"/>
                      </a:lnTo>
                      <a:lnTo>
                        <a:pt x="98" y="10"/>
                      </a:lnTo>
                      <a:lnTo>
                        <a:pt x="94" y="17"/>
                      </a:lnTo>
                      <a:lnTo>
                        <a:pt x="88" y="25"/>
                      </a:lnTo>
                      <a:lnTo>
                        <a:pt x="88" y="32"/>
                      </a:lnTo>
                      <a:lnTo>
                        <a:pt x="90" y="38"/>
                      </a:lnTo>
                      <a:lnTo>
                        <a:pt x="98" y="44"/>
                      </a:lnTo>
                      <a:lnTo>
                        <a:pt x="98" y="49"/>
                      </a:lnTo>
                      <a:lnTo>
                        <a:pt x="88" y="49"/>
                      </a:lnTo>
                      <a:lnTo>
                        <a:pt x="81" y="53"/>
                      </a:lnTo>
                      <a:lnTo>
                        <a:pt x="75" y="59"/>
                      </a:lnTo>
                      <a:lnTo>
                        <a:pt x="69" y="64"/>
                      </a:lnTo>
                      <a:lnTo>
                        <a:pt x="73" y="87"/>
                      </a:lnTo>
                      <a:lnTo>
                        <a:pt x="73" y="94"/>
                      </a:lnTo>
                      <a:lnTo>
                        <a:pt x="71" y="100"/>
                      </a:lnTo>
                      <a:lnTo>
                        <a:pt x="69" y="107"/>
                      </a:lnTo>
                      <a:lnTo>
                        <a:pt x="64" y="115"/>
                      </a:lnTo>
                      <a:lnTo>
                        <a:pt x="66" y="107"/>
                      </a:lnTo>
                      <a:lnTo>
                        <a:pt x="66" y="94"/>
                      </a:lnTo>
                      <a:lnTo>
                        <a:pt x="64" y="94"/>
                      </a:lnTo>
                      <a:lnTo>
                        <a:pt x="62" y="109"/>
                      </a:lnTo>
                      <a:lnTo>
                        <a:pt x="56" y="115"/>
                      </a:lnTo>
                      <a:lnTo>
                        <a:pt x="56" y="109"/>
                      </a:lnTo>
                      <a:lnTo>
                        <a:pt x="58" y="102"/>
                      </a:lnTo>
                      <a:lnTo>
                        <a:pt x="54" y="94"/>
                      </a:lnTo>
                      <a:lnTo>
                        <a:pt x="56" y="91"/>
                      </a:lnTo>
                      <a:lnTo>
                        <a:pt x="58" y="70"/>
                      </a:lnTo>
                      <a:lnTo>
                        <a:pt x="53" y="75"/>
                      </a:lnTo>
                      <a:lnTo>
                        <a:pt x="49" y="83"/>
                      </a:lnTo>
                      <a:lnTo>
                        <a:pt x="45" y="89"/>
                      </a:lnTo>
                      <a:lnTo>
                        <a:pt x="43" y="96"/>
                      </a:lnTo>
                      <a:lnTo>
                        <a:pt x="39" y="102"/>
                      </a:lnTo>
                      <a:lnTo>
                        <a:pt x="32" y="100"/>
                      </a:lnTo>
                      <a:lnTo>
                        <a:pt x="22" y="113"/>
                      </a:lnTo>
                      <a:lnTo>
                        <a:pt x="24" y="119"/>
                      </a:lnTo>
                      <a:lnTo>
                        <a:pt x="19" y="126"/>
                      </a:lnTo>
                      <a:lnTo>
                        <a:pt x="11" y="132"/>
                      </a:lnTo>
                      <a:lnTo>
                        <a:pt x="15" y="145"/>
                      </a:lnTo>
                      <a:lnTo>
                        <a:pt x="13" y="156"/>
                      </a:lnTo>
                      <a:lnTo>
                        <a:pt x="15" y="164"/>
                      </a:lnTo>
                      <a:lnTo>
                        <a:pt x="15" y="171"/>
                      </a:lnTo>
                      <a:lnTo>
                        <a:pt x="7" y="192"/>
                      </a:lnTo>
                      <a:lnTo>
                        <a:pt x="0" y="198"/>
                      </a:lnTo>
                      <a:lnTo>
                        <a:pt x="0" y="205"/>
                      </a:lnTo>
                      <a:lnTo>
                        <a:pt x="4" y="211"/>
                      </a:lnTo>
                      <a:lnTo>
                        <a:pt x="9" y="232"/>
                      </a:lnTo>
                      <a:lnTo>
                        <a:pt x="6" y="239"/>
                      </a:lnTo>
                      <a:lnTo>
                        <a:pt x="2" y="247"/>
                      </a:lnTo>
                      <a:lnTo>
                        <a:pt x="4" y="252"/>
                      </a:lnTo>
                      <a:lnTo>
                        <a:pt x="22" y="290"/>
                      </a:lnTo>
                      <a:lnTo>
                        <a:pt x="30" y="286"/>
                      </a:lnTo>
                      <a:lnTo>
                        <a:pt x="24" y="294"/>
                      </a:lnTo>
                      <a:lnTo>
                        <a:pt x="34" y="314"/>
                      </a:lnTo>
                      <a:lnTo>
                        <a:pt x="39" y="342"/>
                      </a:lnTo>
                      <a:lnTo>
                        <a:pt x="39" y="363"/>
                      </a:lnTo>
                      <a:lnTo>
                        <a:pt x="34" y="388"/>
                      </a:lnTo>
                      <a:lnTo>
                        <a:pt x="32" y="395"/>
                      </a:lnTo>
                      <a:lnTo>
                        <a:pt x="24" y="408"/>
                      </a:lnTo>
                      <a:lnTo>
                        <a:pt x="19" y="429"/>
                      </a:lnTo>
                      <a:lnTo>
                        <a:pt x="15" y="436"/>
                      </a:lnTo>
                      <a:lnTo>
                        <a:pt x="11" y="444"/>
                      </a:lnTo>
                      <a:lnTo>
                        <a:pt x="4" y="450"/>
                      </a:lnTo>
                      <a:lnTo>
                        <a:pt x="2" y="451"/>
                      </a:lnTo>
                      <a:lnTo>
                        <a:pt x="6" y="451"/>
                      </a:lnTo>
                      <a:lnTo>
                        <a:pt x="43" y="448"/>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grpSp>
          <p:grpSp>
            <p:nvGrpSpPr>
              <p:cNvPr id="162" name="Group 161">
                <a:extLst>
                  <a:ext uri="{FF2B5EF4-FFF2-40B4-BE49-F238E27FC236}">
                    <a16:creationId xmlns:a16="http://schemas.microsoft.com/office/drawing/2014/main" id="{FAE2A29C-EAEC-420A-A0F8-993F9609C521}"/>
                  </a:ext>
                </a:extLst>
              </p:cNvPr>
              <p:cNvGrpSpPr/>
              <p:nvPr/>
            </p:nvGrpSpPr>
            <p:grpSpPr>
              <a:xfrm>
                <a:off x="3961687" y="3206462"/>
                <a:ext cx="747417" cy="577291"/>
                <a:chOff x="3961687" y="3206462"/>
                <a:chExt cx="747417" cy="577291"/>
              </a:xfrm>
              <a:grpFill/>
            </p:grpSpPr>
            <p:sp>
              <p:nvSpPr>
                <p:cNvPr id="255" name="Freeform 99">
                  <a:extLst>
                    <a:ext uri="{FF2B5EF4-FFF2-40B4-BE49-F238E27FC236}">
                      <a16:creationId xmlns:a16="http://schemas.microsoft.com/office/drawing/2014/main" id="{93D376C1-00AB-4C09-9DF3-EDF75302FC54}"/>
                    </a:ext>
                  </a:extLst>
                </p:cNvPr>
                <p:cNvSpPr>
                  <a:spLocks/>
                </p:cNvSpPr>
                <p:nvPr/>
              </p:nvSpPr>
              <p:spPr bwMode="auto">
                <a:xfrm>
                  <a:off x="4598625" y="3765441"/>
                  <a:ext cx="3843" cy="3488"/>
                </a:xfrm>
                <a:custGeom>
                  <a:avLst/>
                  <a:gdLst>
                    <a:gd name="T0" fmla="*/ 4 w 4"/>
                    <a:gd name="T1" fmla="*/ 4 h 4"/>
                    <a:gd name="T2" fmla="*/ 0 w 4"/>
                    <a:gd name="T3" fmla="*/ 0 h 4"/>
                    <a:gd name="T4" fmla="*/ 4 w 4"/>
                    <a:gd name="T5" fmla="*/ 4 h 4"/>
                    <a:gd name="T6" fmla="*/ 4 w 4"/>
                    <a:gd name="T7" fmla="*/ 4 h 4"/>
                  </a:gdLst>
                  <a:ahLst/>
                  <a:cxnLst>
                    <a:cxn ang="0">
                      <a:pos x="T0" y="T1"/>
                    </a:cxn>
                    <a:cxn ang="0">
                      <a:pos x="T2" y="T3"/>
                    </a:cxn>
                    <a:cxn ang="0">
                      <a:pos x="T4" y="T5"/>
                    </a:cxn>
                    <a:cxn ang="0">
                      <a:pos x="T6" y="T7"/>
                    </a:cxn>
                  </a:cxnLst>
                  <a:rect l="0" t="0" r="r" b="b"/>
                  <a:pathLst>
                    <a:path w="4" h="4">
                      <a:moveTo>
                        <a:pt x="4" y="4"/>
                      </a:moveTo>
                      <a:lnTo>
                        <a:pt x="0" y="0"/>
                      </a:lnTo>
                      <a:lnTo>
                        <a:pt x="4" y="4"/>
                      </a:lnTo>
                      <a:lnTo>
                        <a:pt x="4" y="4"/>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56" name="Freeform 100">
                  <a:extLst>
                    <a:ext uri="{FF2B5EF4-FFF2-40B4-BE49-F238E27FC236}">
                      <a16:creationId xmlns:a16="http://schemas.microsoft.com/office/drawing/2014/main" id="{0B1EAFAF-5C71-4728-B641-AA2E62B217A8}"/>
                    </a:ext>
                  </a:extLst>
                </p:cNvPr>
                <p:cNvSpPr>
                  <a:spLocks/>
                </p:cNvSpPr>
                <p:nvPr/>
              </p:nvSpPr>
              <p:spPr bwMode="auto">
                <a:xfrm>
                  <a:off x="4598625" y="3765441"/>
                  <a:ext cx="3843" cy="3488"/>
                </a:xfrm>
                <a:custGeom>
                  <a:avLst/>
                  <a:gdLst>
                    <a:gd name="T0" fmla="*/ 4 w 4"/>
                    <a:gd name="T1" fmla="*/ 4 h 4"/>
                    <a:gd name="T2" fmla="*/ 0 w 4"/>
                    <a:gd name="T3" fmla="*/ 0 h 4"/>
                    <a:gd name="T4" fmla="*/ 4 w 4"/>
                    <a:gd name="T5" fmla="*/ 4 h 4"/>
                    <a:gd name="T6" fmla="*/ 4 w 4"/>
                    <a:gd name="T7" fmla="*/ 4 h 4"/>
                  </a:gdLst>
                  <a:ahLst/>
                  <a:cxnLst>
                    <a:cxn ang="0">
                      <a:pos x="T0" y="T1"/>
                    </a:cxn>
                    <a:cxn ang="0">
                      <a:pos x="T2" y="T3"/>
                    </a:cxn>
                    <a:cxn ang="0">
                      <a:pos x="T4" y="T5"/>
                    </a:cxn>
                    <a:cxn ang="0">
                      <a:pos x="T6" y="T7"/>
                    </a:cxn>
                  </a:cxnLst>
                  <a:rect l="0" t="0" r="r" b="b"/>
                  <a:pathLst>
                    <a:path w="4" h="4">
                      <a:moveTo>
                        <a:pt x="4" y="4"/>
                      </a:moveTo>
                      <a:lnTo>
                        <a:pt x="0" y="0"/>
                      </a:lnTo>
                      <a:lnTo>
                        <a:pt x="4" y="4"/>
                      </a:lnTo>
                      <a:lnTo>
                        <a:pt x="4" y="4"/>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57" name="Freeform 101">
                  <a:extLst>
                    <a:ext uri="{FF2B5EF4-FFF2-40B4-BE49-F238E27FC236}">
                      <a16:creationId xmlns:a16="http://schemas.microsoft.com/office/drawing/2014/main" id="{05695DF2-5F6B-43D6-B3C3-9DC7D89D2460}"/>
                    </a:ext>
                  </a:extLst>
                </p:cNvPr>
                <p:cNvSpPr>
                  <a:spLocks/>
                </p:cNvSpPr>
                <p:nvPr/>
              </p:nvSpPr>
              <p:spPr bwMode="auto">
                <a:xfrm>
                  <a:off x="4667794" y="3735791"/>
                  <a:ext cx="4803" cy="3488"/>
                </a:xfrm>
                <a:custGeom>
                  <a:avLst/>
                  <a:gdLst>
                    <a:gd name="T0" fmla="*/ 5 w 5"/>
                    <a:gd name="T1" fmla="*/ 0 h 4"/>
                    <a:gd name="T2" fmla="*/ 0 w 5"/>
                    <a:gd name="T3" fmla="*/ 4 h 4"/>
                    <a:gd name="T4" fmla="*/ 5 w 5"/>
                    <a:gd name="T5" fmla="*/ 2 h 4"/>
                    <a:gd name="T6" fmla="*/ 5 w 5"/>
                    <a:gd name="T7" fmla="*/ 0 h 4"/>
                  </a:gdLst>
                  <a:ahLst/>
                  <a:cxnLst>
                    <a:cxn ang="0">
                      <a:pos x="T0" y="T1"/>
                    </a:cxn>
                    <a:cxn ang="0">
                      <a:pos x="T2" y="T3"/>
                    </a:cxn>
                    <a:cxn ang="0">
                      <a:pos x="T4" y="T5"/>
                    </a:cxn>
                    <a:cxn ang="0">
                      <a:pos x="T6" y="T7"/>
                    </a:cxn>
                  </a:cxnLst>
                  <a:rect l="0" t="0" r="r" b="b"/>
                  <a:pathLst>
                    <a:path w="5" h="4">
                      <a:moveTo>
                        <a:pt x="5" y="0"/>
                      </a:moveTo>
                      <a:lnTo>
                        <a:pt x="0" y="4"/>
                      </a:lnTo>
                      <a:lnTo>
                        <a:pt x="5" y="2"/>
                      </a:lnTo>
                      <a:lnTo>
                        <a:pt x="5"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58" name="Freeform 102">
                  <a:extLst>
                    <a:ext uri="{FF2B5EF4-FFF2-40B4-BE49-F238E27FC236}">
                      <a16:creationId xmlns:a16="http://schemas.microsoft.com/office/drawing/2014/main" id="{D0DFB0FD-918E-485C-8979-55C3BC3FCB57}"/>
                    </a:ext>
                  </a:extLst>
                </p:cNvPr>
                <p:cNvSpPr>
                  <a:spLocks/>
                </p:cNvSpPr>
                <p:nvPr/>
              </p:nvSpPr>
              <p:spPr bwMode="auto">
                <a:xfrm>
                  <a:off x="4667794" y="3735791"/>
                  <a:ext cx="4803" cy="3488"/>
                </a:xfrm>
                <a:custGeom>
                  <a:avLst/>
                  <a:gdLst>
                    <a:gd name="T0" fmla="*/ 5 w 5"/>
                    <a:gd name="T1" fmla="*/ 0 h 4"/>
                    <a:gd name="T2" fmla="*/ 0 w 5"/>
                    <a:gd name="T3" fmla="*/ 4 h 4"/>
                    <a:gd name="T4" fmla="*/ 5 w 5"/>
                    <a:gd name="T5" fmla="*/ 2 h 4"/>
                    <a:gd name="T6" fmla="*/ 5 w 5"/>
                    <a:gd name="T7" fmla="*/ 0 h 4"/>
                  </a:gdLst>
                  <a:ahLst/>
                  <a:cxnLst>
                    <a:cxn ang="0">
                      <a:pos x="T0" y="T1"/>
                    </a:cxn>
                    <a:cxn ang="0">
                      <a:pos x="T2" y="T3"/>
                    </a:cxn>
                    <a:cxn ang="0">
                      <a:pos x="T4" y="T5"/>
                    </a:cxn>
                    <a:cxn ang="0">
                      <a:pos x="T6" y="T7"/>
                    </a:cxn>
                  </a:cxnLst>
                  <a:rect l="0" t="0" r="r" b="b"/>
                  <a:pathLst>
                    <a:path w="5" h="4">
                      <a:moveTo>
                        <a:pt x="5" y="0"/>
                      </a:moveTo>
                      <a:lnTo>
                        <a:pt x="0" y="4"/>
                      </a:lnTo>
                      <a:lnTo>
                        <a:pt x="5" y="2"/>
                      </a:lnTo>
                      <a:lnTo>
                        <a:pt x="5"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59" name="Freeform 103">
                  <a:extLst>
                    <a:ext uri="{FF2B5EF4-FFF2-40B4-BE49-F238E27FC236}">
                      <a16:creationId xmlns:a16="http://schemas.microsoft.com/office/drawing/2014/main" id="{E5727ADD-CE59-4911-BF6A-BED5EE361EE3}"/>
                    </a:ext>
                  </a:extLst>
                </p:cNvPr>
                <p:cNvSpPr>
                  <a:spLocks/>
                </p:cNvSpPr>
                <p:nvPr/>
              </p:nvSpPr>
              <p:spPr bwMode="auto">
                <a:xfrm>
                  <a:off x="4573647" y="3780265"/>
                  <a:ext cx="6725" cy="3488"/>
                </a:xfrm>
                <a:custGeom>
                  <a:avLst/>
                  <a:gdLst>
                    <a:gd name="T0" fmla="*/ 0 w 7"/>
                    <a:gd name="T1" fmla="*/ 4 h 4"/>
                    <a:gd name="T2" fmla="*/ 7 w 7"/>
                    <a:gd name="T3" fmla="*/ 0 h 4"/>
                    <a:gd name="T4" fmla="*/ 0 w 7"/>
                    <a:gd name="T5" fmla="*/ 2 h 4"/>
                    <a:gd name="T6" fmla="*/ 0 w 7"/>
                    <a:gd name="T7" fmla="*/ 4 h 4"/>
                  </a:gdLst>
                  <a:ahLst/>
                  <a:cxnLst>
                    <a:cxn ang="0">
                      <a:pos x="T0" y="T1"/>
                    </a:cxn>
                    <a:cxn ang="0">
                      <a:pos x="T2" y="T3"/>
                    </a:cxn>
                    <a:cxn ang="0">
                      <a:pos x="T4" y="T5"/>
                    </a:cxn>
                    <a:cxn ang="0">
                      <a:pos x="T6" y="T7"/>
                    </a:cxn>
                  </a:cxnLst>
                  <a:rect l="0" t="0" r="r" b="b"/>
                  <a:pathLst>
                    <a:path w="7" h="4">
                      <a:moveTo>
                        <a:pt x="0" y="4"/>
                      </a:moveTo>
                      <a:lnTo>
                        <a:pt x="7" y="0"/>
                      </a:lnTo>
                      <a:lnTo>
                        <a:pt x="0" y="2"/>
                      </a:lnTo>
                      <a:lnTo>
                        <a:pt x="0" y="4"/>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60" name="Freeform 104">
                  <a:extLst>
                    <a:ext uri="{FF2B5EF4-FFF2-40B4-BE49-F238E27FC236}">
                      <a16:creationId xmlns:a16="http://schemas.microsoft.com/office/drawing/2014/main" id="{FE0062E8-A54D-4935-A91F-43E939E2ED88}"/>
                    </a:ext>
                  </a:extLst>
                </p:cNvPr>
                <p:cNvSpPr>
                  <a:spLocks/>
                </p:cNvSpPr>
                <p:nvPr/>
              </p:nvSpPr>
              <p:spPr bwMode="auto">
                <a:xfrm>
                  <a:off x="4573647" y="3780265"/>
                  <a:ext cx="6725" cy="3488"/>
                </a:xfrm>
                <a:custGeom>
                  <a:avLst/>
                  <a:gdLst>
                    <a:gd name="T0" fmla="*/ 0 w 7"/>
                    <a:gd name="T1" fmla="*/ 4 h 4"/>
                    <a:gd name="T2" fmla="*/ 7 w 7"/>
                    <a:gd name="T3" fmla="*/ 0 h 4"/>
                    <a:gd name="T4" fmla="*/ 0 w 7"/>
                    <a:gd name="T5" fmla="*/ 2 h 4"/>
                    <a:gd name="T6" fmla="*/ 0 w 7"/>
                    <a:gd name="T7" fmla="*/ 4 h 4"/>
                  </a:gdLst>
                  <a:ahLst/>
                  <a:cxnLst>
                    <a:cxn ang="0">
                      <a:pos x="T0" y="T1"/>
                    </a:cxn>
                    <a:cxn ang="0">
                      <a:pos x="T2" y="T3"/>
                    </a:cxn>
                    <a:cxn ang="0">
                      <a:pos x="T4" y="T5"/>
                    </a:cxn>
                    <a:cxn ang="0">
                      <a:pos x="T6" y="T7"/>
                    </a:cxn>
                  </a:cxnLst>
                  <a:rect l="0" t="0" r="r" b="b"/>
                  <a:pathLst>
                    <a:path w="7" h="4">
                      <a:moveTo>
                        <a:pt x="0" y="4"/>
                      </a:moveTo>
                      <a:lnTo>
                        <a:pt x="7" y="0"/>
                      </a:lnTo>
                      <a:lnTo>
                        <a:pt x="0" y="2"/>
                      </a:lnTo>
                      <a:lnTo>
                        <a:pt x="0" y="4"/>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61" name="Freeform 105">
                  <a:extLst>
                    <a:ext uri="{FF2B5EF4-FFF2-40B4-BE49-F238E27FC236}">
                      <a16:creationId xmlns:a16="http://schemas.microsoft.com/office/drawing/2014/main" id="{B74F16CE-205B-43A4-BB20-729990C6D8CA}"/>
                    </a:ext>
                  </a:extLst>
                </p:cNvPr>
                <p:cNvSpPr>
                  <a:spLocks/>
                </p:cNvSpPr>
                <p:nvPr/>
              </p:nvSpPr>
              <p:spPr bwMode="auto">
                <a:xfrm>
                  <a:off x="4608232" y="3759336"/>
                  <a:ext cx="8646" cy="7848"/>
                </a:xfrm>
                <a:custGeom>
                  <a:avLst/>
                  <a:gdLst>
                    <a:gd name="T0" fmla="*/ 5 w 9"/>
                    <a:gd name="T1" fmla="*/ 3 h 9"/>
                    <a:gd name="T2" fmla="*/ 0 w 9"/>
                    <a:gd name="T3" fmla="*/ 0 h 9"/>
                    <a:gd name="T4" fmla="*/ 5 w 9"/>
                    <a:gd name="T5" fmla="*/ 9 h 9"/>
                    <a:gd name="T6" fmla="*/ 9 w 9"/>
                    <a:gd name="T7" fmla="*/ 9 h 9"/>
                    <a:gd name="T8" fmla="*/ 5 w 9"/>
                    <a:gd name="T9" fmla="*/ 3 h 9"/>
                  </a:gdLst>
                  <a:ahLst/>
                  <a:cxnLst>
                    <a:cxn ang="0">
                      <a:pos x="T0" y="T1"/>
                    </a:cxn>
                    <a:cxn ang="0">
                      <a:pos x="T2" y="T3"/>
                    </a:cxn>
                    <a:cxn ang="0">
                      <a:pos x="T4" y="T5"/>
                    </a:cxn>
                    <a:cxn ang="0">
                      <a:pos x="T6" y="T7"/>
                    </a:cxn>
                    <a:cxn ang="0">
                      <a:pos x="T8" y="T9"/>
                    </a:cxn>
                  </a:cxnLst>
                  <a:rect l="0" t="0" r="r" b="b"/>
                  <a:pathLst>
                    <a:path w="9" h="9">
                      <a:moveTo>
                        <a:pt x="5" y="3"/>
                      </a:moveTo>
                      <a:lnTo>
                        <a:pt x="0" y="0"/>
                      </a:lnTo>
                      <a:lnTo>
                        <a:pt x="5" y="9"/>
                      </a:lnTo>
                      <a:lnTo>
                        <a:pt x="9" y="9"/>
                      </a:lnTo>
                      <a:lnTo>
                        <a:pt x="5" y="3"/>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62" name="Freeform 106">
                  <a:extLst>
                    <a:ext uri="{FF2B5EF4-FFF2-40B4-BE49-F238E27FC236}">
                      <a16:creationId xmlns:a16="http://schemas.microsoft.com/office/drawing/2014/main" id="{B738E04C-F557-4F60-9052-8EFD81BA3F12}"/>
                    </a:ext>
                  </a:extLst>
                </p:cNvPr>
                <p:cNvSpPr>
                  <a:spLocks/>
                </p:cNvSpPr>
                <p:nvPr/>
              </p:nvSpPr>
              <p:spPr bwMode="auto">
                <a:xfrm>
                  <a:off x="4608232" y="3759336"/>
                  <a:ext cx="8646" cy="7848"/>
                </a:xfrm>
                <a:custGeom>
                  <a:avLst/>
                  <a:gdLst>
                    <a:gd name="T0" fmla="*/ 5 w 9"/>
                    <a:gd name="T1" fmla="*/ 3 h 9"/>
                    <a:gd name="T2" fmla="*/ 0 w 9"/>
                    <a:gd name="T3" fmla="*/ 0 h 9"/>
                    <a:gd name="T4" fmla="*/ 5 w 9"/>
                    <a:gd name="T5" fmla="*/ 9 h 9"/>
                    <a:gd name="T6" fmla="*/ 9 w 9"/>
                    <a:gd name="T7" fmla="*/ 9 h 9"/>
                    <a:gd name="T8" fmla="*/ 5 w 9"/>
                    <a:gd name="T9" fmla="*/ 3 h 9"/>
                  </a:gdLst>
                  <a:ahLst/>
                  <a:cxnLst>
                    <a:cxn ang="0">
                      <a:pos x="T0" y="T1"/>
                    </a:cxn>
                    <a:cxn ang="0">
                      <a:pos x="T2" y="T3"/>
                    </a:cxn>
                    <a:cxn ang="0">
                      <a:pos x="T4" y="T5"/>
                    </a:cxn>
                    <a:cxn ang="0">
                      <a:pos x="T6" y="T7"/>
                    </a:cxn>
                    <a:cxn ang="0">
                      <a:pos x="T8" y="T9"/>
                    </a:cxn>
                  </a:cxnLst>
                  <a:rect l="0" t="0" r="r" b="b"/>
                  <a:pathLst>
                    <a:path w="9" h="9">
                      <a:moveTo>
                        <a:pt x="5" y="3"/>
                      </a:moveTo>
                      <a:lnTo>
                        <a:pt x="0" y="0"/>
                      </a:lnTo>
                      <a:lnTo>
                        <a:pt x="5" y="9"/>
                      </a:lnTo>
                      <a:lnTo>
                        <a:pt x="9" y="9"/>
                      </a:lnTo>
                      <a:lnTo>
                        <a:pt x="5" y="3"/>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63" name="Freeform 107">
                  <a:extLst>
                    <a:ext uri="{FF2B5EF4-FFF2-40B4-BE49-F238E27FC236}">
                      <a16:creationId xmlns:a16="http://schemas.microsoft.com/office/drawing/2014/main" id="{2C15BE2F-E0C6-4ABD-9AA3-DD659D9EAE71}"/>
                    </a:ext>
                  </a:extLst>
                </p:cNvPr>
                <p:cNvSpPr>
                  <a:spLocks/>
                </p:cNvSpPr>
                <p:nvPr/>
              </p:nvSpPr>
              <p:spPr bwMode="auto">
                <a:xfrm>
                  <a:off x="3961687" y="3206462"/>
                  <a:ext cx="747417" cy="514504"/>
                </a:xfrm>
                <a:custGeom>
                  <a:avLst/>
                  <a:gdLst>
                    <a:gd name="T0" fmla="*/ 516 w 778"/>
                    <a:gd name="T1" fmla="*/ 6 h 590"/>
                    <a:gd name="T2" fmla="*/ 516 w 778"/>
                    <a:gd name="T3" fmla="*/ 32 h 590"/>
                    <a:gd name="T4" fmla="*/ 490 w 778"/>
                    <a:gd name="T5" fmla="*/ 32 h 590"/>
                    <a:gd name="T6" fmla="*/ 94 w 778"/>
                    <a:gd name="T7" fmla="*/ 38 h 590"/>
                    <a:gd name="T8" fmla="*/ 16 w 778"/>
                    <a:gd name="T9" fmla="*/ 77 h 590"/>
                    <a:gd name="T10" fmla="*/ 30 w 778"/>
                    <a:gd name="T11" fmla="*/ 103 h 590"/>
                    <a:gd name="T12" fmla="*/ 31 w 778"/>
                    <a:gd name="T13" fmla="*/ 118 h 590"/>
                    <a:gd name="T14" fmla="*/ 47 w 778"/>
                    <a:gd name="T15" fmla="*/ 94 h 590"/>
                    <a:gd name="T16" fmla="*/ 62 w 778"/>
                    <a:gd name="T17" fmla="*/ 92 h 590"/>
                    <a:gd name="T18" fmla="*/ 58 w 778"/>
                    <a:gd name="T19" fmla="*/ 109 h 590"/>
                    <a:gd name="T20" fmla="*/ 116 w 778"/>
                    <a:gd name="T21" fmla="*/ 94 h 590"/>
                    <a:gd name="T22" fmla="*/ 139 w 778"/>
                    <a:gd name="T23" fmla="*/ 98 h 590"/>
                    <a:gd name="T24" fmla="*/ 116 w 778"/>
                    <a:gd name="T25" fmla="*/ 102 h 590"/>
                    <a:gd name="T26" fmla="*/ 180 w 778"/>
                    <a:gd name="T27" fmla="*/ 115 h 590"/>
                    <a:gd name="T28" fmla="*/ 195 w 778"/>
                    <a:gd name="T29" fmla="*/ 100 h 590"/>
                    <a:gd name="T30" fmla="*/ 203 w 778"/>
                    <a:gd name="T31" fmla="*/ 120 h 590"/>
                    <a:gd name="T32" fmla="*/ 188 w 778"/>
                    <a:gd name="T33" fmla="*/ 120 h 590"/>
                    <a:gd name="T34" fmla="*/ 208 w 778"/>
                    <a:gd name="T35" fmla="*/ 137 h 590"/>
                    <a:gd name="T36" fmla="*/ 221 w 778"/>
                    <a:gd name="T37" fmla="*/ 162 h 590"/>
                    <a:gd name="T38" fmla="*/ 225 w 778"/>
                    <a:gd name="T39" fmla="*/ 165 h 590"/>
                    <a:gd name="T40" fmla="*/ 257 w 778"/>
                    <a:gd name="T41" fmla="*/ 154 h 590"/>
                    <a:gd name="T42" fmla="*/ 300 w 778"/>
                    <a:gd name="T43" fmla="*/ 132 h 590"/>
                    <a:gd name="T44" fmla="*/ 312 w 778"/>
                    <a:gd name="T45" fmla="*/ 124 h 590"/>
                    <a:gd name="T46" fmla="*/ 338 w 778"/>
                    <a:gd name="T47" fmla="*/ 105 h 590"/>
                    <a:gd name="T48" fmla="*/ 389 w 778"/>
                    <a:gd name="T49" fmla="*/ 137 h 590"/>
                    <a:gd name="T50" fmla="*/ 432 w 778"/>
                    <a:gd name="T51" fmla="*/ 179 h 590"/>
                    <a:gd name="T52" fmla="*/ 475 w 778"/>
                    <a:gd name="T53" fmla="*/ 199 h 590"/>
                    <a:gd name="T54" fmla="*/ 488 w 778"/>
                    <a:gd name="T55" fmla="*/ 226 h 590"/>
                    <a:gd name="T56" fmla="*/ 486 w 778"/>
                    <a:gd name="T57" fmla="*/ 303 h 590"/>
                    <a:gd name="T58" fmla="*/ 488 w 778"/>
                    <a:gd name="T59" fmla="*/ 331 h 590"/>
                    <a:gd name="T60" fmla="*/ 503 w 778"/>
                    <a:gd name="T61" fmla="*/ 322 h 590"/>
                    <a:gd name="T62" fmla="*/ 511 w 778"/>
                    <a:gd name="T63" fmla="*/ 314 h 590"/>
                    <a:gd name="T64" fmla="*/ 515 w 778"/>
                    <a:gd name="T65" fmla="*/ 348 h 590"/>
                    <a:gd name="T66" fmla="*/ 503 w 778"/>
                    <a:gd name="T67" fmla="*/ 367 h 590"/>
                    <a:gd name="T68" fmla="*/ 539 w 778"/>
                    <a:gd name="T69" fmla="*/ 416 h 590"/>
                    <a:gd name="T70" fmla="*/ 563 w 778"/>
                    <a:gd name="T71" fmla="*/ 423 h 590"/>
                    <a:gd name="T72" fmla="*/ 577 w 778"/>
                    <a:gd name="T73" fmla="*/ 410 h 590"/>
                    <a:gd name="T74" fmla="*/ 577 w 778"/>
                    <a:gd name="T75" fmla="*/ 444 h 590"/>
                    <a:gd name="T76" fmla="*/ 594 w 778"/>
                    <a:gd name="T77" fmla="*/ 440 h 590"/>
                    <a:gd name="T78" fmla="*/ 590 w 778"/>
                    <a:gd name="T79" fmla="*/ 461 h 590"/>
                    <a:gd name="T80" fmla="*/ 627 w 778"/>
                    <a:gd name="T81" fmla="*/ 509 h 590"/>
                    <a:gd name="T82" fmla="*/ 644 w 778"/>
                    <a:gd name="T83" fmla="*/ 515 h 590"/>
                    <a:gd name="T84" fmla="*/ 678 w 778"/>
                    <a:gd name="T85" fmla="*/ 551 h 590"/>
                    <a:gd name="T86" fmla="*/ 706 w 778"/>
                    <a:gd name="T87" fmla="*/ 579 h 590"/>
                    <a:gd name="T88" fmla="*/ 695 w 778"/>
                    <a:gd name="T89" fmla="*/ 590 h 590"/>
                    <a:gd name="T90" fmla="*/ 738 w 778"/>
                    <a:gd name="T91" fmla="*/ 577 h 590"/>
                    <a:gd name="T92" fmla="*/ 763 w 778"/>
                    <a:gd name="T93" fmla="*/ 572 h 590"/>
                    <a:gd name="T94" fmla="*/ 765 w 778"/>
                    <a:gd name="T95" fmla="*/ 534 h 590"/>
                    <a:gd name="T96" fmla="*/ 772 w 778"/>
                    <a:gd name="T97" fmla="*/ 500 h 590"/>
                    <a:gd name="T98" fmla="*/ 774 w 778"/>
                    <a:gd name="T99" fmla="*/ 470 h 590"/>
                    <a:gd name="T100" fmla="*/ 759 w 778"/>
                    <a:gd name="T101" fmla="*/ 384 h 590"/>
                    <a:gd name="T102" fmla="*/ 740 w 778"/>
                    <a:gd name="T103" fmla="*/ 355 h 590"/>
                    <a:gd name="T104" fmla="*/ 673 w 778"/>
                    <a:gd name="T105" fmla="*/ 241 h 590"/>
                    <a:gd name="T106" fmla="*/ 665 w 778"/>
                    <a:gd name="T107" fmla="*/ 205 h 590"/>
                    <a:gd name="T108" fmla="*/ 686 w 778"/>
                    <a:gd name="T109" fmla="*/ 228 h 590"/>
                    <a:gd name="T110" fmla="*/ 695 w 778"/>
                    <a:gd name="T111" fmla="*/ 271 h 590"/>
                    <a:gd name="T112" fmla="*/ 688 w 778"/>
                    <a:gd name="T113" fmla="*/ 224 h 590"/>
                    <a:gd name="T114" fmla="*/ 599 w 778"/>
                    <a:gd name="T115" fmla="*/ 98 h 590"/>
                    <a:gd name="T116" fmla="*/ 573 w 778"/>
                    <a:gd name="T117" fmla="*/ 32 h 590"/>
                    <a:gd name="T118" fmla="*/ 560 w 778"/>
                    <a:gd name="T119" fmla="*/ 6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78" h="590">
                      <a:moveTo>
                        <a:pt x="554" y="8"/>
                      </a:moveTo>
                      <a:lnTo>
                        <a:pt x="547" y="6"/>
                      </a:lnTo>
                      <a:lnTo>
                        <a:pt x="530" y="2"/>
                      </a:lnTo>
                      <a:lnTo>
                        <a:pt x="522" y="0"/>
                      </a:lnTo>
                      <a:lnTo>
                        <a:pt x="516" y="6"/>
                      </a:lnTo>
                      <a:lnTo>
                        <a:pt x="513" y="6"/>
                      </a:lnTo>
                      <a:lnTo>
                        <a:pt x="511" y="13"/>
                      </a:lnTo>
                      <a:lnTo>
                        <a:pt x="513" y="19"/>
                      </a:lnTo>
                      <a:lnTo>
                        <a:pt x="516" y="26"/>
                      </a:lnTo>
                      <a:lnTo>
                        <a:pt x="516" y="32"/>
                      </a:lnTo>
                      <a:lnTo>
                        <a:pt x="516" y="47"/>
                      </a:lnTo>
                      <a:lnTo>
                        <a:pt x="511" y="51"/>
                      </a:lnTo>
                      <a:lnTo>
                        <a:pt x="503" y="51"/>
                      </a:lnTo>
                      <a:lnTo>
                        <a:pt x="498" y="38"/>
                      </a:lnTo>
                      <a:lnTo>
                        <a:pt x="490" y="32"/>
                      </a:lnTo>
                      <a:lnTo>
                        <a:pt x="255" y="49"/>
                      </a:lnTo>
                      <a:lnTo>
                        <a:pt x="250" y="43"/>
                      </a:lnTo>
                      <a:lnTo>
                        <a:pt x="248" y="36"/>
                      </a:lnTo>
                      <a:lnTo>
                        <a:pt x="238" y="21"/>
                      </a:lnTo>
                      <a:lnTo>
                        <a:pt x="94" y="38"/>
                      </a:lnTo>
                      <a:lnTo>
                        <a:pt x="9" y="47"/>
                      </a:lnTo>
                      <a:lnTo>
                        <a:pt x="1" y="53"/>
                      </a:lnTo>
                      <a:lnTo>
                        <a:pt x="0" y="60"/>
                      </a:lnTo>
                      <a:lnTo>
                        <a:pt x="11" y="75"/>
                      </a:lnTo>
                      <a:lnTo>
                        <a:pt x="16" y="77"/>
                      </a:lnTo>
                      <a:lnTo>
                        <a:pt x="24" y="85"/>
                      </a:lnTo>
                      <a:lnTo>
                        <a:pt x="20" y="94"/>
                      </a:lnTo>
                      <a:lnTo>
                        <a:pt x="22" y="98"/>
                      </a:lnTo>
                      <a:lnTo>
                        <a:pt x="24" y="102"/>
                      </a:lnTo>
                      <a:lnTo>
                        <a:pt x="30" y="103"/>
                      </a:lnTo>
                      <a:lnTo>
                        <a:pt x="30" y="107"/>
                      </a:lnTo>
                      <a:lnTo>
                        <a:pt x="24" y="113"/>
                      </a:lnTo>
                      <a:lnTo>
                        <a:pt x="20" y="120"/>
                      </a:lnTo>
                      <a:lnTo>
                        <a:pt x="24" y="120"/>
                      </a:lnTo>
                      <a:lnTo>
                        <a:pt x="31" y="118"/>
                      </a:lnTo>
                      <a:lnTo>
                        <a:pt x="39" y="115"/>
                      </a:lnTo>
                      <a:lnTo>
                        <a:pt x="45" y="105"/>
                      </a:lnTo>
                      <a:lnTo>
                        <a:pt x="48" y="98"/>
                      </a:lnTo>
                      <a:lnTo>
                        <a:pt x="47" y="96"/>
                      </a:lnTo>
                      <a:lnTo>
                        <a:pt x="47" y="94"/>
                      </a:lnTo>
                      <a:lnTo>
                        <a:pt x="50" y="90"/>
                      </a:lnTo>
                      <a:lnTo>
                        <a:pt x="52" y="100"/>
                      </a:lnTo>
                      <a:lnTo>
                        <a:pt x="58" y="94"/>
                      </a:lnTo>
                      <a:lnTo>
                        <a:pt x="60" y="85"/>
                      </a:lnTo>
                      <a:lnTo>
                        <a:pt x="62" y="92"/>
                      </a:lnTo>
                      <a:lnTo>
                        <a:pt x="69" y="98"/>
                      </a:lnTo>
                      <a:lnTo>
                        <a:pt x="63" y="105"/>
                      </a:lnTo>
                      <a:lnTo>
                        <a:pt x="52" y="107"/>
                      </a:lnTo>
                      <a:lnTo>
                        <a:pt x="50" y="109"/>
                      </a:lnTo>
                      <a:lnTo>
                        <a:pt x="58" y="109"/>
                      </a:lnTo>
                      <a:lnTo>
                        <a:pt x="78" y="103"/>
                      </a:lnTo>
                      <a:lnTo>
                        <a:pt x="97" y="102"/>
                      </a:lnTo>
                      <a:lnTo>
                        <a:pt x="99" y="100"/>
                      </a:lnTo>
                      <a:lnTo>
                        <a:pt x="114" y="88"/>
                      </a:lnTo>
                      <a:lnTo>
                        <a:pt x="116" y="94"/>
                      </a:lnTo>
                      <a:lnTo>
                        <a:pt x="122" y="90"/>
                      </a:lnTo>
                      <a:lnTo>
                        <a:pt x="129" y="88"/>
                      </a:lnTo>
                      <a:lnTo>
                        <a:pt x="142" y="94"/>
                      </a:lnTo>
                      <a:lnTo>
                        <a:pt x="144" y="100"/>
                      </a:lnTo>
                      <a:lnTo>
                        <a:pt x="139" y="98"/>
                      </a:lnTo>
                      <a:lnTo>
                        <a:pt x="131" y="96"/>
                      </a:lnTo>
                      <a:lnTo>
                        <a:pt x="125" y="96"/>
                      </a:lnTo>
                      <a:lnTo>
                        <a:pt x="124" y="100"/>
                      </a:lnTo>
                      <a:lnTo>
                        <a:pt x="110" y="100"/>
                      </a:lnTo>
                      <a:lnTo>
                        <a:pt x="116" y="102"/>
                      </a:lnTo>
                      <a:lnTo>
                        <a:pt x="124" y="102"/>
                      </a:lnTo>
                      <a:lnTo>
                        <a:pt x="152" y="107"/>
                      </a:lnTo>
                      <a:lnTo>
                        <a:pt x="169" y="113"/>
                      </a:lnTo>
                      <a:lnTo>
                        <a:pt x="182" y="122"/>
                      </a:lnTo>
                      <a:lnTo>
                        <a:pt x="180" y="115"/>
                      </a:lnTo>
                      <a:lnTo>
                        <a:pt x="174" y="111"/>
                      </a:lnTo>
                      <a:lnTo>
                        <a:pt x="171" y="105"/>
                      </a:lnTo>
                      <a:lnTo>
                        <a:pt x="178" y="105"/>
                      </a:lnTo>
                      <a:lnTo>
                        <a:pt x="184" y="107"/>
                      </a:lnTo>
                      <a:lnTo>
                        <a:pt x="195" y="100"/>
                      </a:lnTo>
                      <a:lnTo>
                        <a:pt x="193" y="107"/>
                      </a:lnTo>
                      <a:lnTo>
                        <a:pt x="188" y="109"/>
                      </a:lnTo>
                      <a:lnTo>
                        <a:pt x="186" y="115"/>
                      </a:lnTo>
                      <a:lnTo>
                        <a:pt x="195" y="120"/>
                      </a:lnTo>
                      <a:lnTo>
                        <a:pt x="203" y="120"/>
                      </a:lnTo>
                      <a:lnTo>
                        <a:pt x="206" y="128"/>
                      </a:lnTo>
                      <a:lnTo>
                        <a:pt x="214" y="126"/>
                      </a:lnTo>
                      <a:lnTo>
                        <a:pt x="210" y="132"/>
                      </a:lnTo>
                      <a:lnTo>
                        <a:pt x="203" y="126"/>
                      </a:lnTo>
                      <a:lnTo>
                        <a:pt x="188" y="120"/>
                      </a:lnTo>
                      <a:lnTo>
                        <a:pt x="195" y="128"/>
                      </a:lnTo>
                      <a:lnTo>
                        <a:pt x="201" y="132"/>
                      </a:lnTo>
                      <a:lnTo>
                        <a:pt x="204" y="134"/>
                      </a:lnTo>
                      <a:lnTo>
                        <a:pt x="201" y="134"/>
                      </a:lnTo>
                      <a:lnTo>
                        <a:pt x="208" y="137"/>
                      </a:lnTo>
                      <a:lnTo>
                        <a:pt x="216" y="139"/>
                      </a:lnTo>
                      <a:lnTo>
                        <a:pt x="221" y="147"/>
                      </a:lnTo>
                      <a:lnTo>
                        <a:pt x="225" y="154"/>
                      </a:lnTo>
                      <a:lnTo>
                        <a:pt x="227" y="160"/>
                      </a:lnTo>
                      <a:lnTo>
                        <a:pt x="221" y="162"/>
                      </a:lnTo>
                      <a:lnTo>
                        <a:pt x="218" y="154"/>
                      </a:lnTo>
                      <a:lnTo>
                        <a:pt x="218" y="149"/>
                      </a:lnTo>
                      <a:lnTo>
                        <a:pt x="216" y="156"/>
                      </a:lnTo>
                      <a:lnTo>
                        <a:pt x="219" y="162"/>
                      </a:lnTo>
                      <a:lnTo>
                        <a:pt x="225" y="165"/>
                      </a:lnTo>
                      <a:lnTo>
                        <a:pt x="233" y="164"/>
                      </a:lnTo>
                      <a:lnTo>
                        <a:pt x="236" y="162"/>
                      </a:lnTo>
                      <a:lnTo>
                        <a:pt x="250" y="158"/>
                      </a:lnTo>
                      <a:lnTo>
                        <a:pt x="257" y="158"/>
                      </a:lnTo>
                      <a:lnTo>
                        <a:pt x="257" y="154"/>
                      </a:lnTo>
                      <a:lnTo>
                        <a:pt x="265" y="149"/>
                      </a:lnTo>
                      <a:lnTo>
                        <a:pt x="266" y="152"/>
                      </a:lnTo>
                      <a:lnTo>
                        <a:pt x="272" y="150"/>
                      </a:lnTo>
                      <a:lnTo>
                        <a:pt x="293" y="134"/>
                      </a:lnTo>
                      <a:lnTo>
                        <a:pt x="300" y="132"/>
                      </a:lnTo>
                      <a:lnTo>
                        <a:pt x="306" y="130"/>
                      </a:lnTo>
                      <a:lnTo>
                        <a:pt x="313" y="132"/>
                      </a:lnTo>
                      <a:lnTo>
                        <a:pt x="310" y="124"/>
                      </a:lnTo>
                      <a:lnTo>
                        <a:pt x="302" y="120"/>
                      </a:lnTo>
                      <a:lnTo>
                        <a:pt x="312" y="124"/>
                      </a:lnTo>
                      <a:lnTo>
                        <a:pt x="308" y="120"/>
                      </a:lnTo>
                      <a:lnTo>
                        <a:pt x="312" y="113"/>
                      </a:lnTo>
                      <a:lnTo>
                        <a:pt x="317" y="109"/>
                      </a:lnTo>
                      <a:lnTo>
                        <a:pt x="330" y="107"/>
                      </a:lnTo>
                      <a:lnTo>
                        <a:pt x="338" y="105"/>
                      </a:lnTo>
                      <a:lnTo>
                        <a:pt x="342" y="105"/>
                      </a:lnTo>
                      <a:lnTo>
                        <a:pt x="359" y="113"/>
                      </a:lnTo>
                      <a:lnTo>
                        <a:pt x="364" y="115"/>
                      </a:lnTo>
                      <a:lnTo>
                        <a:pt x="377" y="122"/>
                      </a:lnTo>
                      <a:lnTo>
                        <a:pt x="389" y="137"/>
                      </a:lnTo>
                      <a:lnTo>
                        <a:pt x="404" y="143"/>
                      </a:lnTo>
                      <a:lnTo>
                        <a:pt x="406" y="150"/>
                      </a:lnTo>
                      <a:lnTo>
                        <a:pt x="407" y="158"/>
                      </a:lnTo>
                      <a:lnTo>
                        <a:pt x="426" y="171"/>
                      </a:lnTo>
                      <a:lnTo>
                        <a:pt x="432" y="179"/>
                      </a:lnTo>
                      <a:lnTo>
                        <a:pt x="439" y="181"/>
                      </a:lnTo>
                      <a:lnTo>
                        <a:pt x="443" y="188"/>
                      </a:lnTo>
                      <a:lnTo>
                        <a:pt x="451" y="190"/>
                      </a:lnTo>
                      <a:lnTo>
                        <a:pt x="464" y="188"/>
                      </a:lnTo>
                      <a:lnTo>
                        <a:pt x="475" y="199"/>
                      </a:lnTo>
                      <a:lnTo>
                        <a:pt x="475" y="205"/>
                      </a:lnTo>
                      <a:lnTo>
                        <a:pt x="479" y="212"/>
                      </a:lnTo>
                      <a:lnTo>
                        <a:pt x="486" y="214"/>
                      </a:lnTo>
                      <a:lnTo>
                        <a:pt x="488" y="222"/>
                      </a:lnTo>
                      <a:lnTo>
                        <a:pt x="488" y="226"/>
                      </a:lnTo>
                      <a:lnTo>
                        <a:pt x="490" y="246"/>
                      </a:lnTo>
                      <a:lnTo>
                        <a:pt x="492" y="252"/>
                      </a:lnTo>
                      <a:lnTo>
                        <a:pt x="492" y="261"/>
                      </a:lnTo>
                      <a:lnTo>
                        <a:pt x="485" y="295"/>
                      </a:lnTo>
                      <a:lnTo>
                        <a:pt x="486" y="303"/>
                      </a:lnTo>
                      <a:lnTo>
                        <a:pt x="486" y="316"/>
                      </a:lnTo>
                      <a:lnTo>
                        <a:pt x="483" y="327"/>
                      </a:lnTo>
                      <a:lnTo>
                        <a:pt x="488" y="335"/>
                      </a:lnTo>
                      <a:lnTo>
                        <a:pt x="494" y="340"/>
                      </a:lnTo>
                      <a:lnTo>
                        <a:pt x="488" y="331"/>
                      </a:lnTo>
                      <a:lnTo>
                        <a:pt x="501" y="340"/>
                      </a:lnTo>
                      <a:lnTo>
                        <a:pt x="501" y="342"/>
                      </a:lnTo>
                      <a:lnTo>
                        <a:pt x="505" y="337"/>
                      </a:lnTo>
                      <a:lnTo>
                        <a:pt x="509" y="322"/>
                      </a:lnTo>
                      <a:lnTo>
                        <a:pt x="503" y="322"/>
                      </a:lnTo>
                      <a:lnTo>
                        <a:pt x="501" y="320"/>
                      </a:lnTo>
                      <a:lnTo>
                        <a:pt x="501" y="314"/>
                      </a:lnTo>
                      <a:lnTo>
                        <a:pt x="496" y="308"/>
                      </a:lnTo>
                      <a:lnTo>
                        <a:pt x="496" y="306"/>
                      </a:lnTo>
                      <a:lnTo>
                        <a:pt x="511" y="314"/>
                      </a:lnTo>
                      <a:lnTo>
                        <a:pt x="513" y="322"/>
                      </a:lnTo>
                      <a:lnTo>
                        <a:pt x="520" y="314"/>
                      </a:lnTo>
                      <a:lnTo>
                        <a:pt x="526" y="322"/>
                      </a:lnTo>
                      <a:lnTo>
                        <a:pt x="526" y="327"/>
                      </a:lnTo>
                      <a:lnTo>
                        <a:pt x="515" y="348"/>
                      </a:lnTo>
                      <a:lnTo>
                        <a:pt x="513" y="359"/>
                      </a:lnTo>
                      <a:lnTo>
                        <a:pt x="505" y="361"/>
                      </a:lnTo>
                      <a:lnTo>
                        <a:pt x="505" y="367"/>
                      </a:lnTo>
                      <a:lnTo>
                        <a:pt x="500" y="361"/>
                      </a:lnTo>
                      <a:lnTo>
                        <a:pt x="503" y="367"/>
                      </a:lnTo>
                      <a:lnTo>
                        <a:pt x="516" y="374"/>
                      </a:lnTo>
                      <a:lnTo>
                        <a:pt x="522" y="382"/>
                      </a:lnTo>
                      <a:lnTo>
                        <a:pt x="520" y="384"/>
                      </a:lnTo>
                      <a:lnTo>
                        <a:pt x="535" y="408"/>
                      </a:lnTo>
                      <a:lnTo>
                        <a:pt x="539" y="416"/>
                      </a:lnTo>
                      <a:lnTo>
                        <a:pt x="550" y="427"/>
                      </a:lnTo>
                      <a:lnTo>
                        <a:pt x="558" y="429"/>
                      </a:lnTo>
                      <a:lnTo>
                        <a:pt x="563" y="429"/>
                      </a:lnTo>
                      <a:lnTo>
                        <a:pt x="567" y="429"/>
                      </a:lnTo>
                      <a:lnTo>
                        <a:pt x="563" y="423"/>
                      </a:lnTo>
                      <a:lnTo>
                        <a:pt x="560" y="416"/>
                      </a:lnTo>
                      <a:lnTo>
                        <a:pt x="554" y="412"/>
                      </a:lnTo>
                      <a:lnTo>
                        <a:pt x="562" y="412"/>
                      </a:lnTo>
                      <a:lnTo>
                        <a:pt x="563" y="417"/>
                      </a:lnTo>
                      <a:lnTo>
                        <a:pt x="577" y="410"/>
                      </a:lnTo>
                      <a:lnTo>
                        <a:pt x="579" y="412"/>
                      </a:lnTo>
                      <a:lnTo>
                        <a:pt x="571" y="416"/>
                      </a:lnTo>
                      <a:lnTo>
                        <a:pt x="575" y="423"/>
                      </a:lnTo>
                      <a:lnTo>
                        <a:pt x="575" y="436"/>
                      </a:lnTo>
                      <a:lnTo>
                        <a:pt x="577" y="444"/>
                      </a:lnTo>
                      <a:lnTo>
                        <a:pt x="580" y="451"/>
                      </a:lnTo>
                      <a:lnTo>
                        <a:pt x="579" y="455"/>
                      </a:lnTo>
                      <a:lnTo>
                        <a:pt x="586" y="455"/>
                      </a:lnTo>
                      <a:lnTo>
                        <a:pt x="592" y="447"/>
                      </a:lnTo>
                      <a:lnTo>
                        <a:pt x="594" y="440"/>
                      </a:lnTo>
                      <a:lnTo>
                        <a:pt x="603" y="432"/>
                      </a:lnTo>
                      <a:lnTo>
                        <a:pt x="595" y="444"/>
                      </a:lnTo>
                      <a:lnTo>
                        <a:pt x="594" y="451"/>
                      </a:lnTo>
                      <a:lnTo>
                        <a:pt x="590" y="457"/>
                      </a:lnTo>
                      <a:lnTo>
                        <a:pt x="590" y="461"/>
                      </a:lnTo>
                      <a:lnTo>
                        <a:pt x="595" y="463"/>
                      </a:lnTo>
                      <a:lnTo>
                        <a:pt x="603" y="468"/>
                      </a:lnTo>
                      <a:lnTo>
                        <a:pt x="610" y="494"/>
                      </a:lnTo>
                      <a:lnTo>
                        <a:pt x="622" y="509"/>
                      </a:lnTo>
                      <a:lnTo>
                        <a:pt x="627" y="509"/>
                      </a:lnTo>
                      <a:lnTo>
                        <a:pt x="620" y="511"/>
                      </a:lnTo>
                      <a:lnTo>
                        <a:pt x="627" y="515"/>
                      </a:lnTo>
                      <a:lnTo>
                        <a:pt x="635" y="513"/>
                      </a:lnTo>
                      <a:lnTo>
                        <a:pt x="641" y="513"/>
                      </a:lnTo>
                      <a:lnTo>
                        <a:pt x="644" y="515"/>
                      </a:lnTo>
                      <a:lnTo>
                        <a:pt x="659" y="521"/>
                      </a:lnTo>
                      <a:lnTo>
                        <a:pt x="661" y="526"/>
                      </a:lnTo>
                      <a:lnTo>
                        <a:pt x="667" y="532"/>
                      </a:lnTo>
                      <a:lnTo>
                        <a:pt x="676" y="543"/>
                      </a:lnTo>
                      <a:lnTo>
                        <a:pt x="678" y="551"/>
                      </a:lnTo>
                      <a:lnTo>
                        <a:pt x="691" y="564"/>
                      </a:lnTo>
                      <a:lnTo>
                        <a:pt x="697" y="566"/>
                      </a:lnTo>
                      <a:lnTo>
                        <a:pt x="704" y="566"/>
                      </a:lnTo>
                      <a:lnTo>
                        <a:pt x="710" y="572"/>
                      </a:lnTo>
                      <a:lnTo>
                        <a:pt x="706" y="579"/>
                      </a:lnTo>
                      <a:lnTo>
                        <a:pt x="699" y="573"/>
                      </a:lnTo>
                      <a:lnTo>
                        <a:pt x="691" y="570"/>
                      </a:lnTo>
                      <a:lnTo>
                        <a:pt x="686" y="575"/>
                      </a:lnTo>
                      <a:lnTo>
                        <a:pt x="689" y="583"/>
                      </a:lnTo>
                      <a:lnTo>
                        <a:pt x="695" y="590"/>
                      </a:lnTo>
                      <a:lnTo>
                        <a:pt x="710" y="585"/>
                      </a:lnTo>
                      <a:lnTo>
                        <a:pt x="718" y="579"/>
                      </a:lnTo>
                      <a:lnTo>
                        <a:pt x="725" y="581"/>
                      </a:lnTo>
                      <a:lnTo>
                        <a:pt x="733" y="581"/>
                      </a:lnTo>
                      <a:lnTo>
                        <a:pt x="738" y="577"/>
                      </a:lnTo>
                      <a:lnTo>
                        <a:pt x="744" y="572"/>
                      </a:lnTo>
                      <a:lnTo>
                        <a:pt x="751" y="568"/>
                      </a:lnTo>
                      <a:lnTo>
                        <a:pt x="757" y="572"/>
                      </a:lnTo>
                      <a:lnTo>
                        <a:pt x="753" y="568"/>
                      </a:lnTo>
                      <a:lnTo>
                        <a:pt x="763" y="572"/>
                      </a:lnTo>
                      <a:lnTo>
                        <a:pt x="759" y="564"/>
                      </a:lnTo>
                      <a:lnTo>
                        <a:pt x="763" y="556"/>
                      </a:lnTo>
                      <a:lnTo>
                        <a:pt x="766" y="551"/>
                      </a:lnTo>
                      <a:lnTo>
                        <a:pt x="763" y="538"/>
                      </a:lnTo>
                      <a:lnTo>
                        <a:pt x="765" y="534"/>
                      </a:lnTo>
                      <a:lnTo>
                        <a:pt x="763" y="526"/>
                      </a:lnTo>
                      <a:lnTo>
                        <a:pt x="766" y="519"/>
                      </a:lnTo>
                      <a:lnTo>
                        <a:pt x="766" y="513"/>
                      </a:lnTo>
                      <a:lnTo>
                        <a:pt x="772" y="506"/>
                      </a:lnTo>
                      <a:lnTo>
                        <a:pt x="772" y="500"/>
                      </a:lnTo>
                      <a:lnTo>
                        <a:pt x="774" y="493"/>
                      </a:lnTo>
                      <a:lnTo>
                        <a:pt x="776" y="500"/>
                      </a:lnTo>
                      <a:lnTo>
                        <a:pt x="778" y="493"/>
                      </a:lnTo>
                      <a:lnTo>
                        <a:pt x="776" y="485"/>
                      </a:lnTo>
                      <a:lnTo>
                        <a:pt x="774" y="470"/>
                      </a:lnTo>
                      <a:lnTo>
                        <a:pt x="774" y="451"/>
                      </a:lnTo>
                      <a:lnTo>
                        <a:pt x="772" y="444"/>
                      </a:lnTo>
                      <a:lnTo>
                        <a:pt x="770" y="412"/>
                      </a:lnTo>
                      <a:lnTo>
                        <a:pt x="763" y="385"/>
                      </a:lnTo>
                      <a:lnTo>
                        <a:pt x="759" y="384"/>
                      </a:lnTo>
                      <a:lnTo>
                        <a:pt x="759" y="374"/>
                      </a:lnTo>
                      <a:lnTo>
                        <a:pt x="748" y="361"/>
                      </a:lnTo>
                      <a:lnTo>
                        <a:pt x="740" y="357"/>
                      </a:lnTo>
                      <a:lnTo>
                        <a:pt x="738" y="359"/>
                      </a:lnTo>
                      <a:lnTo>
                        <a:pt x="740" y="355"/>
                      </a:lnTo>
                      <a:lnTo>
                        <a:pt x="740" y="350"/>
                      </a:lnTo>
                      <a:lnTo>
                        <a:pt x="731" y="337"/>
                      </a:lnTo>
                      <a:lnTo>
                        <a:pt x="719" y="312"/>
                      </a:lnTo>
                      <a:lnTo>
                        <a:pt x="693" y="275"/>
                      </a:lnTo>
                      <a:lnTo>
                        <a:pt x="673" y="241"/>
                      </a:lnTo>
                      <a:lnTo>
                        <a:pt x="669" y="235"/>
                      </a:lnTo>
                      <a:lnTo>
                        <a:pt x="661" y="214"/>
                      </a:lnTo>
                      <a:lnTo>
                        <a:pt x="656" y="201"/>
                      </a:lnTo>
                      <a:lnTo>
                        <a:pt x="659" y="201"/>
                      </a:lnTo>
                      <a:lnTo>
                        <a:pt x="665" y="205"/>
                      </a:lnTo>
                      <a:lnTo>
                        <a:pt x="663" y="211"/>
                      </a:lnTo>
                      <a:lnTo>
                        <a:pt x="671" y="218"/>
                      </a:lnTo>
                      <a:lnTo>
                        <a:pt x="678" y="214"/>
                      </a:lnTo>
                      <a:lnTo>
                        <a:pt x="684" y="220"/>
                      </a:lnTo>
                      <a:lnTo>
                        <a:pt x="686" y="228"/>
                      </a:lnTo>
                      <a:lnTo>
                        <a:pt x="684" y="241"/>
                      </a:lnTo>
                      <a:lnTo>
                        <a:pt x="688" y="261"/>
                      </a:lnTo>
                      <a:lnTo>
                        <a:pt x="703" y="284"/>
                      </a:lnTo>
                      <a:lnTo>
                        <a:pt x="710" y="291"/>
                      </a:lnTo>
                      <a:lnTo>
                        <a:pt x="695" y="271"/>
                      </a:lnTo>
                      <a:lnTo>
                        <a:pt x="691" y="263"/>
                      </a:lnTo>
                      <a:lnTo>
                        <a:pt x="688" y="250"/>
                      </a:lnTo>
                      <a:lnTo>
                        <a:pt x="686" y="237"/>
                      </a:lnTo>
                      <a:lnTo>
                        <a:pt x="691" y="231"/>
                      </a:lnTo>
                      <a:lnTo>
                        <a:pt x="688" y="224"/>
                      </a:lnTo>
                      <a:lnTo>
                        <a:pt x="684" y="216"/>
                      </a:lnTo>
                      <a:lnTo>
                        <a:pt x="671" y="203"/>
                      </a:lnTo>
                      <a:lnTo>
                        <a:pt x="631" y="154"/>
                      </a:lnTo>
                      <a:lnTo>
                        <a:pt x="609" y="118"/>
                      </a:lnTo>
                      <a:lnTo>
                        <a:pt x="599" y="98"/>
                      </a:lnTo>
                      <a:lnTo>
                        <a:pt x="588" y="71"/>
                      </a:lnTo>
                      <a:lnTo>
                        <a:pt x="586" y="64"/>
                      </a:lnTo>
                      <a:lnTo>
                        <a:pt x="579" y="51"/>
                      </a:lnTo>
                      <a:lnTo>
                        <a:pt x="577" y="38"/>
                      </a:lnTo>
                      <a:lnTo>
                        <a:pt x="573" y="32"/>
                      </a:lnTo>
                      <a:lnTo>
                        <a:pt x="567" y="24"/>
                      </a:lnTo>
                      <a:lnTo>
                        <a:pt x="563" y="17"/>
                      </a:lnTo>
                      <a:lnTo>
                        <a:pt x="567" y="23"/>
                      </a:lnTo>
                      <a:lnTo>
                        <a:pt x="569" y="8"/>
                      </a:lnTo>
                      <a:lnTo>
                        <a:pt x="560" y="6"/>
                      </a:lnTo>
                      <a:lnTo>
                        <a:pt x="558" y="6"/>
                      </a:lnTo>
                      <a:lnTo>
                        <a:pt x="554" y="8"/>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64" name="Freeform 108">
                  <a:extLst>
                    <a:ext uri="{FF2B5EF4-FFF2-40B4-BE49-F238E27FC236}">
                      <a16:creationId xmlns:a16="http://schemas.microsoft.com/office/drawing/2014/main" id="{377D5171-026A-4FE9-8302-FC546C6F18B7}"/>
                    </a:ext>
                  </a:extLst>
                </p:cNvPr>
                <p:cNvSpPr>
                  <a:spLocks/>
                </p:cNvSpPr>
                <p:nvPr/>
              </p:nvSpPr>
              <p:spPr bwMode="auto">
                <a:xfrm>
                  <a:off x="4643777" y="3748872"/>
                  <a:ext cx="8646" cy="6976"/>
                </a:xfrm>
                <a:custGeom>
                  <a:avLst/>
                  <a:gdLst>
                    <a:gd name="T0" fmla="*/ 9 w 9"/>
                    <a:gd name="T1" fmla="*/ 0 h 8"/>
                    <a:gd name="T2" fmla="*/ 8 w 9"/>
                    <a:gd name="T3" fmla="*/ 2 h 8"/>
                    <a:gd name="T4" fmla="*/ 0 w 9"/>
                    <a:gd name="T5" fmla="*/ 8 h 8"/>
                    <a:gd name="T6" fmla="*/ 8 w 9"/>
                    <a:gd name="T7" fmla="*/ 2 h 8"/>
                    <a:gd name="T8" fmla="*/ 9 w 9"/>
                    <a:gd name="T9" fmla="*/ 0 h 8"/>
                  </a:gdLst>
                  <a:ahLst/>
                  <a:cxnLst>
                    <a:cxn ang="0">
                      <a:pos x="T0" y="T1"/>
                    </a:cxn>
                    <a:cxn ang="0">
                      <a:pos x="T2" y="T3"/>
                    </a:cxn>
                    <a:cxn ang="0">
                      <a:pos x="T4" y="T5"/>
                    </a:cxn>
                    <a:cxn ang="0">
                      <a:pos x="T6" y="T7"/>
                    </a:cxn>
                    <a:cxn ang="0">
                      <a:pos x="T8" y="T9"/>
                    </a:cxn>
                  </a:cxnLst>
                  <a:rect l="0" t="0" r="r" b="b"/>
                  <a:pathLst>
                    <a:path w="9" h="8">
                      <a:moveTo>
                        <a:pt x="9" y="0"/>
                      </a:moveTo>
                      <a:lnTo>
                        <a:pt x="8" y="2"/>
                      </a:lnTo>
                      <a:lnTo>
                        <a:pt x="0" y="8"/>
                      </a:lnTo>
                      <a:lnTo>
                        <a:pt x="8" y="2"/>
                      </a:lnTo>
                      <a:lnTo>
                        <a:pt x="9"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65" name="Freeform 109">
                  <a:extLst>
                    <a:ext uri="{FF2B5EF4-FFF2-40B4-BE49-F238E27FC236}">
                      <a16:creationId xmlns:a16="http://schemas.microsoft.com/office/drawing/2014/main" id="{C5489134-A990-438B-BC30-EE37DF314451}"/>
                    </a:ext>
                  </a:extLst>
                </p:cNvPr>
                <p:cNvSpPr>
                  <a:spLocks/>
                </p:cNvSpPr>
                <p:nvPr/>
              </p:nvSpPr>
              <p:spPr bwMode="auto">
                <a:xfrm>
                  <a:off x="4643777" y="3748872"/>
                  <a:ext cx="8646" cy="6976"/>
                </a:xfrm>
                <a:custGeom>
                  <a:avLst/>
                  <a:gdLst>
                    <a:gd name="T0" fmla="*/ 9 w 9"/>
                    <a:gd name="T1" fmla="*/ 0 h 8"/>
                    <a:gd name="T2" fmla="*/ 8 w 9"/>
                    <a:gd name="T3" fmla="*/ 2 h 8"/>
                    <a:gd name="T4" fmla="*/ 0 w 9"/>
                    <a:gd name="T5" fmla="*/ 8 h 8"/>
                    <a:gd name="T6" fmla="*/ 8 w 9"/>
                    <a:gd name="T7" fmla="*/ 2 h 8"/>
                    <a:gd name="T8" fmla="*/ 9 w 9"/>
                    <a:gd name="T9" fmla="*/ 0 h 8"/>
                  </a:gdLst>
                  <a:ahLst/>
                  <a:cxnLst>
                    <a:cxn ang="0">
                      <a:pos x="T0" y="T1"/>
                    </a:cxn>
                    <a:cxn ang="0">
                      <a:pos x="T2" y="T3"/>
                    </a:cxn>
                    <a:cxn ang="0">
                      <a:pos x="T4" y="T5"/>
                    </a:cxn>
                    <a:cxn ang="0">
                      <a:pos x="T6" y="T7"/>
                    </a:cxn>
                    <a:cxn ang="0">
                      <a:pos x="T8" y="T9"/>
                    </a:cxn>
                  </a:cxnLst>
                  <a:rect l="0" t="0" r="r" b="b"/>
                  <a:pathLst>
                    <a:path w="9" h="8">
                      <a:moveTo>
                        <a:pt x="9" y="0"/>
                      </a:moveTo>
                      <a:lnTo>
                        <a:pt x="8" y="2"/>
                      </a:lnTo>
                      <a:lnTo>
                        <a:pt x="0" y="8"/>
                      </a:lnTo>
                      <a:lnTo>
                        <a:pt x="8" y="2"/>
                      </a:lnTo>
                      <a:lnTo>
                        <a:pt x="9"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66" name="Freeform 110">
                  <a:extLst>
                    <a:ext uri="{FF2B5EF4-FFF2-40B4-BE49-F238E27FC236}">
                      <a16:creationId xmlns:a16="http://schemas.microsoft.com/office/drawing/2014/main" id="{47D18988-7140-43CE-91DD-82957C4A319E}"/>
                    </a:ext>
                  </a:extLst>
                </p:cNvPr>
                <p:cNvSpPr>
                  <a:spLocks/>
                </p:cNvSpPr>
                <p:nvPr/>
              </p:nvSpPr>
              <p:spPr bwMode="auto">
                <a:xfrm>
                  <a:off x="4506399" y="3606729"/>
                  <a:ext cx="14410" cy="7848"/>
                </a:xfrm>
                <a:custGeom>
                  <a:avLst/>
                  <a:gdLst>
                    <a:gd name="T0" fmla="*/ 15 w 15"/>
                    <a:gd name="T1" fmla="*/ 5 h 9"/>
                    <a:gd name="T2" fmla="*/ 8 w 15"/>
                    <a:gd name="T3" fmla="*/ 7 h 9"/>
                    <a:gd name="T4" fmla="*/ 0 w 15"/>
                    <a:gd name="T5" fmla="*/ 0 h 9"/>
                    <a:gd name="T6" fmla="*/ 0 w 15"/>
                    <a:gd name="T7" fmla="*/ 0 h 9"/>
                    <a:gd name="T8" fmla="*/ 4 w 15"/>
                    <a:gd name="T9" fmla="*/ 7 h 9"/>
                    <a:gd name="T10" fmla="*/ 8 w 15"/>
                    <a:gd name="T11" fmla="*/ 9 h 9"/>
                    <a:gd name="T12" fmla="*/ 15 w 15"/>
                    <a:gd name="T13" fmla="*/ 5 h 9"/>
                  </a:gdLst>
                  <a:ahLst/>
                  <a:cxnLst>
                    <a:cxn ang="0">
                      <a:pos x="T0" y="T1"/>
                    </a:cxn>
                    <a:cxn ang="0">
                      <a:pos x="T2" y="T3"/>
                    </a:cxn>
                    <a:cxn ang="0">
                      <a:pos x="T4" y="T5"/>
                    </a:cxn>
                    <a:cxn ang="0">
                      <a:pos x="T6" y="T7"/>
                    </a:cxn>
                    <a:cxn ang="0">
                      <a:pos x="T8" y="T9"/>
                    </a:cxn>
                    <a:cxn ang="0">
                      <a:pos x="T10" y="T11"/>
                    </a:cxn>
                    <a:cxn ang="0">
                      <a:pos x="T12" y="T13"/>
                    </a:cxn>
                  </a:cxnLst>
                  <a:rect l="0" t="0" r="r" b="b"/>
                  <a:pathLst>
                    <a:path w="15" h="9">
                      <a:moveTo>
                        <a:pt x="15" y="5"/>
                      </a:moveTo>
                      <a:lnTo>
                        <a:pt x="8" y="7"/>
                      </a:lnTo>
                      <a:lnTo>
                        <a:pt x="0" y="0"/>
                      </a:lnTo>
                      <a:lnTo>
                        <a:pt x="0" y="0"/>
                      </a:lnTo>
                      <a:lnTo>
                        <a:pt x="4" y="7"/>
                      </a:lnTo>
                      <a:lnTo>
                        <a:pt x="8" y="9"/>
                      </a:lnTo>
                      <a:lnTo>
                        <a:pt x="15" y="5"/>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67" name="Freeform 111">
                  <a:extLst>
                    <a:ext uri="{FF2B5EF4-FFF2-40B4-BE49-F238E27FC236}">
                      <a16:creationId xmlns:a16="http://schemas.microsoft.com/office/drawing/2014/main" id="{FA57E1E4-C8C3-4692-960D-7D2C2FE9C47E}"/>
                    </a:ext>
                  </a:extLst>
                </p:cNvPr>
                <p:cNvSpPr>
                  <a:spLocks/>
                </p:cNvSpPr>
                <p:nvPr/>
              </p:nvSpPr>
              <p:spPr bwMode="auto">
                <a:xfrm>
                  <a:off x="4506399" y="3606729"/>
                  <a:ext cx="14410" cy="7848"/>
                </a:xfrm>
                <a:custGeom>
                  <a:avLst/>
                  <a:gdLst>
                    <a:gd name="T0" fmla="*/ 15 w 15"/>
                    <a:gd name="T1" fmla="*/ 5 h 9"/>
                    <a:gd name="T2" fmla="*/ 8 w 15"/>
                    <a:gd name="T3" fmla="*/ 7 h 9"/>
                    <a:gd name="T4" fmla="*/ 0 w 15"/>
                    <a:gd name="T5" fmla="*/ 0 h 9"/>
                    <a:gd name="T6" fmla="*/ 0 w 15"/>
                    <a:gd name="T7" fmla="*/ 0 h 9"/>
                    <a:gd name="T8" fmla="*/ 4 w 15"/>
                    <a:gd name="T9" fmla="*/ 7 h 9"/>
                    <a:gd name="T10" fmla="*/ 8 w 15"/>
                    <a:gd name="T11" fmla="*/ 9 h 9"/>
                    <a:gd name="T12" fmla="*/ 15 w 15"/>
                    <a:gd name="T13" fmla="*/ 5 h 9"/>
                  </a:gdLst>
                  <a:ahLst/>
                  <a:cxnLst>
                    <a:cxn ang="0">
                      <a:pos x="T0" y="T1"/>
                    </a:cxn>
                    <a:cxn ang="0">
                      <a:pos x="T2" y="T3"/>
                    </a:cxn>
                    <a:cxn ang="0">
                      <a:pos x="T4" y="T5"/>
                    </a:cxn>
                    <a:cxn ang="0">
                      <a:pos x="T6" y="T7"/>
                    </a:cxn>
                    <a:cxn ang="0">
                      <a:pos x="T8" y="T9"/>
                    </a:cxn>
                    <a:cxn ang="0">
                      <a:pos x="T10" y="T11"/>
                    </a:cxn>
                    <a:cxn ang="0">
                      <a:pos x="T12" y="T13"/>
                    </a:cxn>
                  </a:cxnLst>
                  <a:rect l="0" t="0" r="r" b="b"/>
                  <a:pathLst>
                    <a:path w="15" h="9">
                      <a:moveTo>
                        <a:pt x="15" y="5"/>
                      </a:moveTo>
                      <a:lnTo>
                        <a:pt x="8" y="7"/>
                      </a:lnTo>
                      <a:lnTo>
                        <a:pt x="0" y="0"/>
                      </a:lnTo>
                      <a:lnTo>
                        <a:pt x="0" y="0"/>
                      </a:lnTo>
                      <a:lnTo>
                        <a:pt x="4" y="7"/>
                      </a:lnTo>
                      <a:lnTo>
                        <a:pt x="8" y="9"/>
                      </a:lnTo>
                      <a:lnTo>
                        <a:pt x="15" y="5"/>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68" name="Freeform 112">
                  <a:extLst>
                    <a:ext uri="{FF2B5EF4-FFF2-40B4-BE49-F238E27FC236}">
                      <a16:creationId xmlns:a16="http://schemas.microsoft.com/office/drawing/2014/main" id="{C7702E4D-5C5F-469E-A848-F2FDE39954B8}"/>
                    </a:ext>
                  </a:extLst>
                </p:cNvPr>
                <p:cNvSpPr>
                  <a:spLocks/>
                </p:cNvSpPr>
                <p:nvPr/>
              </p:nvSpPr>
              <p:spPr bwMode="auto">
                <a:xfrm>
                  <a:off x="4680283" y="3688701"/>
                  <a:ext cx="24978" cy="40986"/>
                </a:xfrm>
                <a:custGeom>
                  <a:avLst/>
                  <a:gdLst>
                    <a:gd name="T0" fmla="*/ 26 w 26"/>
                    <a:gd name="T1" fmla="*/ 0 h 47"/>
                    <a:gd name="T2" fmla="*/ 18 w 26"/>
                    <a:gd name="T3" fmla="*/ 5 h 47"/>
                    <a:gd name="T4" fmla="*/ 18 w 26"/>
                    <a:gd name="T5" fmla="*/ 13 h 47"/>
                    <a:gd name="T6" fmla="*/ 13 w 26"/>
                    <a:gd name="T7" fmla="*/ 26 h 47"/>
                    <a:gd name="T8" fmla="*/ 3 w 26"/>
                    <a:gd name="T9" fmla="*/ 39 h 47"/>
                    <a:gd name="T10" fmla="*/ 3 w 26"/>
                    <a:gd name="T11" fmla="*/ 41 h 47"/>
                    <a:gd name="T12" fmla="*/ 0 w 26"/>
                    <a:gd name="T13" fmla="*/ 47 h 47"/>
                    <a:gd name="T14" fmla="*/ 15 w 26"/>
                    <a:gd name="T15" fmla="*/ 26 h 47"/>
                    <a:gd name="T16" fmla="*/ 26 w 26"/>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47">
                      <a:moveTo>
                        <a:pt x="26" y="0"/>
                      </a:moveTo>
                      <a:lnTo>
                        <a:pt x="18" y="5"/>
                      </a:lnTo>
                      <a:lnTo>
                        <a:pt x="18" y="13"/>
                      </a:lnTo>
                      <a:lnTo>
                        <a:pt x="13" y="26"/>
                      </a:lnTo>
                      <a:lnTo>
                        <a:pt x="3" y="39"/>
                      </a:lnTo>
                      <a:lnTo>
                        <a:pt x="3" y="41"/>
                      </a:lnTo>
                      <a:lnTo>
                        <a:pt x="0" y="47"/>
                      </a:lnTo>
                      <a:lnTo>
                        <a:pt x="15" y="26"/>
                      </a:lnTo>
                      <a:lnTo>
                        <a:pt x="26"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69" name="Freeform 113">
                  <a:extLst>
                    <a:ext uri="{FF2B5EF4-FFF2-40B4-BE49-F238E27FC236}">
                      <a16:creationId xmlns:a16="http://schemas.microsoft.com/office/drawing/2014/main" id="{9691655F-7AC7-475C-B6C9-36BD75ED5E7D}"/>
                    </a:ext>
                  </a:extLst>
                </p:cNvPr>
                <p:cNvSpPr>
                  <a:spLocks/>
                </p:cNvSpPr>
                <p:nvPr/>
              </p:nvSpPr>
              <p:spPr bwMode="auto">
                <a:xfrm>
                  <a:off x="4680283" y="3688701"/>
                  <a:ext cx="24978" cy="40986"/>
                </a:xfrm>
                <a:custGeom>
                  <a:avLst/>
                  <a:gdLst>
                    <a:gd name="T0" fmla="*/ 26 w 26"/>
                    <a:gd name="T1" fmla="*/ 0 h 47"/>
                    <a:gd name="T2" fmla="*/ 18 w 26"/>
                    <a:gd name="T3" fmla="*/ 5 h 47"/>
                    <a:gd name="T4" fmla="*/ 18 w 26"/>
                    <a:gd name="T5" fmla="*/ 13 h 47"/>
                    <a:gd name="T6" fmla="*/ 13 w 26"/>
                    <a:gd name="T7" fmla="*/ 26 h 47"/>
                    <a:gd name="T8" fmla="*/ 3 w 26"/>
                    <a:gd name="T9" fmla="*/ 39 h 47"/>
                    <a:gd name="T10" fmla="*/ 3 w 26"/>
                    <a:gd name="T11" fmla="*/ 41 h 47"/>
                    <a:gd name="T12" fmla="*/ 0 w 26"/>
                    <a:gd name="T13" fmla="*/ 47 h 47"/>
                    <a:gd name="T14" fmla="*/ 15 w 26"/>
                    <a:gd name="T15" fmla="*/ 26 h 47"/>
                    <a:gd name="T16" fmla="*/ 26 w 26"/>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47">
                      <a:moveTo>
                        <a:pt x="26" y="0"/>
                      </a:moveTo>
                      <a:lnTo>
                        <a:pt x="18" y="5"/>
                      </a:lnTo>
                      <a:lnTo>
                        <a:pt x="18" y="13"/>
                      </a:lnTo>
                      <a:lnTo>
                        <a:pt x="13" y="26"/>
                      </a:lnTo>
                      <a:lnTo>
                        <a:pt x="3" y="39"/>
                      </a:lnTo>
                      <a:lnTo>
                        <a:pt x="3" y="41"/>
                      </a:lnTo>
                      <a:lnTo>
                        <a:pt x="0" y="47"/>
                      </a:lnTo>
                      <a:lnTo>
                        <a:pt x="15" y="26"/>
                      </a:lnTo>
                      <a:lnTo>
                        <a:pt x="26"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70" name="Freeform 114">
                  <a:extLst>
                    <a:ext uri="{FF2B5EF4-FFF2-40B4-BE49-F238E27FC236}">
                      <a16:creationId xmlns:a16="http://schemas.microsoft.com/office/drawing/2014/main" id="{EEE6404D-D4FE-4261-8E6B-3E0D90BBB855}"/>
                    </a:ext>
                  </a:extLst>
                </p:cNvPr>
                <p:cNvSpPr>
                  <a:spLocks/>
                </p:cNvSpPr>
                <p:nvPr/>
              </p:nvSpPr>
              <p:spPr bwMode="auto">
                <a:xfrm>
                  <a:off x="4707183" y="3673876"/>
                  <a:ext cx="1921" cy="6104"/>
                </a:xfrm>
                <a:custGeom>
                  <a:avLst/>
                  <a:gdLst>
                    <a:gd name="T0" fmla="*/ 0 w 2"/>
                    <a:gd name="T1" fmla="*/ 7 h 7"/>
                    <a:gd name="T2" fmla="*/ 2 w 2"/>
                    <a:gd name="T3" fmla="*/ 0 h 7"/>
                    <a:gd name="T4" fmla="*/ 0 w 2"/>
                    <a:gd name="T5" fmla="*/ 0 h 7"/>
                    <a:gd name="T6" fmla="*/ 0 w 2"/>
                    <a:gd name="T7" fmla="*/ 7 h 7"/>
                  </a:gdLst>
                  <a:ahLst/>
                  <a:cxnLst>
                    <a:cxn ang="0">
                      <a:pos x="T0" y="T1"/>
                    </a:cxn>
                    <a:cxn ang="0">
                      <a:pos x="T2" y="T3"/>
                    </a:cxn>
                    <a:cxn ang="0">
                      <a:pos x="T4" y="T5"/>
                    </a:cxn>
                    <a:cxn ang="0">
                      <a:pos x="T6" y="T7"/>
                    </a:cxn>
                  </a:cxnLst>
                  <a:rect l="0" t="0" r="r" b="b"/>
                  <a:pathLst>
                    <a:path w="2" h="7">
                      <a:moveTo>
                        <a:pt x="0" y="7"/>
                      </a:moveTo>
                      <a:lnTo>
                        <a:pt x="2" y="0"/>
                      </a:lnTo>
                      <a:lnTo>
                        <a:pt x="0" y="0"/>
                      </a:lnTo>
                      <a:lnTo>
                        <a:pt x="0" y="7"/>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71" name="Freeform 115">
                  <a:extLst>
                    <a:ext uri="{FF2B5EF4-FFF2-40B4-BE49-F238E27FC236}">
                      <a16:creationId xmlns:a16="http://schemas.microsoft.com/office/drawing/2014/main" id="{497126B4-EA82-4C8D-BA7E-9E196407110D}"/>
                    </a:ext>
                  </a:extLst>
                </p:cNvPr>
                <p:cNvSpPr>
                  <a:spLocks/>
                </p:cNvSpPr>
                <p:nvPr/>
              </p:nvSpPr>
              <p:spPr bwMode="auto">
                <a:xfrm>
                  <a:off x="4707183" y="3673876"/>
                  <a:ext cx="1921" cy="6104"/>
                </a:xfrm>
                <a:custGeom>
                  <a:avLst/>
                  <a:gdLst>
                    <a:gd name="T0" fmla="*/ 0 w 2"/>
                    <a:gd name="T1" fmla="*/ 7 h 7"/>
                    <a:gd name="T2" fmla="*/ 2 w 2"/>
                    <a:gd name="T3" fmla="*/ 0 h 7"/>
                    <a:gd name="T4" fmla="*/ 0 w 2"/>
                    <a:gd name="T5" fmla="*/ 0 h 7"/>
                    <a:gd name="T6" fmla="*/ 0 w 2"/>
                    <a:gd name="T7" fmla="*/ 7 h 7"/>
                  </a:gdLst>
                  <a:ahLst/>
                  <a:cxnLst>
                    <a:cxn ang="0">
                      <a:pos x="T0" y="T1"/>
                    </a:cxn>
                    <a:cxn ang="0">
                      <a:pos x="T2" y="T3"/>
                    </a:cxn>
                    <a:cxn ang="0">
                      <a:pos x="T4" y="T5"/>
                    </a:cxn>
                    <a:cxn ang="0">
                      <a:pos x="T6" y="T7"/>
                    </a:cxn>
                  </a:cxnLst>
                  <a:rect l="0" t="0" r="r" b="b"/>
                  <a:pathLst>
                    <a:path w="2" h="7">
                      <a:moveTo>
                        <a:pt x="0" y="7"/>
                      </a:moveTo>
                      <a:lnTo>
                        <a:pt x="2" y="0"/>
                      </a:lnTo>
                      <a:lnTo>
                        <a:pt x="0" y="0"/>
                      </a:lnTo>
                      <a:lnTo>
                        <a:pt x="0" y="7"/>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grpSp>
          <p:grpSp>
            <p:nvGrpSpPr>
              <p:cNvPr id="163" name="Group 162">
                <a:extLst>
                  <a:ext uri="{FF2B5EF4-FFF2-40B4-BE49-F238E27FC236}">
                    <a16:creationId xmlns:a16="http://schemas.microsoft.com/office/drawing/2014/main" id="{B8981DB3-478B-49EC-8AFB-AC11E4236BE9}"/>
                  </a:ext>
                </a:extLst>
              </p:cNvPr>
              <p:cNvGrpSpPr/>
              <p:nvPr/>
            </p:nvGrpSpPr>
            <p:grpSpPr>
              <a:xfrm>
                <a:off x="3872343" y="2857646"/>
                <a:ext cx="317988" cy="466542"/>
                <a:chOff x="3872343" y="2857646"/>
                <a:chExt cx="317988" cy="466542"/>
              </a:xfrm>
              <a:grpFill/>
            </p:grpSpPr>
            <p:sp>
              <p:nvSpPr>
                <p:cNvPr id="250" name="Freeform 95">
                  <a:extLst>
                    <a:ext uri="{FF2B5EF4-FFF2-40B4-BE49-F238E27FC236}">
                      <a16:creationId xmlns:a16="http://schemas.microsoft.com/office/drawing/2014/main" id="{907A3EF2-1BF5-4B37-9907-D5DF5481D609}"/>
                    </a:ext>
                  </a:extLst>
                </p:cNvPr>
                <p:cNvSpPr>
                  <a:spLocks/>
                </p:cNvSpPr>
                <p:nvPr/>
              </p:nvSpPr>
              <p:spPr bwMode="auto">
                <a:xfrm>
                  <a:off x="3872343" y="2857646"/>
                  <a:ext cx="317988" cy="465670"/>
                </a:xfrm>
                <a:custGeom>
                  <a:avLst/>
                  <a:gdLst>
                    <a:gd name="T0" fmla="*/ 117 w 331"/>
                    <a:gd name="T1" fmla="*/ 485 h 534"/>
                    <a:gd name="T2" fmla="*/ 104 w 331"/>
                    <a:gd name="T3" fmla="*/ 475 h 534"/>
                    <a:gd name="T4" fmla="*/ 94 w 331"/>
                    <a:gd name="T5" fmla="*/ 453 h 534"/>
                    <a:gd name="T6" fmla="*/ 187 w 331"/>
                    <a:gd name="T7" fmla="*/ 438 h 534"/>
                    <a:gd name="T8" fmla="*/ 331 w 331"/>
                    <a:gd name="T9" fmla="*/ 417 h 534"/>
                    <a:gd name="T10" fmla="*/ 320 w 331"/>
                    <a:gd name="T11" fmla="*/ 400 h 534"/>
                    <a:gd name="T12" fmla="*/ 320 w 331"/>
                    <a:gd name="T13" fmla="*/ 377 h 534"/>
                    <a:gd name="T14" fmla="*/ 320 w 331"/>
                    <a:gd name="T15" fmla="*/ 364 h 534"/>
                    <a:gd name="T16" fmla="*/ 312 w 331"/>
                    <a:gd name="T17" fmla="*/ 347 h 534"/>
                    <a:gd name="T18" fmla="*/ 309 w 331"/>
                    <a:gd name="T19" fmla="*/ 321 h 534"/>
                    <a:gd name="T20" fmla="*/ 312 w 331"/>
                    <a:gd name="T21" fmla="*/ 300 h 534"/>
                    <a:gd name="T22" fmla="*/ 322 w 331"/>
                    <a:gd name="T23" fmla="*/ 289 h 534"/>
                    <a:gd name="T24" fmla="*/ 314 w 331"/>
                    <a:gd name="T25" fmla="*/ 278 h 534"/>
                    <a:gd name="T26" fmla="*/ 312 w 331"/>
                    <a:gd name="T27" fmla="*/ 261 h 534"/>
                    <a:gd name="T28" fmla="*/ 303 w 331"/>
                    <a:gd name="T29" fmla="*/ 250 h 534"/>
                    <a:gd name="T30" fmla="*/ 292 w 331"/>
                    <a:gd name="T31" fmla="*/ 229 h 534"/>
                    <a:gd name="T32" fmla="*/ 288 w 331"/>
                    <a:gd name="T33" fmla="*/ 218 h 534"/>
                    <a:gd name="T34" fmla="*/ 224 w 331"/>
                    <a:gd name="T35" fmla="*/ 0 h 534"/>
                    <a:gd name="T36" fmla="*/ 0 w 331"/>
                    <a:gd name="T37" fmla="*/ 20 h 534"/>
                    <a:gd name="T38" fmla="*/ 4 w 331"/>
                    <a:gd name="T39" fmla="*/ 28 h 534"/>
                    <a:gd name="T40" fmla="*/ 4 w 331"/>
                    <a:gd name="T41" fmla="*/ 357 h 534"/>
                    <a:gd name="T42" fmla="*/ 27 w 331"/>
                    <a:gd name="T43" fmla="*/ 520 h 534"/>
                    <a:gd name="T44" fmla="*/ 47 w 331"/>
                    <a:gd name="T45" fmla="*/ 520 h 534"/>
                    <a:gd name="T46" fmla="*/ 55 w 331"/>
                    <a:gd name="T47" fmla="*/ 496 h 534"/>
                    <a:gd name="T48" fmla="*/ 59 w 331"/>
                    <a:gd name="T49" fmla="*/ 483 h 534"/>
                    <a:gd name="T50" fmla="*/ 62 w 331"/>
                    <a:gd name="T51" fmla="*/ 485 h 534"/>
                    <a:gd name="T52" fmla="*/ 70 w 331"/>
                    <a:gd name="T53" fmla="*/ 492 h 534"/>
                    <a:gd name="T54" fmla="*/ 68 w 331"/>
                    <a:gd name="T55" fmla="*/ 505 h 534"/>
                    <a:gd name="T56" fmla="*/ 79 w 331"/>
                    <a:gd name="T57" fmla="*/ 517 h 534"/>
                    <a:gd name="T58" fmla="*/ 85 w 331"/>
                    <a:gd name="T59" fmla="*/ 522 h 534"/>
                    <a:gd name="T60" fmla="*/ 76 w 331"/>
                    <a:gd name="T61" fmla="*/ 532 h 534"/>
                    <a:gd name="T62" fmla="*/ 64 w 331"/>
                    <a:gd name="T63" fmla="*/ 534 h 534"/>
                    <a:gd name="T64" fmla="*/ 100 w 331"/>
                    <a:gd name="T65" fmla="*/ 528 h 534"/>
                    <a:gd name="T66" fmla="*/ 100 w 331"/>
                    <a:gd name="T67" fmla="*/ 518 h 534"/>
                    <a:gd name="T68" fmla="*/ 115 w 331"/>
                    <a:gd name="T69" fmla="*/ 513 h 534"/>
                    <a:gd name="T70" fmla="*/ 115 w 331"/>
                    <a:gd name="T71" fmla="*/ 498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1" h="534">
                      <a:moveTo>
                        <a:pt x="113" y="494"/>
                      </a:moveTo>
                      <a:lnTo>
                        <a:pt x="117" y="485"/>
                      </a:lnTo>
                      <a:lnTo>
                        <a:pt x="109" y="477"/>
                      </a:lnTo>
                      <a:lnTo>
                        <a:pt x="104" y="475"/>
                      </a:lnTo>
                      <a:lnTo>
                        <a:pt x="93" y="460"/>
                      </a:lnTo>
                      <a:lnTo>
                        <a:pt x="94" y="453"/>
                      </a:lnTo>
                      <a:lnTo>
                        <a:pt x="102" y="447"/>
                      </a:lnTo>
                      <a:lnTo>
                        <a:pt x="187" y="438"/>
                      </a:lnTo>
                      <a:lnTo>
                        <a:pt x="331" y="421"/>
                      </a:lnTo>
                      <a:lnTo>
                        <a:pt x="331" y="417"/>
                      </a:lnTo>
                      <a:lnTo>
                        <a:pt x="326" y="408"/>
                      </a:lnTo>
                      <a:lnTo>
                        <a:pt x="320" y="400"/>
                      </a:lnTo>
                      <a:lnTo>
                        <a:pt x="318" y="393"/>
                      </a:lnTo>
                      <a:lnTo>
                        <a:pt x="320" y="377"/>
                      </a:lnTo>
                      <a:lnTo>
                        <a:pt x="318" y="372"/>
                      </a:lnTo>
                      <a:lnTo>
                        <a:pt x="320" y="364"/>
                      </a:lnTo>
                      <a:lnTo>
                        <a:pt x="318" y="355"/>
                      </a:lnTo>
                      <a:lnTo>
                        <a:pt x="312" y="347"/>
                      </a:lnTo>
                      <a:lnTo>
                        <a:pt x="307" y="334"/>
                      </a:lnTo>
                      <a:lnTo>
                        <a:pt x="309" y="321"/>
                      </a:lnTo>
                      <a:lnTo>
                        <a:pt x="312" y="314"/>
                      </a:lnTo>
                      <a:lnTo>
                        <a:pt x="312" y="300"/>
                      </a:lnTo>
                      <a:lnTo>
                        <a:pt x="316" y="293"/>
                      </a:lnTo>
                      <a:lnTo>
                        <a:pt x="322" y="289"/>
                      </a:lnTo>
                      <a:lnTo>
                        <a:pt x="320" y="282"/>
                      </a:lnTo>
                      <a:lnTo>
                        <a:pt x="314" y="278"/>
                      </a:lnTo>
                      <a:lnTo>
                        <a:pt x="316" y="268"/>
                      </a:lnTo>
                      <a:lnTo>
                        <a:pt x="312" y="261"/>
                      </a:lnTo>
                      <a:lnTo>
                        <a:pt x="311" y="257"/>
                      </a:lnTo>
                      <a:lnTo>
                        <a:pt x="303" y="250"/>
                      </a:lnTo>
                      <a:lnTo>
                        <a:pt x="297" y="236"/>
                      </a:lnTo>
                      <a:lnTo>
                        <a:pt x="292" y="229"/>
                      </a:lnTo>
                      <a:lnTo>
                        <a:pt x="290" y="221"/>
                      </a:lnTo>
                      <a:lnTo>
                        <a:pt x="288" y="218"/>
                      </a:lnTo>
                      <a:lnTo>
                        <a:pt x="256" y="101"/>
                      </a:lnTo>
                      <a:lnTo>
                        <a:pt x="224" y="0"/>
                      </a:lnTo>
                      <a:lnTo>
                        <a:pt x="126" y="11"/>
                      </a:lnTo>
                      <a:lnTo>
                        <a:pt x="0" y="20"/>
                      </a:lnTo>
                      <a:lnTo>
                        <a:pt x="0" y="22"/>
                      </a:lnTo>
                      <a:lnTo>
                        <a:pt x="4" y="28"/>
                      </a:lnTo>
                      <a:lnTo>
                        <a:pt x="12" y="32"/>
                      </a:lnTo>
                      <a:lnTo>
                        <a:pt x="4" y="357"/>
                      </a:lnTo>
                      <a:lnTo>
                        <a:pt x="27" y="517"/>
                      </a:lnTo>
                      <a:lnTo>
                        <a:pt x="27" y="520"/>
                      </a:lnTo>
                      <a:lnTo>
                        <a:pt x="34" y="518"/>
                      </a:lnTo>
                      <a:lnTo>
                        <a:pt x="47" y="520"/>
                      </a:lnTo>
                      <a:lnTo>
                        <a:pt x="53" y="520"/>
                      </a:lnTo>
                      <a:lnTo>
                        <a:pt x="55" y="496"/>
                      </a:lnTo>
                      <a:lnTo>
                        <a:pt x="57" y="488"/>
                      </a:lnTo>
                      <a:lnTo>
                        <a:pt x="59" y="483"/>
                      </a:lnTo>
                      <a:lnTo>
                        <a:pt x="59" y="481"/>
                      </a:lnTo>
                      <a:lnTo>
                        <a:pt x="62" y="485"/>
                      </a:lnTo>
                      <a:lnTo>
                        <a:pt x="64" y="487"/>
                      </a:lnTo>
                      <a:lnTo>
                        <a:pt x="70" y="492"/>
                      </a:lnTo>
                      <a:lnTo>
                        <a:pt x="70" y="500"/>
                      </a:lnTo>
                      <a:lnTo>
                        <a:pt x="68" y="505"/>
                      </a:lnTo>
                      <a:lnTo>
                        <a:pt x="72" y="513"/>
                      </a:lnTo>
                      <a:lnTo>
                        <a:pt x="79" y="517"/>
                      </a:lnTo>
                      <a:lnTo>
                        <a:pt x="81" y="515"/>
                      </a:lnTo>
                      <a:lnTo>
                        <a:pt x="85" y="522"/>
                      </a:lnTo>
                      <a:lnTo>
                        <a:pt x="83" y="530"/>
                      </a:lnTo>
                      <a:lnTo>
                        <a:pt x="76" y="532"/>
                      </a:lnTo>
                      <a:lnTo>
                        <a:pt x="70" y="532"/>
                      </a:lnTo>
                      <a:lnTo>
                        <a:pt x="64" y="534"/>
                      </a:lnTo>
                      <a:lnTo>
                        <a:pt x="93" y="530"/>
                      </a:lnTo>
                      <a:lnTo>
                        <a:pt x="100" y="528"/>
                      </a:lnTo>
                      <a:lnTo>
                        <a:pt x="102" y="520"/>
                      </a:lnTo>
                      <a:lnTo>
                        <a:pt x="100" y="518"/>
                      </a:lnTo>
                      <a:lnTo>
                        <a:pt x="108" y="520"/>
                      </a:lnTo>
                      <a:lnTo>
                        <a:pt x="115" y="513"/>
                      </a:lnTo>
                      <a:lnTo>
                        <a:pt x="117" y="502"/>
                      </a:lnTo>
                      <a:lnTo>
                        <a:pt x="115" y="498"/>
                      </a:lnTo>
                      <a:lnTo>
                        <a:pt x="113" y="494"/>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51" name="Freeform 97">
                  <a:extLst>
                    <a:ext uri="{FF2B5EF4-FFF2-40B4-BE49-F238E27FC236}">
                      <a16:creationId xmlns:a16="http://schemas.microsoft.com/office/drawing/2014/main" id="{253B31F0-2B6F-41A9-94B3-596B12A5CDA7}"/>
                    </a:ext>
                  </a:extLst>
                </p:cNvPr>
                <p:cNvSpPr>
                  <a:spLocks/>
                </p:cNvSpPr>
                <p:nvPr/>
              </p:nvSpPr>
              <p:spPr bwMode="auto">
                <a:xfrm>
                  <a:off x="3912692" y="3321572"/>
                  <a:ext cx="8646" cy="2616"/>
                </a:xfrm>
                <a:custGeom>
                  <a:avLst/>
                  <a:gdLst>
                    <a:gd name="T0" fmla="*/ 9 w 9"/>
                    <a:gd name="T1" fmla="*/ 0 h 3"/>
                    <a:gd name="T2" fmla="*/ 0 w 9"/>
                    <a:gd name="T3" fmla="*/ 3 h 3"/>
                    <a:gd name="T4" fmla="*/ 5 w 9"/>
                    <a:gd name="T5" fmla="*/ 2 h 3"/>
                    <a:gd name="T6" fmla="*/ 9 w 9"/>
                    <a:gd name="T7" fmla="*/ 0 h 3"/>
                  </a:gdLst>
                  <a:ahLst/>
                  <a:cxnLst>
                    <a:cxn ang="0">
                      <a:pos x="T0" y="T1"/>
                    </a:cxn>
                    <a:cxn ang="0">
                      <a:pos x="T2" y="T3"/>
                    </a:cxn>
                    <a:cxn ang="0">
                      <a:pos x="T4" y="T5"/>
                    </a:cxn>
                    <a:cxn ang="0">
                      <a:pos x="T6" y="T7"/>
                    </a:cxn>
                  </a:cxnLst>
                  <a:rect l="0" t="0" r="r" b="b"/>
                  <a:pathLst>
                    <a:path w="9" h="3">
                      <a:moveTo>
                        <a:pt x="9" y="0"/>
                      </a:moveTo>
                      <a:lnTo>
                        <a:pt x="0" y="3"/>
                      </a:lnTo>
                      <a:lnTo>
                        <a:pt x="5" y="2"/>
                      </a:lnTo>
                      <a:lnTo>
                        <a:pt x="9"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52" name="Freeform 98">
                  <a:extLst>
                    <a:ext uri="{FF2B5EF4-FFF2-40B4-BE49-F238E27FC236}">
                      <a16:creationId xmlns:a16="http://schemas.microsoft.com/office/drawing/2014/main" id="{00CBC691-60FA-42C2-B14E-D95AEC6F1382}"/>
                    </a:ext>
                  </a:extLst>
                </p:cNvPr>
                <p:cNvSpPr>
                  <a:spLocks/>
                </p:cNvSpPr>
                <p:nvPr/>
              </p:nvSpPr>
              <p:spPr bwMode="auto">
                <a:xfrm>
                  <a:off x="3912692" y="3321572"/>
                  <a:ext cx="8646" cy="2616"/>
                </a:xfrm>
                <a:custGeom>
                  <a:avLst/>
                  <a:gdLst>
                    <a:gd name="T0" fmla="*/ 9 w 9"/>
                    <a:gd name="T1" fmla="*/ 0 h 3"/>
                    <a:gd name="T2" fmla="*/ 0 w 9"/>
                    <a:gd name="T3" fmla="*/ 3 h 3"/>
                    <a:gd name="T4" fmla="*/ 5 w 9"/>
                    <a:gd name="T5" fmla="*/ 2 h 3"/>
                    <a:gd name="T6" fmla="*/ 9 w 9"/>
                    <a:gd name="T7" fmla="*/ 0 h 3"/>
                  </a:gdLst>
                  <a:ahLst/>
                  <a:cxnLst>
                    <a:cxn ang="0">
                      <a:pos x="T0" y="T1"/>
                    </a:cxn>
                    <a:cxn ang="0">
                      <a:pos x="T2" y="T3"/>
                    </a:cxn>
                    <a:cxn ang="0">
                      <a:pos x="T4" y="T5"/>
                    </a:cxn>
                    <a:cxn ang="0">
                      <a:pos x="T6" y="T7"/>
                    </a:cxn>
                  </a:cxnLst>
                  <a:rect l="0" t="0" r="r" b="b"/>
                  <a:pathLst>
                    <a:path w="9" h="3">
                      <a:moveTo>
                        <a:pt x="9" y="0"/>
                      </a:moveTo>
                      <a:lnTo>
                        <a:pt x="0" y="3"/>
                      </a:lnTo>
                      <a:lnTo>
                        <a:pt x="5" y="2"/>
                      </a:lnTo>
                      <a:lnTo>
                        <a:pt x="9"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53" name="Freeform 116">
                  <a:extLst>
                    <a:ext uri="{FF2B5EF4-FFF2-40B4-BE49-F238E27FC236}">
                      <a16:creationId xmlns:a16="http://schemas.microsoft.com/office/drawing/2014/main" id="{3B0ED931-39E8-4C66-B5BD-7B70A05B1488}"/>
                    </a:ext>
                  </a:extLst>
                </p:cNvPr>
                <p:cNvSpPr>
                  <a:spLocks/>
                </p:cNvSpPr>
                <p:nvPr/>
              </p:nvSpPr>
              <p:spPr bwMode="auto">
                <a:xfrm>
                  <a:off x="3997233" y="3295411"/>
                  <a:ext cx="63406" cy="13081"/>
                </a:xfrm>
                <a:custGeom>
                  <a:avLst/>
                  <a:gdLst>
                    <a:gd name="T0" fmla="*/ 28 w 66"/>
                    <a:gd name="T1" fmla="*/ 7 h 15"/>
                    <a:gd name="T2" fmla="*/ 23 w 66"/>
                    <a:gd name="T3" fmla="*/ 7 h 15"/>
                    <a:gd name="T4" fmla="*/ 15 w 66"/>
                    <a:gd name="T5" fmla="*/ 11 h 15"/>
                    <a:gd name="T6" fmla="*/ 0 w 66"/>
                    <a:gd name="T7" fmla="*/ 15 h 15"/>
                    <a:gd name="T8" fmla="*/ 8 w 66"/>
                    <a:gd name="T9" fmla="*/ 15 h 15"/>
                    <a:gd name="T10" fmla="*/ 51 w 66"/>
                    <a:gd name="T11" fmla="*/ 1 h 15"/>
                    <a:gd name="T12" fmla="*/ 66 w 66"/>
                    <a:gd name="T13" fmla="*/ 0 h 15"/>
                    <a:gd name="T14" fmla="*/ 60 w 66"/>
                    <a:gd name="T15" fmla="*/ 0 h 15"/>
                    <a:gd name="T16" fmla="*/ 45 w 66"/>
                    <a:gd name="T17" fmla="*/ 1 h 15"/>
                    <a:gd name="T18" fmla="*/ 28 w 66"/>
                    <a:gd name="T19"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15">
                      <a:moveTo>
                        <a:pt x="28" y="7"/>
                      </a:moveTo>
                      <a:lnTo>
                        <a:pt x="23" y="7"/>
                      </a:lnTo>
                      <a:lnTo>
                        <a:pt x="15" y="11"/>
                      </a:lnTo>
                      <a:lnTo>
                        <a:pt x="0" y="15"/>
                      </a:lnTo>
                      <a:lnTo>
                        <a:pt x="8" y="15"/>
                      </a:lnTo>
                      <a:lnTo>
                        <a:pt x="51" y="1"/>
                      </a:lnTo>
                      <a:lnTo>
                        <a:pt x="66" y="0"/>
                      </a:lnTo>
                      <a:lnTo>
                        <a:pt x="60" y="0"/>
                      </a:lnTo>
                      <a:lnTo>
                        <a:pt x="45" y="1"/>
                      </a:lnTo>
                      <a:lnTo>
                        <a:pt x="28" y="7"/>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54" name="Freeform 117">
                  <a:extLst>
                    <a:ext uri="{FF2B5EF4-FFF2-40B4-BE49-F238E27FC236}">
                      <a16:creationId xmlns:a16="http://schemas.microsoft.com/office/drawing/2014/main" id="{BD79B485-ED46-4320-8E86-99642516FB4C}"/>
                    </a:ext>
                  </a:extLst>
                </p:cNvPr>
                <p:cNvSpPr>
                  <a:spLocks/>
                </p:cNvSpPr>
                <p:nvPr/>
              </p:nvSpPr>
              <p:spPr bwMode="auto">
                <a:xfrm>
                  <a:off x="3997233" y="3295411"/>
                  <a:ext cx="63406" cy="13081"/>
                </a:xfrm>
                <a:custGeom>
                  <a:avLst/>
                  <a:gdLst>
                    <a:gd name="T0" fmla="*/ 28 w 66"/>
                    <a:gd name="T1" fmla="*/ 7 h 15"/>
                    <a:gd name="T2" fmla="*/ 23 w 66"/>
                    <a:gd name="T3" fmla="*/ 7 h 15"/>
                    <a:gd name="T4" fmla="*/ 15 w 66"/>
                    <a:gd name="T5" fmla="*/ 11 h 15"/>
                    <a:gd name="T6" fmla="*/ 0 w 66"/>
                    <a:gd name="T7" fmla="*/ 15 h 15"/>
                    <a:gd name="T8" fmla="*/ 8 w 66"/>
                    <a:gd name="T9" fmla="*/ 15 h 15"/>
                    <a:gd name="T10" fmla="*/ 51 w 66"/>
                    <a:gd name="T11" fmla="*/ 1 h 15"/>
                    <a:gd name="T12" fmla="*/ 66 w 66"/>
                    <a:gd name="T13" fmla="*/ 0 h 15"/>
                    <a:gd name="T14" fmla="*/ 60 w 66"/>
                    <a:gd name="T15" fmla="*/ 0 h 15"/>
                    <a:gd name="T16" fmla="*/ 45 w 66"/>
                    <a:gd name="T17" fmla="*/ 1 h 15"/>
                    <a:gd name="T18" fmla="*/ 28 w 66"/>
                    <a:gd name="T19"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15">
                      <a:moveTo>
                        <a:pt x="28" y="7"/>
                      </a:moveTo>
                      <a:lnTo>
                        <a:pt x="23" y="7"/>
                      </a:lnTo>
                      <a:lnTo>
                        <a:pt x="15" y="11"/>
                      </a:lnTo>
                      <a:lnTo>
                        <a:pt x="0" y="15"/>
                      </a:lnTo>
                      <a:lnTo>
                        <a:pt x="8" y="15"/>
                      </a:lnTo>
                      <a:lnTo>
                        <a:pt x="51" y="1"/>
                      </a:lnTo>
                      <a:lnTo>
                        <a:pt x="66" y="0"/>
                      </a:lnTo>
                      <a:lnTo>
                        <a:pt x="60" y="0"/>
                      </a:lnTo>
                      <a:lnTo>
                        <a:pt x="45" y="1"/>
                      </a:lnTo>
                      <a:lnTo>
                        <a:pt x="28" y="7"/>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grpSp>
          <p:sp>
            <p:nvSpPr>
              <p:cNvPr id="164" name="Freeform 118">
                <a:extLst>
                  <a:ext uri="{FF2B5EF4-FFF2-40B4-BE49-F238E27FC236}">
                    <a16:creationId xmlns:a16="http://schemas.microsoft.com/office/drawing/2014/main" id="{87C514D8-70B0-481A-8833-D2091369DCAF}"/>
                  </a:ext>
                </a:extLst>
              </p:cNvPr>
              <p:cNvSpPr>
                <a:spLocks/>
              </p:cNvSpPr>
              <p:nvPr/>
            </p:nvSpPr>
            <p:spPr bwMode="auto">
              <a:xfrm>
                <a:off x="4067363" y="2150421"/>
                <a:ext cx="343927" cy="355793"/>
              </a:xfrm>
              <a:custGeom>
                <a:avLst/>
                <a:gdLst>
                  <a:gd name="T0" fmla="*/ 14 w 358"/>
                  <a:gd name="T1" fmla="*/ 181 h 408"/>
                  <a:gd name="T2" fmla="*/ 44 w 358"/>
                  <a:gd name="T3" fmla="*/ 356 h 408"/>
                  <a:gd name="T4" fmla="*/ 61 w 358"/>
                  <a:gd name="T5" fmla="*/ 358 h 408"/>
                  <a:gd name="T6" fmla="*/ 81 w 358"/>
                  <a:gd name="T7" fmla="*/ 373 h 408"/>
                  <a:gd name="T8" fmla="*/ 100 w 358"/>
                  <a:gd name="T9" fmla="*/ 388 h 408"/>
                  <a:gd name="T10" fmla="*/ 117 w 358"/>
                  <a:gd name="T11" fmla="*/ 388 h 408"/>
                  <a:gd name="T12" fmla="*/ 138 w 358"/>
                  <a:gd name="T13" fmla="*/ 397 h 408"/>
                  <a:gd name="T14" fmla="*/ 149 w 358"/>
                  <a:gd name="T15" fmla="*/ 390 h 408"/>
                  <a:gd name="T16" fmla="*/ 166 w 358"/>
                  <a:gd name="T17" fmla="*/ 397 h 408"/>
                  <a:gd name="T18" fmla="*/ 179 w 358"/>
                  <a:gd name="T19" fmla="*/ 393 h 408"/>
                  <a:gd name="T20" fmla="*/ 190 w 358"/>
                  <a:gd name="T21" fmla="*/ 380 h 408"/>
                  <a:gd name="T22" fmla="*/ 203 w 358"/>
                  <a:gd name="T23" fmla="*/ 390 h 408"/>
                  <a:gd name="T24" fmla="*/ 217 w 358"/>
                  <a:gd name="T25" fmla="*/ 395 h 408"/>
                  <a:gd name="T26" fmla="*/ 228 w 358"/>
                  <a:gd name="T27" fmla="*/ 408 h 408"/>
                  <a:gd name="T28" fmla="*/ 235 w 358"/>
                  <a:gd name="T29" fmla="*/ 408 h 408"/>
                  <a:gd name="T30" fmla="*/ 250 w 358"/>
                  <a:gd name="T31" fmla="*/ 397 h 408"/>
                  <a:gd name="T32" fmla="*/ 258 w 358"/>
                  <a:gd name="T33" fmla="*/ 384 h 408"/>
                  <a:gd name="T34" fmla="*/ 254 w 358"/>
                  <a:gd name="T35" fmla="*/ 367 h 408"/>
                  <a:gd name="T36" fmla="*/ 258 w 358"/>
                  <a:gd name="T37" fmla="*/ 358 h 408"/>
                  <a:gd name="T38" fmla="*/ 260 w 358"/>
                  <a:gd name="T39" fmla="*/ 344 h 408"/>
                  <a:gd name="T40" fmla="*/ 271 w 358"/>
                  <a:gd name="T41" fmla="*/ 339 h 408"/>
                  <a:gd name="T42" fmla="*/ 282 w 358"/>
                  <a:gd name="T43" fmla="*/ 343 h 408"/>
                  <a:gd name="T44" fmla="*/ 281 w 358"/>
                  <a:gd name="T45" fmla="*/ 329 h 408"/>
                  <a:gd name="T46" fmla="*/ 284 w 358"/>
                  <a:gd name="T47" fmla="*/ 314 h 408"/>
                  <a:gd name="T48" fmla="*/ 297 w 358"/>
                  <a:gd name="T49" fmla="*/ 303 h 408"/>
                  <a:gd name="T50" fmla="*/ 303 w 358"/>
                  <a:gd name="T51" fmla="*/ 288 h 408"/>
                  <a:gd name="T52" fmla="*/ 329 w 358"/>
                  <a:gd name="T53" fmla="*/ 280 h 408"/>
                  <a:gd name="T54" fmla="*/ 346 w 358"/>
                  <a:gd name="T55" fmla="*/ 258 h 408"/>
                  <a:gd name="T56" fmla="*/ 348 w 358"/>
                  <a:gd name="T57" fmla="*/ 237 h 408"/>
                  <a:gd name="T58" fmla="*/ 348 w 358"/>
                  <a:gd name="T59" fmla="*/ 224 h 408"/>
                  <a:gd name="T60" fmla="*/ 352 w 358"/>
                  <a:gd name="T61" fmla="*/ 215 h 408"/>
                  <a:gd name="T62" fmla="*/ 354 w 358"/>
                  <a:gd name="T63" fmla="*/ 186 h 408"/>
                  <a:gd name="T64" fmla="*/ 352 w 358"/>
                  <a:gd name="T65" fmla="*/ 160 h 408"/>
                  <a:gd name="T66" fmla="*/ 348 w 358"/>
                  <a:gd name="T67" fmla="*/ 147 h 408"/>
                  <a:gd name="T68" fmla="*/ 358 w 358"/>
                  <a:gd name="T69" fmla="*/ 143 h 408"/>
                  <a:gd name="T70" fmla="*/ 333 w 358"/>
                  <a:gd name="T71" fmla="*/ 0 h 408"/>
                  <a:gd name="T72" fmla="*/ 279 w 358"/>
                  <a:gd name="T73" fmla="*/ 34 h 408"/>
                  <a:gd name="T74" fmla="*/ 265 w 358"/>
                  <a:gd name="T75" fmla="*/ 45 h 408"/>
                  <a:gd name="T76" fmla="*/ 245 w 358"/>
                  <a:gd name="T77" fmla="*/ 68 h 408"/>
                  <a:gd name="T78" fmla="*/ 224 w 358"/>
                  <a:gd name="T79" fmla="*/ 70 h 408"/>
                  <a:gd name="T80" fmla="*/ 203 w 358"/>
                  <a:gd name="T81" fmla="*/ 81 h 408"/>
                  <a:gd name="T82" fmla="*/ 190 w 358"/>
                  <a:gd name="T83" fmla="*/ 89 h 408"/>
                  <a:gd name="T84" fmla="*/ 175 w 358"/>
                  <a:gd name="T85" fmla="*/ 83 h 408"/>
                  <a:gd name="T86" fmla="*/ 155 w 358"/>
                  <a:gd name="T87" fmla="*/ 89 h 408"/>
                  <a:gd name="T88" fmla="*/ 155 w 358"/>
                  <a:gd name="T89" fmla="*/ 81 h 408"/>
                  <a:gd name="T90" fmla="*/ 158 w 358"/>
                  <a:gd name="T91" fmla="*/ 72 h 408"/>
                  <a:gd name="T92" fmla="*/ 145 w 358"/>
                  <a:gd name="T93" fmla="*/ 77 h 408"/>
                  <a:gd name="T94" fmla="*/ 128 w 358"/>
                  <a:gd name="T95" fmla="*/ 70 h 408"/>
                  <a:gd name="T96" fmla="*/ 108 w 358"/>
                  <a:gd name="T97" fmla="*/ 66 h 408"/>
                  <a:gd name="T98" fmla="*/ 74 w 358"/>
                  <a:gd name="T99" fmla="*/ 7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8" h="408">
                    <a:moveTo>
                      <a:pt x="0" y="81"/>
                    </a:moveTo>
                    <a:lnTo>
                      <a:pt x="14" y="181"/>
                    </a:lnTo>
                    <a:lnTo>
                      <a:pt x="34" y="361"/>
                    </a:lnTo>
                    <a:lnTo>
                      <a:pt x="44" y="356"/>
                    </a:lnTo>
                    <a:lnTo>
                      <a:pt x="49" y="361"/>
                    </a:lnTo>
                    <a:lnTo>
                      <a:pt x="61" y="358"/>
                    </a:lnTo>
                    <a:lnTo>
                      <a:pt x="78" y="365"/>
                    </a:lnTo>
                    <a:lnTo>
                      <a:pt x="81" y="373"/>
                    </a:lnTo>
                    <a:lnTo>
                      <a:pt x="93" y="386"/>
                    </a:lnTo>
                    <a:lnTo>
                      <a:pt x="100" y="388"/>
                    </a:lnTo>
                    <a:lnTo>
                      <a:pt x="113" y="386"/>
                    </a:lnTo>
                    <a:lnTo>
                      <a:pt x="117" y="388"/>
                    </a:lnTo>
                    <a:lnTo>
                      <a:pt x="132" y="397"/>
                    </a:lnTo>
                    <a:lnTo>
                      <a:pt x="138" y="397"/>
                    </a:lnTo>
                    <a:lnTo>
                      <a:pt x="143" y="391"/>
                    </a:lnTo>
                    <a:lnTo>
                      <a:pt x="149" y="390"/>
                    </a:lnTo>
                    <a:lnTo>
                      <a:pt x="158" y="391"/>
                    </a:lnTo>
                    <a:lnTo>
                      <a:pt x="166" y="397"/>
                    </a:lnTo>
                    <a:lnTo>
                      <a:pt x="172" y="393"/>
                    </a:lnTo>
                    <a:lnTo>
                      <a:pt x="179" y="393"/>
                    </a:lnTo>
                    <a:lnTo>
                      <a:pt x="183" y="388"/>
                    </a:lnTo>
                    <a:lnTo>
                      <a:pt x="190" y="380"/>
                    </a:lnTo>
                    <a:lnTo>
                      <a:pt x="198" y="376"/>
                    </a:lnTo>
                    <a:lnTo>
                      <a:pt x="203" y="390"/>
                    </a:lnTo>
                    <a:lnTo>
                      <a:pt x="209" y="395"/>
                    </a:lnTo>
                    <a:lnTo>
                      <a:pt x="217" y="395"/>
                    </a:lnTo>
                    <a:lnTo>
                      <a:pt x="222" y="403"/>
                    </a:lnTo>
                    <a:lnTo>
                      <a:pt x="228" y="408"/>
                    </a:lnTo>
                    <a:lnTo>
                      <a:pt x="228" y="408"/>
                    </a:lnTo>
                    <a:lnTo>
                      <a:pt x="235" y="408"/>
                    </a:lnTo>
                    <a:lnTo>
                      <a:pt x="245" y="403"/>
                    </a:lnTo>
                    <a:lnTo>
                      <a:pt x="250" y="397"/>
                    </a:lnTo>
                    <a:lnTo>
                      <a:pt x="250" y="390"/>
                    </a:lnTo>
                    <a:lnTo>
                      <a:pt x="258" y="384"/>
                    </a:lnTo>
                    <a:lnTo>
                      <a:pt x="256" y="371"/>
                    </a:lnTo>
                    <a:lnTo>
                      <a:pt x="254" y="367"/>
                    </a:lnTo>
                    <a:lnTo>
                      <a:pt x="256" y="359"/>
                    </a:lnTo>
                    <a:lnTo>
                      <a:pt x="258" y="358"/>
                    </a:lnTo>
                    <a:lnTo>
                      <a:pt x="258" y="350"/>
                    </a:lnTo>
                    <a:lnTo>
                      <a:pt x="260" y="344"/>
                    </a:lnTo>
                    <a:lnTo>
                      <a:pt x="265" y="337"/>
                    </a:lnTo>
                    <a:lnTo>
                      <a:pt x="271" y="339"/>
                    </a:lnTo>
                    <a:lnTo>
                      <a:pt x="279" y="350"/>
                    </a:lnTo>
                    <a:lnTo>
                      <a:pt x="282" y="343"/>
                    </a:lnTo>
                    <a:lnTo>
                      <a:pt x="286" y="335"/>
                    </a:lnTo>
                    <a:lnTo>
                      <a:pt x="281" y="329"/>
                    </a:lnTo>
                    <a:lnTo>
                      <a:pt x="284" y="322"/>
                    </a:lnTo>
                    <a:lnTo>
                      <a:pt x="284" y="314"/>
                    </a:lnTo>
                    <a:lnTo>
                      <a:pt x="288" y="309"/>
                    </a:lnTo>
                    <a:lnTo>
                      <a:pt x="297" y="303"/>
                    </a:lnTo>
                    <a:lnTo>
                      <a:pt x="297" y="296"/>
                    </a:lnTo>
                    <a:lnTo>
                      <a:pt x="303" y="288"/>
                    </a:lnTo>
                    <a:lnTo>
                      <a:pt x="314" y="292"/>
                    </a:lnTo>
                    <a:lnTo>
                      <a:pt x="329" y="280"/>
                    </a:lnTo>
                    <a:lnTo>
                      <a:pt x="337" y="265"/>
                    </a:lnTo>
                    <a:lnTo>
                      <a:pt x="346" y="258"/>
                    </a:lnTo>
                    <a:lnTo>
                      <a:pt x="348" y="245"/>
                    </a:lnTo>
                    <a:lnTo>
                      <a:pt x="348" y="237"/>
                    </a:lnTo>
                    <a:lnTo>
                      <a:pt x="348" y="232"/>
                    </a:lnTo>
                    <a:lnTo>
                      <a:pt x="348" y="224"/>
                    </a:lnTo>
                    <a:lnTo>
                      <a:pt x="352" y="224"/>
                    </a:lnTo>
                    <a:lnTo>
                      <a:pt x="352" y="215"/>
                    </a:lnTo>
                    <a:lnTo>
                      <a:pt x="350" y="207"/>
                    </a:lnTo>
                    <a:lnTo>
                      <a:pt x="354" y="186"/>
                    </a:lnTo>
                    <a:lnTo>
                      <a:pt x="356" y="181"/>
                    </a:lnTo>
                    <a:lnTo>
                      <a:pt x="352" y="160"/>
                    </a:lnTo>
                    <a:lnTo>
                      <a:pt x="346" y="153"/>
                    </a:lnTo>
                    <a:lnTo>
                      <a:pt x="348" y="147"/>
                    </a:lnTo>
                    <a:lnTo>
                      <a:pt x="352" y="147"/>
                    </a:lnTo>
                    <a:lnTo>
                      <a:pt x="358" y="143"/>
                    </a:lnTo>
                    <a:lnTo>
                      <a:pt x="333" y="4"/>
                    </a:lnTo>
                    <a:lnTo>
                      <a:pt x="333" y="0"/>
                    </a:lnTo>
                    <a:lnTo>
                      <a:pt x="292" y="25"/>
                    </a:lnTo>
                    <a:lnTo>
                      <a:pt x="279" y="34"/>
                    </a:lnTo>
                    <a:lnTo>
                      <a:pt x="271" y="40"/>
                    </a:lnTo>
                    <a:lnTo>
                      <a:pt x="265" y="45"/>
                    </a:lnTo>
                    <a:lnTo>
                      <a:pt x="258" y="57"/>
                    </a:lnTo>
                    <a:lnTo>
                      <a:pt x="245" y="68"/>
                    </a:lnTo>
                    <a:lnTo>
                      <a:pt x="232" y="70"/>
                    </a:lnTo>
                    <a:lnTo>
                      <a:pt x="224" y="70"/>
                    </a:lnTo>
                    <a:lnTo>
                      <a:pt x="209" y="76"/>
                    </a:lnTo>
                    <a:lnTo>
                      <a:pt x="203" y="81"/>
                    </a:lnTo>
                    <a:lnTo>
                      <a:pt x="196" y="83"/>
                    </a:lnTo>
                    <a:lnTo>
                      <a:pt x="190" y="89"/>
                    </a:lnTo>
                    <a:lnTo>
                      <a:pt x="183" y="87"/>
                    </a:lnTo>
                    <a:lnTo>
                      <a:pt x="175" y="83"/>
                    </a:lnTo>
                    <a:lnTo>
                      <a:pt x="160" y="83"/>
                    </a:lnTo>
                    <a:lnTo>
                      <a:pt x="155" y="89"/>
                    </a:lnTo>
                    <a:lnTo>
                      <a:pt x="147" y="89"/>
                    </a:lnTo>
                    <a:lnTo>
                      <a:pt x="155" y="81"/>
                    </a:lnTo>
                    <a:lnTo>
                      <a:pt x="166" y="79"/>
                    </a:lnTo>
                    <a:lnTo>
                      <a:pt x="158" y="72"/>
                    </a:lnTo>
                    <a:lnTo>
                      <a:pt x="153" y="79"/>
                    </a:lnTo>
                    <a:lnTo>
                      <a:pt x="145" y="77"/>
                    </a:lnTo>
                    <a:lnTo>
                      <a:pt x="138" y="72"/>
                    </a:lnTo>
                    <a:lnTo>
                      <a:pt x="128" y="70"/>
                    </a:lnTo>
                    <a:lnTo>
                      <a:pt x="123" y="68"/>
                    </a:lnTo>
                    <a:lnTo>
                      <a:pt x="108" y="66"/>
                    </a:lnTo>
                    <a:lnTo>
                      <a:pt x="106" y="62"/>
                    </a:lnTo>
                    <a:lnTo>
                      <a:pt x="74" y="70"/>
                    </a:lnTo>
                    <a:lnTo>
                      <a:pt x="0" y="81"/>
                    </a:lnTo>
                    <a:close/>
                  </a:path>
                </a:pathLst>
              </a:custGeom>
              <a:solidFill>
                <a:srgbClr val="C42026"/>
              </a:solid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65" name="Freeform 119">
                <a:extLst>
                  <a:ext uri="{FF2B5EF4-FFF2-40B4-BE49-F238E27FC236}">
                    <a16:creationId xmlns:a16="http://schemas.microsoft.com/office/drawing/2014/main" id="{1E4F58AB-8B9F-497E-BFE4-429BC3F3CDF8}"/>
                  </a:ext>
                </a:extLst>
              </p:cNvPr>
              <p:cNvSpPr>
                <a:spLocks/>
              </p:cNvSpPr>
              <p:nvPr/>
            </p:nvSpPr>
            <p:spPr bwMode="auto">
              <a:xfrm>
                <a:off x="4087538" y="2831485"/>
                <a:ext cx="447682" cy="419452"/>
              </a:xfrm>
              <a:custGeom>
                <a:avLst/>
                <a:gdLst>
                  <a:gd name="T0" fmla="*/ 436 w 466"/>
                  <a:gd name="T1" fmla="*/ 274 h 481"/>
                  <a:gd name="T2" fmla="*/ 431 w 466"/>
                  <a:gd name="T3" fmla="*/ 253 h 481"/>
                  <a:gd name="T4" fmla="*/ 412 w 466"/>
                  <a:gd name="T5" fmla="*/ 236 h 481"/>
                  <a:gd name="T6" fmla="*/ 404 w 466"/>
                  <a:gd name="T7" fmla="*/ 218 h 481"/>
                  <a:gd name="T8" fmla="*/ 391 w 466"/>
                  <a:gd name="T9" fmla="*/ 193 h 481"/>
                  <a:gd name="T10" fmla="*/ 363 w 466"/>
                  <a:gd name="T11" fmla="*/ 176 h 481"/>
                  <a:gd name="T12" fmla="*/ 355 w 466"/>
                  <a:gd name="T13" fmla="*/ 165 h 481"/>
                  <a:gd name="T14" fmla="*/ 346 w 466"/>
                  <a:gd name="T15" fmla="*/ 150 h 481"/>
                  <a:gd name="T16" fmla="*/ 323 w 466"/>
                  <a:gd name="T17" fmla="*/ 137 h 481"/>
                  <a:gd name="T18" fmla="*/ 307 w 466"/>
                  <a:gd name="T19" fmla="*/ 118 h 481"/>
                  <a:gd name="T20" fmla="*/ 261 w 466"/>
                  <a:gd name="T21" fmla="*/ 80 h 481"/>
                  <a:gd name="T22" fmla="*/ 250 w 466"/>
                  <a:gd name="T23" fmla="*/ 60 h 481"/>
                  <a:gd name="T24" fmla="*/ 218 w 466"/>
                  <a:gd name="T25" fmla="*/ 43 h 481"/>
                  <a:gd name="T26" fmla="*/ 201 w 466"/>
                  <a:gd name="T27" fmla="*/ 31 h 481"/>
                  <a:gd name="T28" fmla="*/ 218 w 466"/>
                  <a:gd name="T29" fmla="*/ 0 h 481"/>
                  <a:gd name="T30" fmla="*/ 0 w 466"/>
                  <a:gd name="T31" fmla="*/ 30 h 481"/>
                  <a:gd name="T32" fmla="*/ 66 w 466"/>
                  <a:gd name="T33" fmla="*/ 251 h 481"/>
                  <a:gd name="T34" fmla="*/ 79 w 466"/>
                  <a:gd name="T35" fmla="*/ 280 h 481"/>
                  <a:gd name="T36" fmla="*/ 92 w 466"/>
                  <a:gd name="T37" fmla="*/ 298 h 481"/>
                  <a:gd name="T38" fmla="*/ 98 w 466"/>
                  <a:gd name="T39" fmla="*/ 319 h 481"/>
                  <a:gd name="T40" fmla="*/ 88 w 466"/>
                  <a:gd name="T41" fmla="*/ 344 h 481"/>
                  <a:gd name="T42" fmla="*/ 88 w 466"/>
                  <a:gd name="T43" fmla="*/ 377 h 481"/>
                  <a:gd name="T44" fmla="*/ 94 w 466"/>
                  <a:gd name="T45" fmla="*/ 402 h 481"/>
                  <a:gd name="T46" fmla="*/ 96 w 466"/>
                  <a:gd name="T47" fmla="*/ 430 h 481"/>
                  <a:gd name="T48" fmla="*/ 107 w 466"/>
                  <a:gd name="T49" fmla="*/ 451 h 481"/>
                  <a:gd name="T50" fmla="*/ 124 w 466"/>
                  <a:gd name="T51" fmla="*/ 479 h 481"/>
                  <a:gd name="T52" fmla="*/ 372 w 466"/>
                  <a:gd name="T53" fmla="*/ 481 h 481"/>
                  <a:gd name="T54" fmla="*/ 385 w 466"/>
                  <a:gd name="T55" fmla="*/ 462 h 481"/>
                  <a:gd name="T56" fmla="*/ 380 w 466"/>
                  <a:gd name="T57" fmla="*/ 443 h 481"/>
                  <a:gd name="T58" fmla="*/ 391 w 466"/>
                  <a:gd name="T59" fmla="*/ 430 h 481"/>
                  <a:gd name="T60" fmla="*/ 423 w 466"/>
                  <a:gd name="T61" fmla="*/ 438 h 481"/>
                  <a:gd name="T62" fmla="*/ 431 w 466"/>
                  <a:gd name="T63" fmla="*/ 428 h 481"/>
                  <a:gd name="T64" fmla="*/ 431 w 466"/>
                  <a:gd name="T65" fmla="*/ 409 h 481"/>
                  <a:gd name="T66" fmla="*/ 423 w 466"/>
                  <a:gd name="T67" fmla="*/ 396 h 481"/>
                  <a:gd name="T68" fmla="*/ 423 w 466"/>
                  <a:gd name="T69" fmla="*/ 392 h 481"/>
                  <a:gd name="T70" fmla="*/ 438 w 466"/>
                  <a:gd name="T71" fmla="*/ 379 h 481"/>
                  <a:gd name="T72" fmla="*/ 427 w 466"/>
                  <a:gd name="T73" fmla="*/ 370 h 481"/>
                  <a:gd name="T74" fmla="*/ 429 w 466"/>
                  <a:gd name="T75" fmla="*/ 368 h 481"/>
                  <a:gd name="T76" fmla="*/ 440 w 466"/>
                  <a:gd name="T77" fmla="*/ 360 h 481"/>
                  <a:gd name="T78" fmla="*/ 434 w 466"/>
                  <a:gd name="T79" fmla="*/ 345 h 481"/>
                  <a:gd name="T80" fmla="*/ 444 w 466"/>
                  <a:gd name="T81" fmla="*/ 338 h 481"/>
                  <a:gd name="T82" fmla="*/ 440 w 466"/>
                  <a:gd name="T83" fmla="*/ 330 h 481"/>
                  <a:gd name="T84" fmla="*/ 451 w 466"/>
                  <a:gd name="T85" fmla="*/ 315 h 481"/>
                  <a:gd name="T86" fmla="*/ 451 w 466"/>
                  <a:gd name="T87" fmla="*/ 306 h 481"/>
                  <a:gd name="T88" fmla="*/ 464 w 466"/>
                  <a:gd name="T89" fmla="*/ 295 h 481"/>
                  <a:gd name="T90" fmla="*/ 459 w 466"/>
                  <a:gd name="T91" fmla="*/ 285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66" h="481">
                    <a:moveTo>
                      <a:pt x="455" y="283"/>
                    </a:moveTo>
                    <a:lnTo>
                      <a:pt x="442" y="282"/>
                    </a:lnTo>
                    <a:lnTo>
                      <a:pt x="436" y="274"/>
                    </a:lnTo>
                    <a:lnTo>
                      <a:pt x="436" y="268"/>
                    </a:lnTo>
                    <a:lnTo>
                      <a:pt x="436" y="261"/>
                    </a:lnTo>
                    <a:lnTo>
                      <a:pt x="431" y="253"/>
                    </a:lnTo>
                    <a:lnTo>
                      <a:pt x="427" y="248"/>
                    </a:lnTo>
                    <a:lnTo>
                      <a:pt x="423" y="240"/>
                    </a:lnTo>
                    <a:lnTo>
                      <a:pt x="412" y="236"/>
                    </a:lnTo>
                    <a:lnTo>
                      <a:pt x="406" y="231"/>
                    </a:lnTo>
                    <a:lnTo>
                      <a:pt x="404" y="223"/>
                    </a:lnTo>
                    <a:lnTo>
                      <a:pt x="404" y="218"/>
                    </a:lnTo>
                    <a:lnTo>
                      <a:pt x="401" y="210"/>
                    </a:lnTo>
                    <a:lnTo>
                      <a:pt x="393" y="199"/>
                    </a:lnTo>
                    <a:lnTo>
                      <a:pt x="391" y="193"/>
                    </a:lnTo>
                    <a:lnTo>
                      <a:pt x="378" y="184"/>
                    </a:lnTo>
                    <a:lnTo>
                      <a:pt x="370" y="182"/>
                    </a:lnTo>
                    <a:lnTo>
                      <a:pt x="363" y="176"/>
                    </a:lnTo>
                    <a:lnTo>
                      <a:pt x="363" y="174"/>
                    </a:lnTo>
                    <a:lnTo>
                      <a:pt x="357" y="171"/>
                    </a:lnTo>
                    <a:lnTo>
                      <a:pt x="355" y="165"/>
                    </a:lnTo>
                    <a:lnTo>
                      <a:pt x="348" y="161"/>
                    </a:lnTo>
                    <a:lnTo>
                      <a:pt x="346" y="154"/>
                    </a:lnTo>
                    <a:lnTo>
                      <a:pt x="346" y="150"/>
                    </a:lnTo>
                    <a:lnTo>
                      <a:pt x="340" y="146"/>
                    </a:lnTo>
                    <a:lnTo>
                      <a:pt x="331" y="139"/>
                    </a:lnTo>
                    <a:lnTo>
                      <a:pt x="323" y="137"/>
                    </a:lnTo>
                    <a:lnTo>
                      <a:pt x="318" y="133"/>
                    </a:lnTo>
                    <a:lnTo>
                      <a:pt x="314" y="125"/>
                    </a:lnTo>
                    <a:lnTo>
                      <a:pt x="307" y="118"/>
                    </a:lnTo>
                    <a:lnTo>
                      <a:pt x="293" y="110"/>
                    </a:lnTo>
                    <a:lnTo>
                      <a:pt x="280" y="101"/>
                    </a:lnTo>
                    <a:lnTo>
                      <a:pt x="261" y="80"/>
                    </a:lnTo>
                    <a:lnTo>
                      <a:pt x="260" y="73"/>
                    </a:lnTo>
                    <a:lnTo>
                      <a:pt x="252" y="65"/>
                    </a:lnTo>
                    <a:lnTo>
                      <a:pt x="250" y="60"/>
                    </a:lnTo>
                    <a:lnTo>
                      <a:pt x="243" y="52"/>
                    </a:lnTo>
                    <a:lnTo>
                      <a:pt x="231" y="54"/>
                    </a:lnTo>
                    <a:lnTo>
                      <a:pt x="218" y="43"/>
                    </a:lnTo>
                    <a:lnTo>
                      <a:pt x="213" y="43"/>
                    </a:lnTo>
                    <a:lnTo>
                      <a:pt x="205" y="39"/>
                    </a:lnTo>
                    <a:lnTo>
                      <a:pt x="201" y="31"/>
                    </a:lnTo>
                    <a:lnTo>
                      <a:pt x="203" y="24"/>
                    </a:lnTo>
                    <a:lnTo>
                      <a:pt x="216" y="5"/>
                    </a:lnTo>
                    <a:lnTo>
                      <a:pt x="218" y="0"/>
                    </a:lnTo>
                    <a:lnTo>
                      <a:pt x="113" y="16"/>
                    </a:lnTo>
                    <a:lnTo>
                      <a:pt x="77" y="18"/>
                    </a:lnTo>
                    <a:lnTo>
                      <a:pt x="0" y="30"/>
                    </a:lnTo>
                    <a:lnTo>
                      <a:pt x="32" y="131"/>
                    </a:lnTo>
                    <a:lnTo>
                      <a:pt x="64" y="248"/>
                    </a:lnTo>
                    <a:lnTo>
                      <a:pt x="66" y="251"/>
                    </a:lnTo>
                    <a:lnTo>
                      <a:pt x="68" y="259"/>
                    </a:lnTo>
                    <a:lnTo>
                      <a:pt x="73" y="266"/>
                    </a:lnTo>
                    <a:lnTo>
                      <a:pt x="79" y="280"/>
                    </a:lnTo>
                    <a:lnTo>
                      <a:pt x="87" y="287"/>
                    </a:lnTo>
                    <a:lnTo>
                      <a:pt x="88" y="291"/>
                    </a:lnTo>
                    <a:lnTo>
                      <a:pt x="92" y="298"/>
                    </a:lnTo>
                    <a:lnTo>
                      <a:pt x="90" y="308"/>
                    </a:lnTo>
                    <a:lnTo>
                      <a:pt x="96" y="312"/>
                    </a:lnTo>
                    <a:lnTo>
                      <a:pt x="98" y="319"/>
                    </a:lnTo>
                    <a:lnTo>
                      <a:pt x="92" y="323"/>
                    </a:lnTo>
                    <a:lnTo>
                      <a:pt x="88" y="330"/>
                    </a:lnTo>
                    <a:lnTo>
                      <a:pt x="88" y="344"/>
                    </a:lnTo>
                    <a:lnTo>
                      <a:pt x="85" y="351"/>
                    </a:lnTo>
                    <a:lnTo>
                      <a:pt x="83" y="364"/>
                    </a:lnTo>
                    <a:lnTo>
                      <a:pt x="88" y="377"/>
                    </a:lnTo>
                    <a:lnTo>
                      <a:pt x="94" y="385"/>
                    </a:lnTo>
                    <a:lnTo>
                      <a:pt x="96" y="394"/>
                    </a:lnTo>
                    <a:lnTo>
                      <a:pt x="94" y="402"/>
                    </a:lnTo>
                    <a:lnTo>
                      <a:pt x="96" y="407"/>
                    </a:lnTo>
                    <a:lnTo>
                      <a:pt x="94" y="423"/>
                    </a:lnTo>
                    <a:lnTo>
                      <a:pt x="96" y="430"/>
                    </a:lnTo>
                    <a:lnTo>
                      <a:pt x="102" y="438"/>
                    </a:lnTo>
                    <a:lnTo>
                      <a:pt x="107" y="447"/>
                    </a:lnTo>
                    <a:lnTo>
                      <a:pt x="107" y="451"/>
                    </a:lnTo>
                    <a:lnTo>
                      <a:pt x="117" y="466"/>
                    </a:lnTo>
                    <a:lnTo>
                      <a:pt x="119" y="473"/>
                    </a:lnTo>
                    <a:lnTo>
                      <a:pt x="124" y="479"/>
                    </a:lnTo>
                    <a:lnTo>
                      <a:pt x="359" y="462"/>
                    </a:lnTo>
                    <a:lnTo>
                      <a:pt x="367" y="468"/>
                    </a:lnTo>
                    <a:lnTo>
                      <a:pt x="372" y="481"/>
                    </a:lnTo>
                    <a:lnTo>
                      <a:pt x="380" y="481"/>
                    </a:lnTo>
                    <a:lnTo>
                      <a:pt x="385" y="477"/>
                    </a:lnTo>
                    <a:lnTo>
                      <a:pt x="385" y="462"/>
                    </a:lnTo>
                    <a:lnTo>
                      <a:pt x="385" y="456"/>
                    </a:lnTo>
                    <a:lnTo>
                      <a:pt x="382" y="449"/>
                    </a:lnTo>
                    <a:lnTo>
                      <a:pt x="380" y="443"/>
                    </a:lnTo>
                    <a:lnTo>
                      <a:pt x="382" y="436"/>
                    </a:lnTo>
                    <a:lnTo>
                      <a:pt x="385" y="436"/>
                    </a:lnTo>
                    <a:lnTo>
                      <a:pt x="391" y="430"/>
                    </a:lnTo>
                    <a:lnTo>
                      <a:pt x="399" y="432"/>
                    </a:lnTo>
                    <a:lnTo>
                      <a:pt x="416" y="436"/>
                    </a:lnTo>
                    <a:lnTo>
                      <a:pt x="423" y="438"/>
                    </a:lnTo>
                    <a:lnTo>
                      <a:pt x="427" y="436"/>
                    </a:lnTo>
                    <a:lnTo>
                      <a:pt x="429" y="436"/>
                    </a:lnTo>
                    <a:lnTo>
                      <a:pt x="431" y="428"/>
                    </a:lnTo>
                    <a:lnTo>
                      <a:pt x="425" y="423"/>
                    </a:lnTo>
                    <a:lnTo>
                      <a:pt x="427" y="415"/>
                    </a:lnTo>
                    <a:lnTo>
                      <a:pt x="431" y="409"/>
                    </a:lnTo>
                    <a:lnTo>
                      <a:pt x="425" y="409"/>
                    </a:lnTo>
                    <a:lnTo>
                      <a:pt x="429" y="402"/>
                    </a:lnTo>
                    <a:lnTo>
                      <a:pt x="423" y="396"/>
                    </a:lnTo>
                    <a:lnTo>
                      <a:pt x="429" y="400"/>
                    </a:lnTo>
                    <a:lnTo>
                      <a:pt x="432" y="392"/>
                    </a:lnTo>
                    <a:lnTo>
                      <a:pt x="423" y="392"/>
                    </a:lnTo>
                    <a:lnTo>
                      <a:pt x="427" y="385"/>
                    </a:lnTo>
                    <a:lnTo>
                      <a:pt x="432" y="389"/>
                    </a:lnTo>
                    <a:lnTo>
                      <a:pt x="438" y="379"/>
                    </a:lnTo>
                    <a:lnTo>
                      <a:pt x="440" y="372"/>
                    </a:lnTo>
                    <a:lnTo>
                      <a:pt x="432" y="370"/>
                    </a:lnTo>
                    <a:lnTo>
                      <a:pt x="427" y="370"/>
                    </a:lnTo>
                    <a:lnTo>
                      <a:pt x="419" y="366"/>
                    </a:lnTo>
                    <a:lnTo>
                      <a:pt x="423" y="366"/>
                    </a:lnTo>
                    <a:lnTo>
                      <a:pt x="429" y="368"/>
                    </a:lnTo>
                    <a:lnTo>
                      <a:pt x="436" y="368"/>
                    </a:lnTo>
                    <a:lnTo>
                      <a:pt x="436" y="360"/>
                    </a:lnTo>
                    <a:lnTo>
                      <a:pt x="440" y="360"/>
                    </a:lnTo>
                    <a:lnTo>
                      <a:pt x="444" y="347"/>
                    </a:lnTo>
                    <a:lnTo>
                      <a:pt x="438" y="349"/>
                    </a:lnTo>
                    <a:lnTo>
                      <a:pt x="434" y="345"/>
                    </a:lnTo>
                    <a:lnTo>
                      <a:pt x="440" y="340"/>
                    </a:lnTo>
                    <a:lnTo>
                      <a:pt x="438" y="334"/>
                    </a:lnTo>
                    <a:lnTo>
                      <a:pt x="444" y="338"/>
                    </a:lnTo>
                    <a:lnTo>
                      <a:pt x="448" y="330"/>
                    </a:lnTo>
                    <a:lnTo>
                      <a:pt x="448" y="329"/>
                    </a:lnTo>
                    <a:lnTo>
                      <a:pt x="440" y="330"/>
                    </a:lnTo>
                    <a:lnTo>
                      <a:pt x="438" y="323"/>
                    </a:lnTo>
                    <a:lnTo>
                      <a:pt x="446" y="323"/>
                    </a:lnTo>
                    <a:lnTo>
                      <a:pt x="451" y="315"/>
                    </a:lnTo>
                    <a:lnTo>
                      <a:pt x="444" y="310"/>
                    </a:lnTo>
                    <a:lnTo>
                      <a:pt x="444" y="302"/>
                    </a:lnTo>
                    <a:lnTo>
                      <a:pt x="451" y="306"/>
                    </a:lnTo>
                    <a:lnTo>
                      <a:pt x="459" y="306"/>
                    </a:lnTo>
                    <a:lnTo>
                      <a:pt x="457" y="298"/>
                    </a:lnTo>
                    <a:lnTo>
                      <a:pt x="464" y="295"/>
                    </a:lnTo>
                    <a:lnTo>
                      <a:pt x="466" y="287"/>
                    </a:lnTo>
                    <a:lnTo>
                      <a:pt x="463" y="287"/>
                    </a:lnTo>
                    <a:lnTo>
                      <a:pt x="459" y="285"/>
                    </a:lnTo>
                    <a:lnTo>
                      <a:pt x="455" y="283"/>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66" name="Freeform 123">
                <a:extLst>
                  <a:ext uri="{FF2B5EF4-FFF2-40B4-BE49-F238E27FC236}">
                    <a16:creationId xmlns:a16="http://schemas.microsoft.com/office/drawing/2014/main" id="{5BC9CACA-5509-406C-9056-CC7759EDFD8F}"/>
                  </a:ext>
                </a:extLst>
              </p:cNvPr>
              <p:cNvSpPr>
                <a:spLocks/>
              </p:cNvSpPr>
              <p:nvPr/>
            </p:nvSpPr>
            <p:spPr bwMode="auto">
              <a:xfrm>
                <a:off x="4286401" y="2275123"/>
                <a:ext cx="365062" cy="333120"/>
              </a:xfrm>
              <a:custGeom>
                <a:avLst/>
                <a:gdLst>
                  <a:gd name="T0" fmla="*/ 124 w 380"/>
                  <a:gd name="T1" fmla="*/ 17 h 382"/>
                  <a:gd name="T2" fmla="*/ 122 w 380"/>
                  <a:gd name="T3" fmla="*/ 64 h 382"/>
                  <a:gd name="T4" fmla="*/ 120 w 380"/>
                  <a:gd name="T5" fmla="*/ 81 h 382"/>
                  <a:gd name="T6" fmla="*/ 120 w 380"/>
                  <a:gd name="T7" fmla="*/ 102 h 382"/>
                  <a:gd name="T8" fmla="*/ 101 w 380"/>
                  <a:gd name="T9" fmla="*/ 137 h 382"/>
                  <a:gd name="T10" fmla="*/ 69 w 380"/>
                  <a:gd name="T11" fmla="*/ 153 h 382"/>
                  <a:gd name="T12" fmla="*/ 56 w 380"/>
                  <a:gd name="T13" fmla="*/ 171 h 382"/>
                  <a:gd name="T14" fmla="*/ 58 w 380"/>
                  <a:gd name="T15" fmla="*/ 192 h 382"/>
                  <a:gd name="T16" fmla="*/ 43 w 380"/>
                  <a:gd name="T17" fmla="*/ 196 h 382"/>
                  <a:gd name="T18" fmla="*/ 30 w 380"/>
                  <a:gd name="T19" fmla="*/ 207 h 382"/>
                  <a:gd name="T20" fmla="*/ 26 w 380"/>
                  <a:gd name="T21" fmla="*/ 224 h 382"/>
                  <a:gd name="T22" fmla="*/ 22 w 380"/>
                  <a:gd name="T23" fmla="*/ 247 h 382"/>
                  <a:gd name="T24" fmla="*/ 7 w 380"/>
                  <a:gd name="T25" fmla="*/ 265 h 382"/>
                  <a:gd name="T26" fmla="*/ 0 w 380"/>
                  <a:gd name="T27" fmla="*/ 271 h 382"/>
                  <a:gd name="T28" fmla="*/ 0 w 380"/>
                  <a:gd name="T29" fmla="*/ 294 h 382"/>
                  <a:gd name="T30" fmla="*/ 24 w 380"/>
                  <a:gd name="T31" fmla="*/ 322 h 382"/>
                  <a:gd name="T32" fmla="*/ 66 w 380"/>
                  <a:gd name="T33" fmla="*/ 352 h 382"/>
                  <a:gd name="T34" fmla="*/ 79 w 380"/>
                  <a:gd name="T35" fmla="*/ 372 h 382"/>
                  <a:gd name="T36" fmla="*/ 116 w 380"/>
                  <a:gd name="T37" fmla="*/ 372 h 382"/>
                  <a:gd name="T38" fmla="*/ 137 w 380"/>
                  <a:gd name="T39" fmla="*/ 371 h 382"/>
                  <a:gd name="T40" fmla="*/ 162 w 380"/>
                  <a:gd name="T41" fmla="*/ 356 h 382"/>
                  <a:gd name="T42" fmla="*/ 184 w 380"/>
                  <a:gd name="T43" fmla="*/ 341 h 382"/>
                  <a:gd name="T44" fmla="*/ 207 w 380"/>
                  <a:gd name="T45" fmla="*/ 331 h 382"/>
                  <a:gd name="T46" fmla="*/ 205 w 380"/>
                  <a:gd name="T47" fmla="*/ 310 h 382"/>
                  <a:gd name="T48" fmla="*/ 222 w 380"/>
                  <a:gd name="T49" fmla="*/ 275 h 382"/>
                  <a:gd name="T50" fmla="*/ 229 w 380"/>
                  <a:gd name="T51" fmla="*/ 247 h 382"/>
                  <a:gd name="T52" fmla="*/ 237 w 380"/>
                  <a:gd name="T53" fmla="*/ 224 h 382"/>
                  <a:gd name="T54" fmla="*/ 252 w 380"/>
                  <a:gd name="T55" fmla="*/ 213 h 382"/>
                  <a:gd name="T56" fmla="*/ 272 w 380"/>
                  <a:gd name="T57" fmla="*/ 216 h 382"/>
                  <a:gd name="T58" fmla="*/ 282 w 380"/>
                  <a:gd name="T59" fmla="*/ 188 h 382"/>
                  <a:gd name="T60" fmla="*/ 293 w 380"/>
                  <a:gd name="T61" fmla="*/ 171 h 382"/>
                  <a:gd name="T62" fmla="*/ 312 w 380"/>
                  <a:gd name="T63" fmla="*/ 156 h 382"/>
                  <a:gd name="T64" fmla="*/ 327 w 380"/>
                  <a:gd name="T65" fmla="*/ 128 h 382"/>
                  <a:gd name="T66" fmla="*/ 327 w 380"/>
                  <a:gd name="T67" fmla="*/ 100 h 382"/>
                  <a:gd name="T68" fmla="*/ 376 w 380"/>
                  <a:gd name="T69" fmla="*/ 111 h 382"/>
                  <a:gd name="T70" fmla="*/ 372 w 380"/>
                  <a:gd name="T71" fmla="*/ 89 h 382"/>
                  <a:gd name="T72" fmla="*/ 366 w 380"/>
                  <a:gd name="T73" fmla="*/ 72 h 382"/>
                  <a:gd name="T74" fmla="*/ 346 w 380"/>
                  <a:gd name="T75" fmla="*/ 68 h 382"/>
                  <a:gd name="T76" fmla="*/ 329 w 380"/>
                  <a:gd name="T77" fmla="*/ 75 h 382"/>
                  <a:gd name="T78" fmla="*/ 314 w 380"/>
                  <a:gd name="T79" fmla="*/ 89 h 382"/>
                  <a:gd name="T80" fmla="*/ 289 w 380"/>
                  <a:gd name="T81" fmla="*/ 83 h 382"/>
                  <a:gd name="T82" fmla="*/ 278 w 380"/>
                  <a:gd name="T83" fmla="*/ 104 h 382"/>
                  <a:gd name="T84" fmla="*/ 263 w 380"/>
                  <a:gd name="T85" fmla="*/ 111 h 382"/>
                  <a:gd name="T86" fmla="*/ 246 w 380"/>
                  <a:gd name="T87" fmla="*/ 132 h 382"/>
                  <a:gd name="T88" fmla="*/ 147 w 380"/>
                  <a:gd name="T89" fmla="*/ 98 h 382"/>
                  <a:gd name="T90" fmla="*/ 120 w 380"/>
                  <a:gd name="T91" fmla="*/ 4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80" h="382">
                    <a:moveTo>
                      <a:pt x="120" y="4"/>
                    </a:moveTo>
                    <a:lnTo>
                      <a:pt x="118" y="10"/>
                    </a:lnTo>
                    <a:lnTo>
                      <a:pt x="124" y="17"/>
                    </a:lnTo>
                    <a:lnTo>
                      <a:pt x="128" y="38"/>
                    </a:lnTo>
                    <a:lnTo>
                      <a:pt x="126" y="43"/>
                    </a:lnTo>
                    <a:lnTo>
                      <a:pt x="122" y="64"/>
                    </a:lnTo>
                    <a:lnTo>
                      <a:pt x="124" y="72"/>
                    </a:lnTo>
                    <a:lnTo>
                      <a:pt x="124" y="81"/>
                    </a:lnTo>
                    <a:lnTo>
                      <a:pt x="120" y="81"/>
                    </a:lnTo>
                    <a:lnTo>
                      <a:pt x="120" y="89"/>
                    </a:lnTo>
                    <a:lnTo>
                      <a:pt x="120" y="94"/>
                    </a:lnTo>
                    <a:lnTo>
                      <a:pt x="120" y="102"/>
                    </a:lnTo>
                    <a:lnTo>
                      <a:pt x="118" y="115"/>
                    </a:lnTo>
                    <a:lnTo>
                      <a:pt x="109" y="122"/>
                    </a:lnTo>
                    <a:lnTo>
                      <a:pt x="101" y="137"/>
                    </a:lnTo>
                    <a:lnTo>
                      <a:pt x="86" y="149"/>
                    </a:lnTo>
                    <a:lnTo>
                      <a:pt x="75" y="145"/>
                    </a:lnTo>
                    <a:lnTo>
                      <a:pt x="69" y="153"/>
                    </a:lnTo>
                    <a:lnTo>
                      <a:pt x="69" y="160"/>
                    </a:lnTo>
                    <a:lnTo>
                      <a:pt x="60" y="166"/>
                    </a:lnTo>
                    <a:lnTo>
                      <a:pt x="56" y="171"/>
                    </a:lnTo>
                    <a:lnTo>
                      <a:pt x="56" y="179"/>
                    </a:lnTo>
                    <a:lnTo>
                      <a:pt x="53" y="186"/>
                    </a:lnTo>
                    <a:lnTo>
                      <a:pt x="58" y="192"/>
                    </a:lnTo>
                    <a:lnTo>
                      <a:pt x="54" y="200"/>
                    </a:lnTo>
                    <a:lnTo>
                      <a:pt x="51" y="207"/>
                    </a:lnTo>
                    <a:lnTo>
                      <a:pt x="43" y="196"/>
                    </a:lnTo>
                    <a:lnTo>
                      <a:pt x="37" y="194"/>
                    </a:lnTo>
                    <a:lnTo>
                      <a:pt x="32" y="201"/>
                    </a:lnTo>
                    <a:lnTo>
                      <a:pt x="30" y="207"/>
                    </a:lnTo>
                    <a:lnTo>
                      <a:pt x="30" y="215"/>
                    </a:lnTo>
                    <a:lnTo>
                      <a:pt x="28" y="216"/>
                    </a:lnTo>
                    <a:lnTo>
                      <a:pt x="26" y="224"/>
                    </a:lnTo>
                    <a:lnTo>
                      <a:pt x="28" y="228"/>
                    </a:lnTo>
                    <a:lnTo>
                      <a:pt x="30" y="241"/>
                    </a:lnTo>
                    <a:lnTo>
                      <a:pt x="22" y="247"/>
                    </a:lnTo>
                    <a:lnTo>
                      <a:pt x="22" y="254"/>
                    </a:lnTo>
                    <a:lnTo>
                      <a:pt x="17" y="260"/>
                    </a:lnTo>
                    <a:lnTo>
                      <a:pt x="7" y="265"/>
                    </a:lnTo>
                    <a:lnTo>
                      <a:pt x="0" y="265"/>
                    </a:lnTo>
                    <a:lnTo>
                      <a:pt x="0" y="265"/>
                    </a:lnTo>
                    <a:lnTo>
                      <a:pt x="0" y="271"/>
                    </a:lnTo>
                    <a:lnTo>
                      <a:pt x="4" y="273"/>
                    </a:lnTo>
                    <a:lnTo>
                      <a:pt x="4" y="280"/>
                    </a:lnTo>
                    <a:lnTo>
                      <a:pt x="0" y="294"/>
                    </a:lnTo>
                    <a:lnTo>
                      <a:pt x="15" y="309"/>
                    </a:lnTo>
                    <a:lnTo>
                      <a:pt x="17" y="316"/>
                    </a:lnTo>
                    <a:lnTo>
                      <a:pt x="24" y="322"/>
                    </a:lnTo>
                    <a:lnTo>
                      <a:pt x="37" y="341"/>
                    </a:lnTo>
                    <a:lnTo>
                      <a:pt x="53" y="352"/>
                    </a:lnTo>
                    <a:lnTo>
                      <a:pt x="66" y="352"/>
                    </a:lnTo>
                    <a:lnTo>
                      <a:pt x="66" y="357"/>
                    </a:lnTo>
                    <a:lnTo>
                      <a:pt x="71" y="365"/>
                    </a:lnTo>
                    <a:lnTo>
                      <a:pt x="79" y="372"/>
                    </a:lnTo>
                    <a:lnTo>
                      <a:pt x="92" y="380"/>
                    </a:lnTo>
                    <a:lnTo>
                      <a:pt x="103" y="382"/>
                    </a:lnTo>
                    <a:lnTo>
                      <a:pt x="116" y="372"/>
                    </a:lnTo>
                    <a:lnTo>
                      <a:pt x="118" y="367"/>
                    </a:lnTo>
                    <a:lnTo>
                      <a:pt x="130" y="371"/>
                    </a:lnTo>
                    <a:lnTo>
                      <a:pt x="137" y="371"/>
                    </a:lnTo>
                    <a:lnTo>
                      <a:pt x="152" y="363"/>
                    </a:lnTo>
                    <a:lnTo>
                      <a:pt x="160" y="361"/>
                    </a:lnTo>
                    <a:lnTo>
                      <a:pt x="162" y="356"/>
                    </a:lnTo>
                    <a:lnTo>
                      <a:pt x="162" y="348"/>
                    </a:lnTo>
                    <a:lnTo>
                      <a:pt x="171" y="352"/>
                    </a:lnTo>
                    <a:lnTo>
                      <a:pt x="184" y="341"/>
                    </a:lnTo>
                    <a:lnTo>
                      <a:pt x="192" y="342"/>
                    </a:lnTo>
                    <a:lnTo>
                      <a:pt x="205" y="333"/>
                    </a:lnTo>
                    <a:lnTo>
                      <a:pt x="207" y="331"/>
                    </a:lnTo>
                    <a:lnTo>
                      <a:pt x="205" y="324"/>
                    </a:lnTo>
                    <a:lnTo>
                      <a:pt x="210" y="318"/>
                    </a:lnTo>
                    <a:lnTo>
                      <a:pt x="205" y="310"/>
                    </a:lnTo>
                    <a:lnTo>
                      <a:pt x="207" y="297"/>
                    </a:lnTo>
                    <a:lnTo>
                      <a:pt x="214" y="284"/>
                    </a:lnTo>
                    <a:lnTo>
                      <a:pt x="222" y="275"/>
                    </a:lnTo>
                    <a:lnTo>
                      <a:pt x="224" y="262"/>
                    </a:lnTo>
                    <a:lnTo>
                      <a:pt x="225" y="254"/>
                    </a:lnTo>
                    <a:lnTo>
                      <a:pt x="229" y="247"/>
                    </a:lnTo>
                    <a:lnTo>
                      <a:pt x="233" y="233"/>
                    </a:lnTo>
                    <a:lnTo>
                      <a:pt x="237" y="230"/>
                    </a:lnTo>
                    <a:lnTo>
                      <a:pt x="237" y="224"/>
                    </a:lnTo>
                    <a:lnTo>
                      <a:pt x="237" y="209"/>
                    </a:lnTo>
                    <a:lnTo>
                      <a:pt x="244" y="207"/>
                    </a:lnTo>
                    <a:lnTo>
                      <a:pt x="252" y="213"/>
                    </a:lnTo>
                    <a:lnTo>
                      <a:pt x="252" y="216"/>
                    </a:lnTo>
                    <a:lnTo>
                      <a:pt x="267" y="218"/>
                    </a:lnTo>
                    <a:lnTo>
                      <a:pt x="272" y="216"/>
                    </a:lnTo>
                    <a:lnTo>
                      <a:pt x="276" y="209"/>
                    </a:lnTo>
                    <a:lnTo>
                      <a:pt x="278" y="194"/>
                    </a:lnTo>
                    <a:lnTo>
                      <a:pt x="282" y="188"/>
                    </a:lnTo>
                    <a:lnTo>
                      <a:pt x="284" y="179"/>
                    </a:lnTo>
                    <a:lnTo>
                      <a:pt x="286" y="171"/>
                    </a:lnTo>
                    <a:lnTo>
                      <a:pt x="293" y="171"/>
                    </a:lnTo>
                    <a:lnTo>
                      <a:pt x="301" y="169"/>
                    </a:lnTo>
                    <a:lnTo>
                      <a:pt x="306" y="156"/>
                    </a:lnTo>
                    <a:lnTo>
                      <a:pt x="312" y="156"/>
                    </a:lnTo>
                    <a:lnTo>
                      <a:pt x="318" y="149"/>
                    </a:lnTo>
                    <a:lnTo>
                      <a:pt x="321" y="136"/>
                    </a:lnTo>
                    <a:lnTo>
                      <a:pt x="327" y="128"/>
                    </a:lnTo>
                    <a:lnTo>
                      <a:pt x="325" y="115"/>
                    </a:lnTo>
                    <a:lnTo>
                      <a:pt x="329" y="107"/>
                    </a:lnTo>
                    <a:lnTo>
                      <a:pt x="327" y="100"/>
                    </a:lnTo>
                    <a:lnTo>
                      <a:pt x="335" y="98"/>
                    </a:lnTo>
                    <a:lnTo>
                      <a:pt x="372" y="119"/>
                    </a:lnTo>
                    <a:lnTo>
                      <a:pt x="376" y="111"/>
                    </a:lnTo>
                    <a:lnTo>
                      <a:pt x="380" y="98"/>
                    </a:lnTo>
                    <a:lnTo>
                      <a:pt x="378" y="94"/>
                    </a:lnTo>
                    <a:lnTo>
                      <a:pt x="372" y="89"/>
                    </a:lnTo>
                    <a:lnTo>
                      <a:pt x="370" y="81"/>
                    </a:lnTo>
                    <a:lnTo>
                      <a:pt x="365" y="79"/>
                    </a:lnTo>
                    <a:lnTo>
                      <a:pt x="366" y="72"/>
                    </a:lnTo>
                    <a:lnTo>
                      <a:pt x="366" y="72"/>
                    </a:lnTo>
                    <a:lnTo>
                      <a:pt x="351" y="74"/>
                    </a:lnTo>
                    <a:lnTo>
                      <a:pt x="346" y="68"/>
                    </a:lnTo>
                    <a:lnTo>
                      <a:pt x="338" y="66"/>
                    </a:lnTo>
                    <a:lnTo>
                      <a:pt x="333" y="68"/>
                    </a:lnTo>
                    <a:lnTo>
                      <a:pt x="329" y="75"/>
                    </a:lnTo>
                    <a:lnTo>
                      <a:pt x="321" y="75"/>
                    </a:lnTo>
                    <a:lnTo>
                      <a:pt x="316" y="83"/>
                    </a:lnTo>
                    <a:lnTo>
                      <a:pt x="314" y="89"/>
                    </a:lnTo>
                    <a:lnTo>
                      <a:pt x="304" y="90"/>
                    </a:lnTo>
                    <a:lnTo>
                      <a:pt x="297" y="89"/>
                    </a:lnTo>
                    <a:lnTo>
                      <a:pt x="289" y="83"/>
                    </a:lnTo>
                    <a:lnTo>
                      <a:pt x="288" y="83"/>
                    </a:lnTo>
                    <a:lnTo>
                      <a:pt x="288" y="90"/>
                    </a:lnTo>
                    <a:lnTo>
                      <a:pt x="278" y="104"/>
                    </a:lnTo>
                    <a:lnTo>
                      <a:pt x="271" y="102"/>
                    </a:lnTo>
                    <a:lnTo>
                      <a:pt x="265" y="106"/>
                    </a:lnTo>
                    <a:lnTo>
                      <a:pt x="263" y="111"/>
                    </a:lnTo>
                    <a:lnTo>
                      <a:pt x="256" y="119"/>
                    </a:lnTo>
                    <a:lnTo>
                      <a:pt x="252" y="126"/>
                    </a:lnTo>
                    <a:lnTo>
                      <a:pt x="246" y="132"/>
                    </a:lnTo>
                    <a:lnTo>
                      <a:pt x="241" y="139"/>
                    </a:lnTo>
                    <a:lnTo>
                      <a:pt x="231" y="83"/>
                    </a:lnTo>
                    <a:lnTo>
                      <a:pt x="147" y="98"/>
                    </a:lnTo>
                    <a:lnTo>
                      <a:pt x="130" y="0"/>
                    </a:lnTo>
                    <a:lnTo>
                      <a:pt x="124" y="4"/>
                    </a:lnTo>
                    <a:lnTo>
                      <a:pt x="120" y="4"/>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67" name="Freeform 124">
                <a:extLst>
                  <a:ext uri="{FF2B5EF4-FFF2-40B4-BE49-F238E27FC236}">
                    <a16:creationId xmlns:a16="http://schemas.microsoft.com/office/drawing/2014/main" id="{1255EAD1-17C2-4F2D-A679-C29493816B64}"/>
                  </a:ext>
                </a:extLst>
              </p:cNvPr>
              <p:cNvSpPr>
                <a:spLocks/>
              </p:cNvSpPr>
              <p:nvPr/>
            </p:nvSpPr>
            <p:spPr bwMode="auto">
              <a:xfrm>
                <a:off x="4280636" y="2793115"/>
                <a:ext cx="414057" cy="288645"/>
              </a:xfrm>
              <a:custGeom>
                <a:avLst/>
                <a:gdLst>
                  <a:gd name="T0" fmla="*/ 218 w 431"/>
                  <a:gd name="T1" fmla="*/ 28 h 331"/>
                  <a:gd name="T2" fmla="*/ 203 w 431"/>
                  <a:gd name="T3" fmla="*/ 4 h 331"/>
                  <a:gd name="T4" fmla="*/ 162 w 431"/>
                  <a:gd name="T5" fmla="*/ 2 h 331"/>
                  <a:gd name="T6" fmla="*/ 72 w 431"/>
                  <a:gd name="T7" fmla="*/ 17 h 331"/>
                  <a:gd name="T8" fmla="*/ 40 w 431"/>
                  <a:gd name="T9" fmla="*/ 32 h 331"/>
                  <a:gd name="T10" fmla="*/ 2 w 431"/>
                  <a:gd name="T11" fmla="*/ 68 h 331"/>
                  <a:gd name="T12" fmla="*/ 12 w 431"/>
                  <a:gd name="T13" fmla="*/ 87 h 331"/>
                  <a:gd name="T14" fmla="*/ 42 w 431"/>
                  <a:gd name="T15" fmla="*/ 96 h 331"/>
                  <a:gd name="T16" fmla="*/ 59 w 431"/>
                  <a:gd name="T17" fmla="*/ 117 h 331"/>
                  <a:gd name="T18" fmla="*/ 92 w 431"/>
                  <a:gd name="T19" fmla="*/ 154 h 331"/>
                  <a:gd name="T20" fmla="*/ 117 w 431"/>
                  <a:gd name="T21" fmla="*/ 177 h 331"/>
                  <a:gd name="T22" fmla="*/ 139 w 431"/>
                  <a:gd name="T23" fmla="*/ 190 h 331"/>
                  <a:gd name="T24" fmla="*/ 147 w 431"/>
                  <a:gd name="T25" fmla="*/ 205 h 331"/>
                  <a:gd name="T26" fmla="*/ 162 w 431"/>
                  <a:gd name="T27" fmla="*/ 218 h 331"/>
                  <a:gd name="T28" fmla="*/ 177 w 431"/>
                  <a:gd name="T29" fmla="*/ 228 h 331"/>
                  <a:gd name="T30" fmla="*/ 200 w 431"/>
                  <a:gd name="T31" fmla="*/ 254 h 331"/>
                  <a:gd name="T32" fmla="*/ 205 w 431"/>
                  <a:gd name="T33" fmla="*/ 275 h 331"/>
                  <a:gd name="T34" fmla="*/ 226 w 431"/>
                  <a:gd name="T35" fmla="*/ 292 h 331"/>
                  <a:gd name="T36" fmla="*/ 235 w 431"/>
                  <a:gd name="T37" fmla="*/ 312 h 331"/>
                  <a:gd name="T38" fmla="*/ 254 w 431"/>
                  <a:gd name="T39" fmla="*/ 327 h 331"/>
                  <a:gd name="T40" fmla="*/ 263 w 431"/>
                  <a:gd name="T41" fmla="*/ 316 h 331"/>
                  <a:gd name="T42" fmla="*/ 271 w 431"/>
                  <a:gd name="T43" fmla="*/ 316 h 331"/>
                  <a:gd name="T44" fmla="*/ 265 w 431"/>
                  <a:gd name="T45" fmla="*/ 299 h 331"/>
                  <a:gd name="T46" fmla="*/ 263 w 431"/>
                  <a:gd name="T47" fmla="*/ 284 h 331"/>
                  <a:gd name="T48" fmla="*/ 273 w 431"/>
                  <a:gd name="T49" fmla="*/ 284 h 331"/>
                  <a:gd name="T50" fmla="*/ 292 w 431"/>
                  <a:gd name="T51" fmla="*/ 295 h 331"/>
                  <a:gd name="T52" fmla="*/ 294 w 431"/>
                  <a:gd name="T53" fmla="*/ 284 h 331"/>
                  <a:gd name="T54" fmla="*/ 277 w 431"/>
                  <a:gd name="T55" fmla="*/ 277 h 331"/>
                  <a:gd name="T56" fmla="*/ 294 w 431"/>
                  <a:gd name="T57" fmla="*/ 273 h 331"/>
                  <a:gd name="T58" fmla="*/ 312 w 431"/>
                  <a:gd name="T59" fmla="*/ 263 h 331"/>
                  <a:gd name="T60" fmla="*/ 322 w 431"/>
                  <a:gd name="T61" fmla="*/ 258 h 331"/>
                  <a:gd name="T62" fmla="*/ 335 w 431"/>
                  <a:gd name="T63" fmla="*/ 248 h 331"/>
                  <a:gd name="T64" fmla="*/ 329 w 431"/>
                  <a:gd name="T65" fmla="*/ 228 h 331"/>
                  <a:gd name="T66" fmla="*/ 344 w 431"/>
                  <a:gd name="T67" fmla="*/ 233 h 331"/>
                  <a:gd name="T68" fmla="*/ 359 w 431"/>
                  <a:gd name="T69" fmla="*/ 218 h 331"/>
                  <a:gd name="T70" fmla="*/ 369 w 431"/>
                  <a:gd name="T71" fmla="*/ 205 h 331"/>
                  <a:gd name="T72" fmla="*/ 382 w 431"/>
                  <a:gd name="T73" fmla="*/ 190 h 331"/>
                  <a:gd name="T74" fmla="*/ 389 w 431"/>
                  <a:gd name="T75" fmla="*/ 183 h 331"/>
                  <a:gd name="T76" fmla="*/ 378 w 431"/>
                  <a:gd name="T77" fmla="*/ 164 h 331"/>
                  <a:gd name="T78" fmla="*/ 380 w 431"/>
                  <a:gd name="T79" fmla="*/ 168 h 331"/>
                  <a:gd name="T80" fmla="*/ 389 w 431"/>
                  <a:gd name="T81" fmla="*/ 154 h 331"/>
                  <a:gd name="T82" fmla="*/ 423 w 431"/>
                  <a:gd name="T83" fmla="*/ 106 h 331"/>
                  <a:gd name="T84" fmla="*/ 427 w 431"/>
                  <a:gd name="T85" fmla="*/ 94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31" h="331">
                    <a:moveTo>
                      <a:pt x="316" y="15"/>
                    </a:moveTo>
                    <a:lnTo>
                      <a:pt x="220" y="30"/>
                    </a:lnTo>
                    <a:lnTo>
                      <a:pt x="218" y="28"/>
                    </a:lnTo>
                    <a:lnTo>
                      <a:pt x="218" y="23"/>
                    </a:lnTo>
                    <a:lnTo>
                      <a:pt x="215" y="15"/>
                    </a:lnTo>
                    <a:lnTo>
                      <a:pt x="203" y="4"/>
                    </a:lnTo>
                    <a:lnTo>
                      <a:pt x="198" y="8"/>
                    </a:lnTo>
                    <a:lnTo>
                      <a:pt x="190" y="0"/>
                    </a:lnTo>
                    <a:lnTo>
                      <a:pt x="162" y="2"/>
                    </a:lnTo>
                    <a:lnTo>
                      <a:pt x="85" y="12"/>
                    </a:lnTo>
                    <a:lnTo>
                      <a:pt x="77" y="13"/>
                    </a:lnTo>
                    <a:lnTo>
                      <a:pt x="72" y="17"/>
                    </a:lnTo>
                    <a:lnTo>
                      <a:pt x="57" y="23"/>
                    </a:lnTo>
                    <a:lnTo>
                      <a:pt x="45" y="32"/>
                    </a:lnTo>
                    <a:lnTo>
                      <a:pt x="40" y="32"/>
                    </a:lnTo>
                    <a:lnTo>
                      <a:pt x="17" y="44"/>
                    </a:lnTo>
                    <a:lnTo>
                      <a:pt x="15" y="49"/>
                    </a:lnTo>
                    <a:lnTo>
                      <a:pt x="2" y="68"/>
                    </a:lnTo>
                    <a:lnTo>
                      <a:pt x="0" y="75"/>
                    </a:lnTo>
                    <a:lnTo>
                      <a:pt x="4" y="83"/>
                    </a:lnTo>
                    <a:lnTo>
                      <a:pt x="12" y="87"/>
                    </a:lnTo>
                    <a:lnTo>
                      <a:pt x="17" y="87"/>
                    </a:lnTo>
                    <a:lnTo>
                      <a:pt x="30" y="98"/>
                    </a:lnTo>
                    <a:lnTo>
                      <a:pt x="42" y="96"/>
                    </a:lnTo>
                    <a:lnTo>
                      <a:pt x="49" y="104"/>
                    </a:lnTo>
                    <a:lnTo>
                      <a:pt x="51" y="109"/>
                    </a:lnTo>
                    <a:lnTo>
                      <a:pt x="59" y="117"/>
                    </a:lnTo>
                    <a:lnTo>
                      <a:pt x="60" y="124"/>
                    </a:lnTo>
                    <a:lnTo>
                      <a:pt x="79" y="145"/>
                    </a:lnTo>
                    <a:lnTo>
                      <a:pt x="92" y="154"/>
                    </a:lnTo>
                    <a:lnTo>
                      <a:pt x="106" y="162"/>
                    </a:lnTo>
                    <a:lnTo>
                      <a:pt x="113" y="169"/>
                    </a:lnTo>
                    <a:lnTo>
                      <a:pt x="117" y="177"/>
                    </a:lnTo>
                    <a:lnTo>
                      <a:pt x="122" y="181"/>
                    </a:lnTo>
                    <a:lnTo>
                      <a:pt x="130" y="183"/>
                    </a:lnTo>
                    <a:lnTo>
                      <a:pt x="139" y="190"/>
                    </a:lnTo>
                    <a:lnTo>
                      <a:pt x="145" y="194"/>
                    </a:lnTo>
                    <a:lnTo>
                      <a:pt x="145" y="198"/>
                    </a:lnTo>
                    <a:lnTo>
                      <a:pt x="147" y="205"/>
                    </a:lnTo>
                    <a:lnTo>
                      <a:pt x="154" y="209"/>
                    </a:lnTo>
                    <a:lnTo>
                      <a:pt x="156" y="215"/>
                    </a:lnTo>
                    <a:lnTo>
                      <a:pt x="162" y="218"/>
                    </a:lnTo>
                    <a:lnTo>
                      <a:pt x="162" y="220"/>
                    </a:lnTo>
                    <a:lnTo>
                      <a:pt x="169" y="226"/>
                    </a:lnTo>
                    <a:lnTo>
                      <a:pt x="177" y="228"/>
                    </a:lnTo>
                    <a:lnTo>
                      <a:pt x="190" y="237"/>
                    </a:lnTo>
                    <a:lnTo>
                      <a:pt x="192" y="243"/>
                    </a:lnTo>
                    <a:lnTo>
                      <a:pt x="200" y="254"/>
                    </a:lnTo>
                    <a:lnTo>
                      <a:pt x="203" y="262"/>
                    </a:lnTo>
                    <a:lnTo>
                      <a:pt x="203" y="267"/>
                    </a:lnTo>
                    <a:lnTo>
                      <a:pt x="205" y="275"/>
                    </a:lnTo>
                    <a:lnTo>
                      <a:pt x="211" y="280"/>
                    </a:lnTo>
                    <a:lnTo>
                      <a:pt x="222" y="284"/>
                    </a:lnTo>
                    <a:lnTo>
                      <a:pt x="226" y="292"/>
                    </a:lnTo>
                    <a:lnTo>
                      <a:pt x="230" y="297"/>
                    </a:lnTo>
                    <a:lnTo>
                      <a:pt x="235" y="305"/>
                    </a:lnTo>
                    <a:lnTo>
                      <a:pt x="235" y="312"/>
                    </a:lnTo>
                    <a:lnTo>
                      <a:pt x="235" y="318"/>
                    </a:lnTo>
                    <a:lnTo>
                      <a:pt x="241" y="326"/>
                    </a:lnTo>
                    <a:lnTo>
                      <a:pt x="254" y="327"/>
                    </a:lnTo>
                    <a:lnTo>
                      <a:pt x="258" y="329"/>
                    </a:lnTo>
                    <a:lnTo>
                      <a:pt x="262" y="331"/>
                    </a:lnTo>
                    <a:lnTo>
                      <a:pt x="263" y="316"/>
                    </a:lnTo>
                    <a:lnTo>
                      <a:pt x="267" y="310"/>
                    </a:lnTo>
                    <a:lnTo>
                      <a:pt x="267" y="316"/>
                    </a:lnTo>
                    <a:lnTo>
                      <a:pt x="271" y="316"/>
                    </a:lnTo>
                    <a:lnTo>
                      <a:pt x="277" y="309"/>
                    </a:lnTo>
                    <a:lnTo>
                      <a:pt x="269" y="305"/>
                    </a:lnTo>
                    <a:lnTo>
                      <a:pt x="265" y="299"/>
                    </a:lnTo>
                    <a:lnTo>
                      <a:pt x="263" y="294"/>
                    </a:lnTo>
                    <a:lnTo>
                      <a:pt x="258" y="280"/>
                    </a:lnTo>
                    <a:lnTo>
                      <a:pt x="263" y="284"/>
                    </a:lnTo>
                    <a:lnTo>
                      <a:pt x="265" y="292"/>
                    </a:lnTo>
                    <a:lnTo>
                      <a:pt x="273" y="297"/>
                    </a:lnTo>
                    <a:lnTo>
                      <a:pt x="273" y="284"/>
                    </a:lnTo>
                    <a:lnTo>
                      <a:pt x="278" y="295"/>
                    </a:lnTo>
                    <a:lnTo>
                      <a:pt x="284" y="301"/>
                    </a:lnTo>
                    <a:lnTo>
                      <a:pt x="292" y="295"/>
                    </a:lnTo>
                    <a:lnTo>
                      <a:pt x="295" y="284"/>
                    </a:lnTo>
                    <a:lnTo>
                      <a:pt x="288" y="290"/>
                    </a:lnTo>
                    <a:lnTo>
                      <a:pt x="294" y="284"/>
                    </a:lnTo>
                    <a:lnTo>
                      <a:pt x="292" y="280"/>
                    </a:lnTo>
                    <a:lnTo>
                      <a:pt x="284" y="280"/>
                    </a:lnTo>
                    <a:lnTo>
                      <a:pt x="277" y="277"/>
                    </a:lnTo>
                    <a:lnTo>
                      <a:pt x="271" y="279"/>
                    </a:lnTo>
                    <a:lnTo>
                      <a:pt x="284" y="271"/>
                    </a:lnTo>
                    <a:lnTo>
                      <a:pt x="294" y="273"/>
                    </a:lnTo>
                    <a:lnTo>
                      <a:pt x="299" y="271"/>
                    </a:lnTo>
                    <a:lnTo>
                      <a:pt x="307" y="269"/>
                    </a:lnTo>
                    <a:lnTo>
                      <a:pt x="312" y="263"/>
                    </a:lnTo>
                    <a:lnTo>
                      <a:pt x="309" y="260"/>
                    </a:lnTo>
                    <a:lnTo>
                      <a:pt x="316" y="263"/>
                    </a:lnTo>
                    <a:lnTo>
                      <a:pt x="322" y="258"/>
                    </a:lnTo>
                    <a:lnTo>
                      <a:pt x="329" y="256"/>
                    </a:lnTo>
                    <a:lnTo>
                      <a:pt x="329" y="252"/>
                    </a:lnTo>
                    <a:lnTo>
                      <a:pt x="335" y="248"/>
                    </a:lnTo>
                    <a:lnTo>
                      <a:pt x="339" y="241"/>
                    </a:lnTo>
                    <a:lnTo>
                      <a:pt x="333" y="239"/>
                    </a:lnTo>
                    <a:lnTo>
                      <a:pt x="329" y="228"/>
                    </a:lnTo>
                    <a:lnTo>
                      <a:pt x="335" y="228"/>
                    </a:lnTo>
                    <a:lnTo>
                      <a:pt x="339" y="235"/>
                    </a:lnTo>
                    <a:lnTo>
                      <a:pt x="344" y="233"/>
                    </a:lnTo>
                    <a:lnTo>
                      <a:pt x="352" y="228"/>
                    </a:lnTo>
                    <a:lnTo>
                      <a:pt x="356" y="220"/>
                    </a:lnTo>
                    <a:lnTo>
                      <a:pt x="359" y="218"/>
                    </a:lnTo>
                    <a:lnTo>
                      <a:pt x="357" y="211"/>
                    </a:lnTo>
                    <a:lnTo>
                      <a:pt x="361" y="203"/>
                    </a:lnTo>
                    <a:lnTo>
                      <a:pt x="369" y="205"/>
                    </a:lnTo>
                    <a:lnTo>
                      <a:pt x="374" y="203"/>
                    </a:lnTo>
                    <a:lnTo>
                      <a:pt x="378" y="198"/>
                    </a:lnTo>
                    <a:lnTo>
                      <a:pt x="382" y="190"/>
                    </a:lnTo>
                    <a:lnTo>
                      <a:pt x="378" y="186"/>
                    </a:lnTo>
                    <a:lnTo>
                      <a:pt x="384" y="188"/>
                    </a:lnTo>
                    <a:lnTo>
                      <a:pt x="389" y="183"/>
                    </a:lnTo>
                    <a:lnTo>
                      <a:pt x="386" y="175"/>
                    </a:lnTo>
                    <a:lnTo>
                      <a:pt x="378" y="171"/>
                    </a:lnTo>
                    <a:lnTo>
                      <a:pt x="378" y="164"/>
                    </a:lnTo>
                    <a:lnTo>
                      <a:pt x="382" y="156"/>
                    </a:lnTo>
                    <a:lnTo>
                      <a:pt x="386" y="154"/>
                    </a:lnTo>
                    <a:lnTo>
                      <a:pt x="380" y="168"/>
                    </a:lnTo>
                    <a:lnTo>
                      <a:pt x="387" y="171"/>
                    </a:lnTo>
                    <a:lnTo>
                      <a:pt x="389" y="177"/>
                    </a:lnTo>
                    <a:lnTo>
                      <a:pt x="389" y="154"/>
                    </a:lnTo>
                    <a:lnTo>
                      <a:pt x="393" y="149"/>
                    </a:lnTo>
                    <a:lnTo>
                      <a:pt x="408" y="121"/>
                    </a:lnTo>
                    <a:lnTo>
                      <a:pt x="423" y="106"/>
                    </a:lnTo>
                    <a:lnTo>
                      <a:pt x="431" y="100"/>
                    </a:lnTo>
                    <a:lnTo>
                      <a:pt x="431" y="96"/>
                    </a:lnTo>
                    <a:lnTo>
                      <a:pt x="427" y="94"/>
                    </a:lnTo>
                    <a:lnTo>
                      <a:pt x="316" y="15"/>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68" name="Freeform 126">
                <a:extLst>
                  <a:ext uri="{FF2B5EF4-FFF2-40B4-BE49-F238E27FC236}">
                    <a16:creationId xmlns:a16="http://schemas.microsoft.com/office/drawing/2014/main" id="{5BF9CCEF-FAEE-4CB2-87E4-28A0911DDEC8}"/>
                  </a:ext>
                </a:extLst>
              </p:cNvPr>
              <p:cNvSpPr>
                <a:spLocks/>
              </p:cNvSpPr>
              <p:nvPr/>
            </p:nvSpPr>
            <p:spPr bwMode="auto">
              <a:xfrm>
                <a:off x="4387273" y="2078914"/>
                <a:ext cx="475542" cy="281669"/>
              </a:xfrm>
              <a:custGeom>
                <a:avLst/>
                <a:gdLst>
                  <a:gd name="T0" fmla="*/ 478 w 495"/>
                  <a:gd name="T1" fmla="*/ 203 h 323"/>
                  <a:gd name="T2" fmla="*/ 491 w 495"/>
                  <a:gd name="T3" fmla="*/ 188 h 323"/>
                  <a:gd name="T4" fmla="*/ 478 w 495"/>
                  <a:gd name="T5" fmla="*/ 169 h 323"/>
                  <a:gd name="T6" fmla="*/ 468 w 495"/>
                  <a:gd name="T7" fmla="*/ 161 h 323"/>
                  <a:gd name="T8" fmla="*/ 461 w 495"/>
                  <a:gd name="T9" fmla="*/ 150 h 323"/>
                  <a:gd name="T10" fmla="*/ 448 w 495"/>
                  <a:gd name="T11" fmla="*/ 141 h 323"/>
                  <a:gd name="T12" fmla="*/ 449 w 495"/>
                  <a:gd name="T13" fmla="*/ 122 h 323"/>
                  <a:gd name="T14" fmla="*/ 449 w 495"/>
                  <a:gd name="T15" fmla="*/ 109 h 323"/>
                  <a:gd name="T16" fmla="*/ 444 w 495"/>
                  <a:gd name="T17" fmla="*/ 103 h 323"/>
                  <a:gd name="T18" fmla="*/ 459 w 495"/>
                  <a:gd name="T19" fmla="*/ 79 h 323"/>
                  <a:gd name="T20" fmla="*/ 461 w 495"/>
                  <a:gd name="T21" fmla="*/ 65 h 323"/>
                  <a:gd name="T22" fmla="*/ 468 w 495"/>
                  <a:gd name="T23" fmla="*/ 54 h 323"/>
                  <a:gd name="T24" fmla="*/ 453 w 495"/>
                  <a:gd name="T25" fmla="*/ 49 h 323"/>
                  <a:gd name="T26" fmla="*/ 434 w 495"/>
                  <a:gd name="T27" fmla="*/ 37 h 323"/>
                  <a:gd name="T28" fmla="*/ 427 w 495"/>
                  <a:gd name="T29" fmla="*/ 15 h 323"/>
                  <a:gd name="T30" fmla="*/ 414 w 495"/>
                  <a:gd name="T31" fmla="*/ 11 h 323"/>
                  <a:gd name="T32" fmla="*/ 402 w 495"/>
                  <a:gd name="T33" fmla="*/ 2 h 323"/>
                  <a:gd name="T34" fmla="*/ 329 w 495"/>
                  <a:gd name="T35" fmla="*/ 17 h 323"/>
                  <a:gd name="T36" fmla="*/ 122 w 495"/>
                  <a:gd name="T37" fmla="*/ 58 h 323"/>
                  <a:gd name="T38" fmla="*/ 55 w 495"/>
                  <a:gd name="T39" fmla="*/ 45 h 323"/>
                  <a:gd name="T40" fmla="*/ 30 w 495"/>
                  <a:gd name="T41" fmla="*/ 60 h 323"/>
                  <a:gd name="T42" fmla="*/ 23 w 495"/>
                  <a:gd name="T43" fmla="*/ 65 h 323"/>
                  <a:gd name="T44" fmla="*/ 0 w 495"/>
                  <a:gd name="T45" fmla="*/ 82 h 323"/>
                  <a:gd name="T46" fmla="*/ 25 w 495"/>
                  <a:gd name="T47" fmla="*/ 225 h 323"/>
                  <a:gd name="T48" fmla="*/ 126 w 495"/>
                  <a:gd name="T49" fmla="*/ 308 h 323"/>
                  <a:gd name="T50" fmla="*/ 421 w 495"/>
                  <a:gd name="T51" fmla="*/ 248 h 323"/>
                  <a:gd name="T52" fmla="*/ 429 w 495"/>
                  <a:gd name="T53" fmla="*/ 235 h 323"/>
                  <a:gd name="T54" fmla="*/ 442 w 495"/>
                  <a:gd name="T55" fmla="*/ 229 h 323"/>
                  <a:gd name="T56" fmla="*/ 449 w 495"/>
                  <a:gd name="T57" fmla="*/ 233 h 323"/>
                  <a:gd name="T58" fmla="*/ 463 w 495"/>
                  <a:gd name="T59" fmla="*/ 223 h 323"/>
                  <a:gd name="T60" fmla="*/ 470 w 495"/>
                  <a:gd name="T61" fmla="*/ 210 h 323"/>
                  <a:gd name="T62" fmla="*/ 476 w 495"/>
                  <a:gd name="T63" fmla="*/ 205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5" h="323">
                    <a:moveTo>
                      <a:pt x="476" y="203"/>
                    </a:moveTo>
                    <a:lnTo>
                      <a:pt x="478" y="203"/>
                    </a:lnTo>
                    <a:lnTo>
                      <a:pt x="483" y="195"/>
                    </a:lnTo>
                    <a:lnTo>
                      <a:pt x="491" y="188"/>
                    </a:lnTo>
                    <a:lnTo>
                      <a:pt x="495" y="182"/>
                    </a:lnTo>
                    <a:lnTo>
                      <a:pt x="478" y="169"/>
                    </a:lnTo>
                    <a:lnTo>
                      <a:pt x="472" y="163"/>
                    </a:lnTo>
                    <a:lnTo>
                      <a:pt x="468" y="161"/>
                    </a:lnTo>
                    <a:lnTo>
                      <a:pt x="461" y="158"/>
                    </a:lnTo>
                    <a:lnTo>
                      <a:pt x="461" y="150"/>
                    </a:lnTo>
                    <a:lnTo>
                      <a:pt x="453" y="148"/>
                    </a:lnTo>
                    <a:lnTo>
                      <a:pt x="448" y="141"/>
                    </a:lnTo>
                    <a:lnTo>
                      <a:pt x="444" y="129"/>
                    </a:lnTo>
                    <a:lnTo>
                      <a:pt x="449" y="122"/>
                    </a:lnTo>
                    <a:lnTo>
                      <a:pt x="451" y="116"/>
                    </a:lnTo>
                    <a:lnTo>
                      <a:pt x="449" y="109"/>
                    </a:lnTo>
                    <a:lnTo>
                      <a:pt x="446" y="107"/>
                    </a:lnTo>
                    <a:lnTo>
                      <a:pt x="444" y="103"/>
                    </a:lnTo>
                    <a:lnTo>
                      <a:pt x="449" y="96"/>
                    </a:lnTo>
                    <a:lnTo>
                      <a:pt x="459" y="79"/>
                    </a:lnTo>
                    <a:lnTo>
                      <a:pt x="459" y="71"/>
                    </a:lnTo>
                    <a:lnTo>
                      <a:pt x="461" y="65"/>
                    </a:lnTo>
                    <a:lnTo>
                      <a:pt x="468" y="56"/>
                    </a:lnTo>
                    <a:lnTo>
                      <a:pt x="468" y="54"/>
                    </a:lnTo>
                    <a:lnTo>
                      <a:pt x="461" y="50"/>
                    </a:lnTo>
                    <a:lnTo>
                      <a:pt x="453" y="49"/>
                    </a:lnTo>
                    <a:lnTo>
                      <a:pt x="440" y="45"/>
                    </a:lnTo>
                    <a:lnTo>
                      <a:pt x="434" y="37"/>
                    </a:lnTo>
                    <a:lnTo>
                      <a:pt x="433" y="30"/>
                    </a:lnTo>
                    <a:lnTo>
                      <a:pt x="427" y="15"/>
                    </a:lnTo>
                    <a:lnTo>
                      <a:pt x="419" y="9"/>
                    </a:lnTo>
                    <a:lnTo>
                      <a:pt x="414" y="11"/>
                    </a:lnTo>
                    <a:lnTo>
                      <a:pt x="410" y="3"/>
                    </a:lnTo>
                    <a:lnTo>
                      <a:pt x="402" y="2"/>
                    </a:lnTo>
                    <a:lnTo>
                      <a:pt x="402" y="0"/>
                    </a:lnTo>
                    <a:lnTo>
                      <a:pt x="329" y="17"/>
                    </a:lnTo>
                    <a:lnTo>
                      <a:pt x="220" y="39"/>
                    </a:lnTo>
                    <a:lnTo>
                      <a:pt x="122" y="58"/>
                    </a:lnTo>
                    <a:lnTo>
                      <a:pt x="58" y="69"/>
                    </a:lnTo>
                    <a:lnTo>
                      <a:pt x="55" y="45"/>
                    </a:lnTo>
                    <a:lnTo>
                      <a:pt x="53" y="43"/>
                    </a:lnTo>
                    <a:lnTo>
                      <a:pt x="30" y="60"/>
                    </a:lnTo>
                    <a:lnTo>
                      <a:pt x="30" y="58"/>
                    </a:lnTo>
                    <a:lnTo>
                      <a:pt x="23" y="65"/>
                    </a:lnTo>
                    <a:lnTo>
                      <a:pt x="10" y="77"/>
                    </a:lnTo>
                    <a:lnTo>
                      <a:pt x="0" y="82"/>
                    </a:lnTo>
                    <a:lnTo>
                      <a:pt x="0" y="86"/>
                    </a:lnTo>
                    <a:lnTo>
                      <a:pt x="25" y="225"/>
                    </a:lnTo>
                    <a:lnTo>
                      <a:pt x="42" y="323"/>
                    </a:lnTo>
                    <a:lnTo>
                      <a:pt x="126" y="308"/>
                    </a:lnTo>
                    <a:lnTo>
                      <a:pt x="265" y="282"/>
                    </a:lnTo>
                    <a:lnTo>
                      <a:pt x="421" y="248"/>
                    </a:lnTo>
                    <a:lnTo>
                      <a:pt x="425" y="242"/>
                    </a:lnTo>
                    <a:lnTo>
                      <a:pt x="429" y="235"/>
                    </a:lnTo>
                    <a:lnTo>
                      <a:pt x="434" y="231"/>
                    </a:lnTo>
                    <a:lnTo>
                      <a:pt x="442" y="229"/>
                    </a:lnTo>
                    <a:lnTo>
                      <a:pt x="448" y="231"/>
                    </a:lnTo>
                    <a:lnTo>
                      <a:pt x="449" y="233"/>
                    </a:lnTo>
                    <a:lnTo>
                      <a:pt x="455" y="225"/>
                    </a:lnTo>
                    <a:lnTo>
                      <a:pt x="463" y="223"/>
                    </a:lnTo>
                    <a:lnTo>
                      <a:pt x="470" y="218"/>
                    </a:lnTo>
                    <a:lnTo>
                      <a:pt x="470" y="210"/>
                    </a:lnTo>
                    <a:lnTo>
                      <a:pt x="474" y="205"/>
                    </a:lnTo>
                    <a:lnTo>
                      <a:pt x="476" y="205"/>
                    </a:lnTo>
                    <a:lnTo>
                      <a:pt x="476" y="203"/>
                    </a:lnTo>
                    <a:close/>
                  </a:path>
                </a:pathLst>
              </a:custGeom>
              <a:solidFill>
                <a:srgbClr val="C42026"/>
              </a:solid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69" name="Freeform 130">
                <a:extLst>
                  <a:ext uri="{FF2B5EF4-FFF2-40B4-BE49-F238E27FC236}">
                    <a16:creationId xmlns:a16="http://schemas.microsoft.com/office/drawing/2014/main" id="{7DA6622B-5B9B-42B3-8158-7C84D98F9F2C}"/>
                  </a:ext>
                </a:extLst>
              </p:cNvPr>
              <p:cNvSpPr>
                <a:spLocks/>
              </p:cNvSpPr>
              <p:nvPr/>
            </p:nvSpPr>
            <p:spPr bwMode="auto">
              <a:xfrm>
                <a:off x="4791723" y="2278611"/>
                <a:ext cx="88383" cy="132550"/>
              </a:xfrm>
              <a:custGeom>
                <a:avLst/>
                <a:gdLst>
                  <a:gd name="T0" fmla="*/ 21 w 92"/>
                  <a:gd name="T1" fmla="*/ 0 h 152"/>
                  <a:gd name="T2" fmla="*/ 13 w 92"/>
                  <a:gd name="T3" fmla="*/ 2 h 152"/>
                  <a:gd name="T4" fmla="*/ 8 w 92"/>
                  <a:gd name="T5" fmla="*/ 6 h 152"/>
                  <a:gd name="T6" fmla="*/ 4 w 92"/>
                  <a:gd name="T7" fmla="*/ 13 h 152"/>
                  <a:gd name="T8" fmla="*/ 0 w 92"/>
                  <a:gd name="T9" fmla="*/ 19 h 152"/>
                  <a:gd name="T10" fmla="*/ 23 w 92"/>
                  <a:gd name="T11" fmla="*/ 98 h 152"/>
                  <a:gd name="T12" fmla="*/ 34 w 92"/>
                  <a:gd name="T13" fmla="*/ 145 h 152"/>
                  <a:gd name="T14" fmla="*/ 40 w 92"/>
                  <a:gd name="T15" fmla="*/ 152 h 152"/>
                  <a:gd name="T16" fmla="*/ 89 w 92"/>
                  <a:gd name="T17" fmla="*/ 141 h 152"/>
                  <a:gd name="T18" fmla="*/ 90 w 92"/>
                  <a:gd name="T19" fmla="*/ 139 h 152"/>
                  <a:gd name="T20" fmla="*/ 92 w 92"/>
                  <a:gd name="T21" fmla="*/ 139 h 152"/>
                  <a:gd name="T22" fmla="*/ 87 w 92"/>
                  <a:gd name="T23" fmla="*/ 126 h 152"/>
                  <a:gd name="T24" fmla="*/ 79 w 92"/>
                  <a:gd name="T25" fmla="*/ 128 h 152"/>
                  <a:gd name="T26" fmla="*/ 77 w 92"/>
                  <a:gd name="T27" fmla="*/ 130 h 152"/>
                  <a:gd name="T28" fmla="*/ 83 w 92"/>
                  <a:gd name="T29" fmla="*/ 122 h 152"/>
                  <a:gd name="T30" fmla="*/ 79 w 92"/>
                  <a:gd name="T31" fmla="*/ 120 h 152"/>
                  <a:gd name="T32" fmla="*/ 79 w 92"/>
                  <a:gd name="T33" fmla="*/ 115 h 152"/>
                  <a:gd name="T34" fmla="*/ 81 w 92"/>
                  <a:gd name="T35" fmla="*/ 107 h 152"/>
                  <a:gd name="T36" fmla="*/ 79 w 92"/>
                  <a:gd name="T37" fmla="*/ 103 h 152"/>
                  <a:gd name="T38" fmla="*/ 72 w 92"/>
                  <a:gd name="T39" fmla="*/ 105 h 152"/>
                  <a:gd name="T40" fmla="*/ 59 w 92"/>
                  <a:gd name="T41" fmla="*/ 94 h 152"/>
                  <a:gd name="T42" fmla="*/ 57 w 92"/>
                  <a:gd name="T43" fmla="*/ 86 h 152"/>
                  <a:gd name="T44" fmla="*/ 49 w 92"/>
                  <a:gd name="T45" fmla="*/ 81 h 152"/>
                  <a:gd name="T46" fmla="*/ 45 w 92"/>
                  <a:gd name="T47" fmla="*/ 71 h 152"/>
                  <a:gd name="T48" fmla="*/ 43 w 92"/>
                  <a:gd name="T49" fmla="*/ 64 h 152"/>
                  <a:gd name="T50" fmla="*/ 40 w 92"/>
                  <a:gd name="T51" fmla="*/ 56 h 152"/>
                  <a:gd name="T52" fmla="*/ 32 w 92"/>
                  <a:gd name="T53" fmla="*/ 51 h 152"/>
                  <a:gd name="T54" fmla="*/ 27 w 92"/>
                  <a:gd name="T55" fmla="*/ 45 h 152"/>
                  <a:gd name="T56" fmla="*/ 23 w 92"/>
                  <a:gd name="T57" fmla="*/ 38 h 152"/>
                  <a:gd name="T58" fmla="*/ 23 w 92"/>
                  <a:gd name="T59" fmla="*/ 32 h 152"/>
                  <a:gd name="T60" fmla="*/ 19 w 92"/>
                  <a:gd name="T61" fmla="*/ 24 h 152"/>
                  <a:gd name="T62" fmla="*/ 21 w 92"/>
                  <a:gd name="T63" fmla="*/ 21 h 152"/>
                  <a:gd name="T64" fmla="*/ 25 w 92"/>
                  <a:gd name="T65" fmla="*/ 13 h 152"/>
                  <a:gd name="T66" fmla="*/ 25 w 92"/>
                  <a:gd name="T67" fmla="*/ 6 h 152"/>
                  <a:gd name="T68" fmla="*/ 28 w 92"/>
                  <a:gd name="T69" fmla="*/ 4 h 152"/>
                  <a:gd name="T70" fmla="*/ 27 w 92"/>
                  <a:gd name="T71" fmla="*/ 2 h 152"/>
                  <a:gd name="T72" fmla="*/ 21 w 92"/>
                  <a:gd name="T73"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2" h="152">
                    <a:moveTo>
                      <a:pt x="21" y="0"/>
                    </a:moveTo>
                    <a:lnTo>
                      <a:pt x="13" y="2"/>
                    </a:lnTo>
                    <a:lnTo>
                      <a:pt x="8" y="6"/>
                    </a:lnTo>
                    <a:lnTo>
                      <a:pt x="4" y="13"/>
                    </a:lnTo>
                    <a:lnTo>
                      <a:pt x="0" y="19"/>
                    </a:lnTo>
                    <a:lnTo>
                      <a:pt x="23" y="98"/>
                    </a:lnTo>
                    <a:lnTo>
                      <a:pt x="34" y="145"/>
                    </a:lnTo>
                    <a:lnTo>
                      <a:pt x="40" y="152"/>
                    </a:lnTo>
                    <a:lnTo>
                      <a:pt x="89" y="141"/>
                    </a:lnTo>
                    <a:lnTo>
                      <a:pt x="90" y="139"/>
                    </a:lnTo>
                    <a:lnTo>
                      <a:pt x="92" y="139"/>
                    </a:lnTo>
                    <a:lnTo>
                      <a:pt x="87" y="126"/>
                    </a:lnTo>
                    <a:lnTo>
                      <a:pt x="79" y="128"/>
                    </a:lnTo>
                    <a:lnTo>
                      <a:pt x="77" y="130"/>
                    </a:lnTo>
                    <a:lnTo>
                      <a:pt x="83" y="122"/>
                    </a:lnTo>
                    <a:lnTo>
                      <a:pt x="79" y="120"/>
                    </a:lnTo>
                    <a:lnTo>
                      <a:pt x="79" y="115"/>
                    </a:lnTo>
                    <a:lnTo>
                      <a:pt x="81" y="107"/>
                    </a:lnTo>
                    <a:lnTo>
                      <a:pt x="79" y="103"/>
                    </a:lnTo>
                    <a:lnTo>
                      <a:pt x="72" y="105"/>
                    </a:lnTo>
                    <a:lnTo>
                      <a:pt x="59" y="94"/>
                    </a:lnTo>
                    <a:lnTo>
                      <a:pt x="57" y="86"/>
                    </a:lnTo>
                    <a:lnTo>
                      <a:pt x="49" y="81"/>
                    </a:lnTo>
                    <a:lnTo>
                      <a:pt x="45" y="71"/>
                    </a:lnTo>
                    <a:lnTo>
                      <a:pt x="43" y="64"/>
                    </a:lnTo>
                    <a:lnTo>
                      <a:pt x="40" y="56"/>
                    </a:lnTo>
                    <a:lnTo>
                      <a:pt x="32" y="51"/>
                    </a:lnTo>
                    <a:lnTo>
                      <a:pt x="27" y="45"/>
                    </a:lnTo>
                    <a:lnTo>
                      <a:pt x="23" y="38"/>
                    </a:lnTo>
                    <a:lnTo>
                      <a:pt x="23" y="32"/>
                    </a:lnTo>
                    <a:lnTo>
                      <a:pt x="19" y="24"/>
                    </a:lnTo>
                    <a:lnTo>
                      <a:pt x="21" y="21"/>
                    </a:lnTo>
                    <a:lnTo>
                      <a:pt x="25" y="13"/>
                    </a:lnTo>
                    <a:lnTo>
                      <a:pt x="25" y="6"/>
                    </a:lnTo>
                    <a:lnTo>
                      <a:pt x="28" y="4"/>
                    </a:lnTo>
                    <a:lnTo>
                      <a:pt x="27" y="2"/>
                    </a:lnTo>
                    <a:lnTo>
                      <a:pt x="21"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grpSp>
            <p:nvGrpSpPr>
              <p:cNvPr id="170" name="Group 169">
                <a:extLst>
                  <a:ext uri="{FF2B5EF4-FFF2-40B4-BE49-F238E27FC236}">
                    <a16:creationId xmlns:a16="http://schemas.microsoft.com/office/drawing/2014/main" id="{FDA8E228-3B5B-4099-858C-DCECB7DE80C4}"/>
                  </a:ext>
                </a:extLst>
              </p:cNvPr>
              <p:cNvGrpSpPr/>
              <p:nvPr/>
            </p:nvGrpSpPr>
            <p:grpSpPr>
              <a:xfrm>
                <a:off x="4226838" y="2360583"/>
                <a:ext cx="636937" cy="326143"/>
                <a:chOff x="4226838" y="2360583"/>
                <a:chExt cx="636937" cy="326143"/>
              </a:xfrm>
              <a:grpFill/>
            </p:grpSpPr>
            <p:sp>
              <p:nvSpPr>
                <p:cNvPr id="248" name="Freeform 122">
                  <a:extLst>
                    <a:ext uri="{FF2B5EF4-FFF2-40B4-BE49-F238E27FC236}">
                      <a16:creationId xmlns:a16="http://schemas.microsoft.com/office/drawing/2014/main" id="{C26CC714-2384-4437-8861-29D965CD5387}"/>
                    </a:ext>
                  </a:extLst>
                </p:cNvPr>
                <p:cNvSpPr>
                  <a:spLocks/>
                </p:cNvSpPr>
                <p:nvPr/>
              </p:nvSpPr>
              <p:spPr bwMode="auto">
                <a:xfrm>
                  <a:off x="4226838" y="2360583"/>
                  <a:ext cx="632134" cy="326143"/>
                </a:xfrm>
                <a:custGeom>
                  <a:avLst/>
                  <a:gdLst>
                    <a:gd name="T0" fmla="*/ 472 w 658"/>
                    <a:gd name="T1" fmla="*/ 23 h 374"/>
                    <a:gd name="T2" fmla="*/ 455 w 658"/>
                    <a:gd name="T3" fmla="*/ 0 h 374"/>
                    <a:gd name="T4" fmla="*/ 397 w 658"/>
                    <a:gd name="T5" fmla="*/ 0 h 374"/>
                    <a:gd name="T6" fmla="*/ 389 w 658"/>
                    <a:gd name="T7" fmla="*/ 30 h 374"/>
                    <a:gd name="T8" fmla="*/ 368 w 658"/>
                    <a:gd name="T9" fmla="*/ 58 h 374"/>
                    <a:gd name="T10" fmla="*/ 346 w 658"/>
                    <a:gd name="T11" fmla="*/ 81 h 374"/>
                    <a:gd name="T12" fmla="*/ 334 w 658"/>
                    <a:gd name="T13" fmla="*/ 118 h 374"/>
                    <a:gd name="T14" fmla="*/ 306 w 658"/>
                    <a:gd name="T15" fmla="*/ 109 h 374"/>
                    <a:gd name="T16" fmla="*/ 295 w 658"/>
                    <a:gd name="T17" fmla="*/ 135 h 374"/>
                    <a:gd name="T18" fmla="*/ 284 w 658"/>
                    <a:gd name="T19" fmla="*/ 177 h 374"/>
                    <a:gd name="T20" fmla="*/ 272 w 658"/>
                    <a:gd name="T21" fmla="*/ 220 h 374"/>
                    <a:gd name="T22" fmla="*/ 254 w 658"/>
                    <a:gd name="T23" fmla="*/ 244 h 374"/>
                    <a:gd name="T24" fmla="*/ 224 w 658"/>
                    <a:gd name="T25" fmla="*/ 258 h 374"/>
                    <a:gd name="T26" fmla="*/ 192 w 658"/>
                    <a:gd name="T27" fmla="*/ 273 h 374"/>
                    <a:gd name="T28" fmla="*/ 154 w 658"/>
                    <a:gd name="T29" fmla="*/ 282 h 374"/>
                    <a:gd name="T30" fmla="*/ 128 w 658"/>
                    <a:gd name="T31" fmla="*/ 254 h 374"/>
                    <a:gd name="T32" fmla="*/ 73 w 658"/>
                    <a:gd name="T33" fmla="*/ 318 h 374"/>
                    <a:gd name="T34" fmla="*/ 53 w 658"/>
                    <a:gd name="T35" fmla="*/ 340 h 374"/>
                    <a:gd name="T36" fmla="*/ 21 w 658"/>
                    <a:gd name="T37" fmla="*/ 365 h 374"/>
                    <a:gd name="T38" fmla="*/ 41 w 658"/>
                    <a:gd name="T39" fmla="*/ 370 h 374"/>
                    <a:gd name="T40" fmla="*/ 169 w 658"/>
                    <a:gd name="T41" fmla="*/ 350 h 374"/>
                    <a:gd name="T42" fmla="*/ 466 w 658"/>
                    <a:gd name="T43" fmla="*/ 303 h 374"/>
                    <a:gd name="T44" fmla="*/ 645 w 658"/>
                    <a:gd name="T45" fmla="*/ 265 h 374"/>
                    <a:gd name="T46" fmla="*/ 652 w 658"/>
                    <a:gd name="T47" fmla="*/ 256 h 374"/>
                    <a:gd name="T48" fmla="*/ 641 w 658"/>
                    <a:gd name="T49" fmla="*/ 227 h 374"/>
                    <a:gd name="T50" fmla="*/ 615 w 658"/>
                    <a:gd name="T51" fmla="*/ 239 h 374"/>
                    <a:gd name="T52" fmla="*/ 598 w 658"/>
                    <a:gd name="T53" fmla="*/ 235 h 374"/>
                    <a:gd name="T54" fmla="*/ 579 w 658"/>
                    <a:gd name="T55" fmla="*/ 216 h 374"/>
                    <a:gd name="T56" fmla="*/ 556 w 658"/>
                    <a:gd name="T57" fmla="*/ 211 h 374"/>
                    <a:gd name="T58" fmla="*/ 530 w 658"/>
                    <a:gd name="T59" fmla="*/ 205 h 374"/>
                    <a:gd name="T60" fmla="*/ 556 w 658"/>
                    <a:gd name="T61" fmla="*/ 199 h 374"/>
                    <a:gd name="T62" fmla="*/ 581 w 658"/>
                    <a:gd name="T63" fmla="*/ 212 h 374"/>
                    <a:gd name="T64" fmla="*/ 605 w 658"/>
                    <a:gd name="T65" fmla="*/ 224 h 374"/>
                    <a:gd name="T66" fmla="*/ 601 w 658"/>
                    <a:gd name="T67" fmla="*/ 207 h 374"/>
                    <a:gd name="T68" fmla="*/ 573 w 658"/>
                    <a:gd name="T69" fmla="*/ 190 h 374"/>
                    <a:gd name="T70" fmla="*/ 592 w 658"/>
                    <a:gd name="T71" fmla="*/ 197 h 374"/>
                    <a:gd name="T72" fmla="*/ 600 w 658"/>
                    <a:gd name="T73" fmla="*/ 182 h 374"/>
                    <a:gd name="T74" fmla="*/ 598 w 658"/>
                    <a:gd name="T75" fmla="*/ 169 h 374"/>
                    <a:gd name="T76" fmla="*/ 579 w 658"/>
                    <a:gd name="T77" fmla="*/ 160 h 374"/>
                    <a:gd name="T78" fmla="*/ 551 w 658"/>
                    <a:gd name="T79" fmla="*/ 137 h 374"/>
                    <a:gd name="T80" fmla="*/ 522 w 658"/>
                    <a:gd name="T81" fmla="*/ 115 h 374"/>
                    <a:gd name="T82" fmla="*/ 537 w 658"/>
                    <a:gd name="T83" fmla="*/ 122 h 374"/>
                    <a:gd name="T84" fmla="*/ 562 w 658"/>
                    <a:gd name="T85" fmla="*/ 141 h 374"/>
                    <a:gd name="T86" fmla="*/ 590 w 658"/>
                    <a:gd name="T87" fmla="*/ 156 h 374"/>
                    <a:gd name="T88" fmla="*/ 596 w 658"/>
                    <a:gd name="T89" fmla="*/ 133 h 374"/>
                    <a:gd name="T90" fmla="*/ 575 w 658"/>
                    <a:gd name="T91" fmla="*/ 118 h 374"/>
                    <a:gd name="T92" fmla="*/ 560 w 658"/>
                    <a:gd name="T93" fmla="*/ 105 h 374"/>
                    <a:gd name="T94" fmla="*/ 534 w 658"/>
                    <a:gd name="T95" fmla="*/ 107 h 374"/>
                    <a:gd name="T96" fmla="*/ 507 w 658"/>
                    <a:gd name="T97" fmla="*/ 96 h 374"/>
                    <a:gd name="T98" fmla="*/ 496 w 658"/>
                    <a:gd name="T99" fmla="*/ 90 h 374"/>
                    <a:gd name="T100" fmla="*/ 504 w 658"/>
                    <a:gd name="T101" fmla="*/ 66 h 374"/>
                    <a:gd name="T102" fmla="*/ 509 w 658"/>
                    <a:gd name="T103" fmla="*/ 45 h 374"/>
                    <a:gd name="T104" fmla="*/ 492 w 658"/>
                    <a:gd name="T105" fmla="*/ 28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58" h="374">
                      <a:moveTo>
                        <a:pt x="492" y="28"/>
                      </a:moveTo>
                      <a:lnTo>
                        <a:pt x="489" y="24"/>
                      </a:lnTo>
                      <a:lnTo>
                        <a:pt x="481" y="23"/>
                      </a:lnTo>
                      <a:lnTo>
                        <a:pt x="472" y="23"/>
                      </a:lnTo>
                      <a:lnTo>
                        <a:pt x="464" y="17"/>
                      </a:lnTo>
                      <a:lnTo>
                        <a:pt x="466" y="11"/>
                      </a:lnTo>
                      <a:lnTo>
                        <a:pt x="462" y="4"/>
                      </a:lnTo>
                      <a:lnTo>
                        <a:pt x="455" y="0"/>
                      </a:lnTo>
                      <a:lnTo>
                        <a:pt x="442" y="0"/>
                      </a:lnTo>
                      <a:lnTo>
                        <a:pt x="438" y="13"/>
                      </a:lnTo>
                      <a:lnTo>
                        <a:pt x="434" y="21"/>
                      </a:lnTo>
                      <a:lnTo>
                        <a:pt x="397" y="0"/>
                      </a:lnTo>
                      <a:lnTo>
                        <a:pt x="389" y="2"/>
                      </a:lnTo>
                      <a:lnTo>
                        <a:pt x="391" y="9"/>
                      </a:lnTo>
                      <a:lnTo>
                        <a:pt x="387" y="17"/>
                      </a:lnTo>
                      <a:lnTo>
                        <a:pt x="389" y="30"/>
                      </a:lnTo>
                      <a:lnTo>
                        <a:pt x="383" y="38"/>
                      </a:lnTo>
                      <a:lnTo>
                        <a:pt x="380" y="51"/>
                      </a:lnTo>
                      <a:lnTo>
                        <a:pt x="374" y="58"/>
                      </a:lnTo>
                      <a:lnTo>
                        <a:pt x="368" y="58"/>
                      </a:lnTo>
                      <a:lnTo>
                        <a:pt x="363" y="71"/>
                      </a:lnTo>
                      <a:lnTo>
                        <a:pt x="355" y="73"/>
                      </a:lnTo>
                      <a:lnTo>
                        <a:pt x="348" y="73"/>
                      </a:lnTo>
                      <a:lnTo>
                        <a:pt x="346" y="81"/>
                      </a:lnTo>
                      <a:lnTo>
                        <a:pt x="344" y="90"/>
                      </a:lnTo>
                      <a:lnTo>
                        <a:pt x="340" y="96"/>
                      </a:lnTo>
                      <a:lnTo>
                        <a:pt x="338" y="111"/>
                      </a:lnTo>
                      <a:lnTo>
                        <a:pt x="334" y="118"/>
                      </a:lnTo>
                      <a:lnTo>
                        <a:pt x="329" y="120"/>
                      </a:lnTo>
                      <a:lnTo>
                        <a:pt x="314" y="118"/>
                      </a:lnTo>
                      <a:lnTo>
                        <a:pt x="314" y="115"/>
                      </a:lnTo>
                      <a:lnTo>
                        <a:pt x="306" y="109"/>
                      </a:lnTo>
                      <a:lnTo>
                        <a:pt x="299" y="111"/>
                      </a:lnTo>
                      <a:lnTo>
                        <a:pt x="299" y="126"/>
                      </a:lnTo>
                      <a:lnTo>
                        <a:pt x="299" y="132"/>
                      </a:lnTo>
                      <a:lnTo>
                        <a:pt x="295" y="135"/>
                      </a:lnTo>
                      <a:lnTo>
                        <a:pt x="291" y="149"/>
                      </a:lnTo>
                      <a:lnTo>
                        <a:pt x="287" y="156"/>
                      </a:lnTo>
                      <a:lnTo>
                        <a:pt x="286" y="164"/>
                      </a:lnTo>
                      <a:lnTo>
                        <a:pt x="284" y="177"/>
                      </a:lnTo>
                      <a:lnTo>
                        <a:pt x="276" y="186"/>
                      </a:lnTo>
                      <a:lnTo>
                        <a:pt x="269" y="199"/>
                      </a:lnTo>
                      <a:lnTo>
                        <a:pt x="267" y="212"/>
                      </a:lnTo>
                      <a:lnTo>
                        <a:pt x="272" y="220"/>
                      </a:lnTo>
                      <a:lnTo>
                        <a:pt x="267" y="226"/>
                      </a:lnTo>
                      <a:lnTo>
                        <a:pt x="269" y="233"/>
                      </a:lnTo>
                      <a:lnTo>
                        <a:pt x="267" y="235"/>
                      </a:lnTo>
                      <a:lnTo>
                        <a:pt x="254" y="244"/>
                      </a:lnTo>
                      <a:lnTo>
                        <a:pt x="246" y="243"/>
                      </a:lnTo>
                      <a:lnTo>
                        <a:pt x="233" y="254"/>
                      </a:lnTo>
                      <a:lnTo>
                        <a:pt x="224" y="250"/>
                      </a:lnTo>
                      <a:lnTo>
                        <a:pt x="224" y="258"/>
                      </a:lnTo>
                      <a:lnTo>
                        <a:pt x="222" y="263"/>
                      </a:lnTo>
                      <a:lnTo>
                        <a:pt x="214" y="265"/>
                      </a:lnTo>
                      <a:lnTo>
                        <a:pt x="199" y="273"/>
                      </a:lnTo>
                      <a:lnTo>
                        <a:pt x="192" y="273"/>
                      </a:lnTo>
                      <a:lnTo>
                        <a:pt x="180" y="269"/>
                      </a:lnTo>
                      <a:lnTo>
                        <a:pt x="178" y="274"/>
                      </a:lnTo>
                      <a:lnTo>
                        <a:pt x="165" y="284"/>
                      </a:lnTo>
                      <a:lnTo>
                        <a:pt x="154" y="282"/>
                      </a:lnTo>
                      <a:lnTo>
                        <a:pt x="141" y="274"/>
                      </a:lnTo>
                      <a:lnTo>
                        <a:pt x="133" y="267"/>
                      </a:lnTo>
                      <a:lnTo>
                        <a:pt x="128" y="259"/>
                      </a:lnTo>
                      <a:lnTo>
                        <a:pt x="128" y="254"/>
                      </a:lnTo>
                      <a:lnTo>
                        <a:pt x="101" y="286"/>
                      </a:lnTo>
                      <a:lnTo>
                        <a:pt x="77" y="303"/>
                      </a:lnTo>
                      <a:lnTo>
                        <a:pt x="73" y="310"/>
                      </a:lnTo>
                      <a:lnTo>
                        <a:pt x="73" y="318"/>
                      </a:lnTo>
                      <a:lnTo>
                        <a:pt x="64" y="323"/>
                      </a:lnTo>
                      <a:lnTo>
                        <a:pt x="64" y="329"/>
                      </a:lnTo>
                      <a:lnTo>
                        <a:pt x="58" y="336"/>
                      </a:lnTo>
                      <a:lnTo>
                        <a:pt x="53" y="340"/>
                      </a:lnTo>
                      <a:lnTo>
                        <a:pt x="45" y="346"/>
                      </a:lnTo>
                      <a:lnTo>
                        <a:pt x="43" y="352"/>
                      </a:lnTo>
                      <a:lnTo>
                        <a:pt x="28" y="359"/>
                      </a:lnTo>
                      <a:lnTo>
                        <a:pt x="21" y="365"/>
                      </a:lnTo>
                      <a:lnTo>
                        <a:pt x="13" y="367"/>
                      </a:lnTo>
                      <a:lnTo>
                        <a:pt x="0" y="374"/>
                      </a:lnTo>
                      <a:lnTo>
                        <a:pt x="26" y="370"/>
                      </a:lnTo>
                      <a:lnTo>
                        <a:pt x="41" y="370"/>
                      </a:lnTo>
                      <a:lnTo>
                        <a:pt x="98" y="361"/>
                      </a:lnTo>
                      <a:lnTo>
                        <a:pt x="133" y="357"/>
                      </a:lnTo>
                      <a:lnTo>
                        <a:pt x="160" y="350"/>
                      </a:lnTo>
                      <a:lnTo>
                        <a:pt x="169" y="350"/>
                      </a:lnTo>
                      <a:lnTo>
                        <a:pt x="184" y="350"/>
                      </a:lnTo>
                      <a:lnTo>
                        <a:pt x="210" y="348"/>
                      </a:lnTo>
                      <a:lnTo>
                        <a:pt x="278" y="336"/>
                      </a:lnTo>
                      <a:lnTo>
                        <a:pt x="466" y="303"/>
                      </a:lnTo>
                      <a:lnTo>
                        <a:pt x="560" y="284"/>
                      </a:lnTo>
                      <a:lnTo>
                        <a:pt x="643" y="265"/>
                      </a:lnTo>
                      <a:lnTo>
                        <a:pt x="641" y="261"/>
                      </a:lnTo>
                      <a:lnTo>
                        <a:pt x="645" y="265"/>
                      </a:lnTo>
                      <a:lnTo>
                        <a:pt x="648" y="263"/>
                      </a:lnTo>
                      <a:lnTo>
                        <a:pt x="647" y="258"/>
                      </a:lnTo>
                      <a:lnTo>
                        <a:pt x="647" y="250"/>
                      </a:lnTo>
                      <a:lnTo>
                        <a:pt x="652" y="256"/>
                      </a:lnTo>
                      <a:lnTo>
                        <a:pt x="656" y="263"/>
                      </a:lnTo>
                      <a:lnTo>
                        <a:pt x="658" y="261"/>
                      </a:lnTo>
                      <a:lnTo>
                        <a:pt x="647" y="241"/>
                      </a:lnTo>
                      <a:lnTo>
                        <a:pt x="641" y="227"/>
                      </a:lnTo>
                      <a:lnTo>
                        <a:pt x="620" y="227"/>
                      </a:lnTo>
                      <a:lnTo>
                        <a:pt x="615" y="226"/>
                      </a:lnTo>
                      <a:lnTo>
                        <a:pt x="613" y="235"/>
                      </a:lnTo>
                      <a:lnTo>
                        <a:pt x="615" y="239"/>
                      </a:lnTo>
                      <a:lnTo>
                        <a:pt x="609" y="235"/>
                      </a:lnTo>
                      <a:lnTo>
                        <a:pt x="603" y="235"/>
                      </a:lnTo>
                      <a:lnTo>
                        <a:pt x="596" y="241"/>
                      </a:lnTo>
                      <a:lnTo>
                        <a:pt x="598" y="235"/>
                      </a:lnTo>
                      <a:lnTo>
                        <a:pt x="592" y="227"/>
                      </a:lnTo>
                      <a:lnTo>
                        <a:pt x="584" y="224"/>
                      </a:lnTo>
                      <a:lnTo>
                        <a:pt x="584" y="224"/>
                      </a:lnTo>
                      <a:lnTo>
                        <a:pt x="579" y="216"/>
                      </a:lnTo>
                      <a:lnTo>
                        <a:pt x="577" y="211"/>
                      </a:lnTo>
                      <a:lnTo>
                        <a:pt x="569" y="212"/>
                      </a:lnTo>
                      <a:lnTo>
                        <a:pt x="562" y="211"/>
                      </a:lnTo>
                      <a:lnTo>
                        <a:pt x="556" y="211"/>
                      </a:lnTo>
                      <a:lnTo>
                        <a:pt x="543" y="207"/>
                      </a:lnTo>
                      <a:lnTo>
                        <a:pt x="522" y="207"/>
                      </a:lnTo>
                      <a:lnTo>
                        <a:pt x="524" y="203"/>
                      </a:lnTo>
                      <a:lnTo>
                        <a:pt x="530" y="205"/>
                      </a:lnTo>
                      <a:lnTo>
                        <a:pt x="545" y="201"/>
                      </a:lnTo>
                      <a:lnTo>
                        <a:pt x="553" y="207"/>
                      </a:lnTo>
                      <a:lnTo>
                        <a:pt x="556" y="207"/>
                      </a:lnTo>
                      <a:lnTo>
                        <a:pt x="556" y="199"/>
                      </a:lnTo>
                      <a:lnTo>
                        <a:pt x="562" y="207"/>
                      </a:lnTo>
                      <a:lnTo>
                        <a:pt x="569" y="211"/>
                      </a:lnTo>
                      <a:lnTo>
                        <a:pt x="575" y="205"/>
                      </a:lnTo>
                      <a:lnTo>
                        <a:pt x="581" y="212"/>
                      </a:lnTo>
                      <a:lnTo>
                        <a:pt x="588" y="218"/>
                      </a:lnTo>
                      <a:lnTo>
                        <a:pt x="596" y="220"/>
                      </a:lnTo>
                      <a:lnTo>
                        <a:pt x="601" y="227"/>
                      </a:lnTo>
                      <a:lnTo>
                        <a:pt x="605" y="224"/>
                      </a:lnTo>
                      <a:lnTo>
                        <a:pt x="609" y="222"/>
                      </a:lnTo>
                      <a:lnTo>
                        <a:pt x="611" y="216"/>
                      </a:lnTo>
                      <a:lnTo>
                        <a:pt x="609" y="209"/>
                      </a:lnTo>
                      <a:lnTo>
                        <a:pt x="601" y="207"/>
                      </a:lnTo>
                      <a:lnTo>
                        <a:pt x="600" y="199"/>
                      </a:lnTo>
                      <a:lnTo>
                        <a:pt x="592" y="201"/>
                      </a:lnTo>
                      <a:lnTo>
                        <a:pt x="579" y="196"/>
                      </a:lnTo>
                      <a:lnTo>
                        <a:pt x="573" y="190"/>
                      </a:lnTo>
                      <a:lnTo>
                        <a:pt x="558" y="179"/>
                      </a:lnTo>
                      <a:lnTo>
                        <a:pt x="566" y="179"/>
                      </a:lnTo>
                      <a:lnTo>
                        <a:pt x="579" y="192"/>
                      </a:lnTo>
                      <a:lnTo>
                        <a:pt x="592" y="197"/>
                      </a:lnTo>
                      <a:lnTo>
                        <a:pt x="596" y="190"/>
                      </a:lnTo>
                      <a:lnTo>
                        <a:pt x="590" y="184"/>
                      </a:lnTo>
                      <a:lnTo>
                        <a:pt x="592" y="182"/>
                      </a:lnTo>
                      <a:lnTo>
                        <a:pt x="600" y="182"/>
                      </a:lnTo>
                      <a:lnTo>
                        <a:pt x="605" y="188"/>
                      </a:lnTo>
                      <a:lnTo>
                        <a:pt x="607" y="182"/>
                      </a:lnTo>
                      <a:lnTo>
                        <a:pt x="603" y="169"/>
                      </a:lnTo>
                      <a:lnTo>
                        <a:pt x="598" y="169"/>
                      </a:lnTo>
                      <a:lnTo>
                        <a:pt x="590" y="167"/>
                      </a:lnTo>
                      <a:lnTo>
                        <a:pt x="594" y="165"/>
                      </a:lnTo>
                      <a:lnTo>
                        <a:pt x="586" y="160"/>
                      </a:lnTo>
                      <a:lnTo>
                        <a:pt x="579" y="160"/>
                      </a:lnTo>
                      <a:lnTo>
                        <a:pt x="573" y="154"/>
                      </a:lnTo>
                      <a:lnTo>
                        <a:pt x="571" y="150"/>
                      </a:lnTo>
                      <a:lnTo>
                        <a:pt x="556" y="145"/>
                      </a:lnTo>
                      <a:lnTo>
                        <a:pt x="551" y="137"/>
                      </a:lnTo>
                      <a:lnTo>
                        <a:pt x="545" y="133"/>
                      </a:lnTo>
                      <a:lnTo>
                        <a:pt x="539" y="130"/>
                      </a:lnTo>
                      <a:lnTo>
                        <a:pt x="536" y="124"/>
                      </a:lnTo>
                      <a:lnTo>
                        <a:pt x="522" y="115"/>
                      </a:lnTo>
                      <a:lnTo>
                        <a:pt x="517" y="115"/>
                      </a:lnTo>
                      <a:lnTo>
                        <a:pt x="522" y="113"/>
                      </a:lnTo>
                      <a:lnTo>
                        <a:pt x="530" y="117"/>
                      </a:lnTo>
                      <a:lnTo>
                        <a:pt x="537" y="122"/>
                      </a:lnTo>
                      <a:lnTo>
                        <a:pt x="545" y="130"/>
                      </a:lnTo>
                      <a:lnTo>
                        <a:pt x="551" y="132"/>
                      </a:lnTo>
                      <a:lnTo>
                        <a:pt x="556" y="139"/>
                      </a:lnTo>
                      <a:lnTo>
                        <a:pt x="562" y="141"/>
                      </a:lnTo>
                      <a:lnTo>
                        <a:pt x="575" y="150"/>
                      </a:lnTo>
                      <a:lnTo>
                        <a:pt x="583" y="152"/>
                      </a:lnTo>
                      <a:lnTo>
                        <a:pt x="583" y="154"/>
                      </a:lnTo>
                      <a:lnTo>
                        <a:pt x="590" y="156"/>
                      </a:lnTo>
                      <a:lnTo>
                        <a:pt x="594" y="147"/>
                      </a:lnTo>
                      <a:lnTo>
                        <a:pt x="594" y="139"/>
                      </a:lnTo>
                      <a:lnTo>
                        <a:pt x="588" y="132"/>
                      </a:lnTo>
                      <a:lnTo>
                        <a:pt x="596" y="133"/>
                      </a:lnTo>
                      <a:lnTo>
                        <a:pt x="596" y="126"/>
                      </a:lnTo>
                      <a:lnTo>
                        <a:pt x="581" y="120"/>
                      </a:lnTo>
                      <a:lnTo>
                        <a:pt x="575" y="120"/>
                      </a:lnTo>
                      <a:lnTo>
                        <a:pt x="575" y="118"/>
                      </a:lnTo>
                      <a:lnTo>
                        <a:pt x="568" y="118"/>
                      </a:lnTo>
                      <a:lnTo>
                        <a:pt x="568" y="115"/>
                      </a:lnTo>
                      <a:lnTo>
                        <a:pt x="562" y="109"/>
                      </a:lnTo>
                      <a:lnTo>
                        <a:pt x="560" y="105"/>
                      </a:lnTo>
                      <a:lnTo>
                        <a:pt x="547" y="109"/>
                      </a:lnTo>
                      <a:lnTo>
                        <a:pt x="545" y="107"/>
                      </a:lnTo>
                      <a:lnTo>
                        <a:pt x="537" y="107"/>
                      </a:lnTo>
                      <a:lnTo>
                        <a:pt x="534" y="107"/>
                      </a:lnTo>
                      <a:lnTo>
                        <a:pt x="522" y="96"/>
                      </a:lnTo>
                      <a:lnTo>
                        <a:pt x="522" y="90"/>
                      </a:lnTo>
                      <a:lnTo>
                        <a:pt x="515" y="90"/>
                      </a:lnTo>
                      <a:lnTo>
                        <a:pt x="507" y="96"/>
                      </a:lnTo>
                      <a:lnTo>
                        <a:pt x="502" y="98"/>
                      </a:lnTo>
                      <a:lnTo>
                        <a:pt x="496" y="98"/>
                      </a:lnTo>
                      <a:lnTo>
                        <a:pt x="492" y="90"/>
                      </a:lnTo>
                      <a:lnTo>
                        <a:pt x="496" y="90"/>
                      </a:lnTo>
                      <a:lnTo>
                        <a:pt x="494" y="83"/>
                      </a:lnTo>
                      <a:lnTo>
                        <a:pt x="498" y="62"/>
                      </a:lnTo>
                      <a:lnTo>
                        <a:pt x="502" y="66"/>
                      </a:lnTo>
                      <a:lnTo>
                        <a:pt x="504" y="66"/>
                      </a:lnTo>
                      <a:lnTo>
                        <a:pt x="506" y="62"/>
                      </a:lnTo>
                      <a:lnTo>
                        <a:pt x="504" y="58"/>
                      </a:lnTo>
                      <a:lnTo>
                        <a:pt x="511" y="53"/>
                      </a:lnTo>
                      <a:lnTo>
                        <a:pt x="509" y="45"/>
                      </a:lnTo>
                      <a:lnTo>
                        <a:pt x="507" y="41"/>
                      </a:lnTo>
                      <a:lnTo>
                        <a:pt x="506" y="34"/>
                      </a:lnTo>
                      <a:lnTo>
                        <a:pt x="500" y="30"/>
                      </a:lnTo>
                      <a:lnTo>
                        <a:pt x="492" y="28"/>
                      </a:lnTo>
                      <a:close/>
                    </a:path>
                  </a:pathLst>
                </a:custGeom>
                <a:solidFill>
                  <a:srgbClr val="C42026"/>
                </a:solid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49" name="Freeform 132">
                  <a:extLst>
                    <a:ext uri="{FF2B5EF4-FFF2-40B4-BE49-F238E27FC236}">
                      <a16:creationId xmlns:a16="http://schemas.microsoft.com/office/drawing/2014/main" id="{EA2FFFED-BE41-424A-878E-62C68059C544}"/>
                    </a:ext>
                  </a:extLst>
                </p:cNvPr>
                <p:cNvSpPr>
                  <a:spLocks/>
                </p:cNvSpPr>
                <p:nvPr/>
              </p:nvSpPr>
              <p:spPr bwMode="auto">
                <a:xfrm>
                  <a:off x="4830151" y="2444299"/>
                  <a:ext cx="33624" cy="89820"/>
                </a:xfrm>
                <a:custGeom>
                  <a:avLst/>
                  <a:gdLst>
                    <a:gd name="T0" fmla="*/ 15 w 35"/>
                    <a:gd name="T1" fmla="*/ 13 h 103"/>
                    <a:gd name="T2" fmla="*/ 9 w 35"/>
                    <a:gd name="T3" fmla="*/ 19 h 103"/>
                    <a:gd name="T4" fmla="*/ 15 w 35"/>
                    <a:gd name="T5" fmla="*/ 24 h 103"/>
                    <a:gd name="T6" fmla="*/ 13 w 35"/>
                    <a:gd name="T7" fmla="*/ 32 h 103"/>
                    <a:gd name="T8" fmla="*/ 7 w 35"/>
                    <a:gd name="T9" fmla="*/ 32 h 103"/>
                    <a:gd name="T10" fmla="*/ 5 w 35"/>
                    <a:gd name="T11" fmla="*/ 45 h 103"/>
                    <a:gd name="T12" fmla="*/ 2 w 35"/>
                    <a:gd name="T13" fmla="*/ 56 h 103"/>
                    <a:gd name="T14" fmla="*/ 0 w 35"/>
                    <a:gd name="T15" fmla="*/ 71 h 103"/>
                    <a:gd name="T16" fmla="*/ 2 w 35"/>
                    <a:gd name="T17" fmla="*/ 79 h 103"/>
                    <a:gd name="T18" fmla="*/ 0 w 35"/>
                    <a:gd name="T19" fmla="*/ 81 h 103"/>
                    <a:gd name="T20" fmla="*/ 0 w 35"/>
                    <a:gd name="T21" fmla="*/ 94 h 103"/>
                    <a:gd name="T22" fmla="*/ 7 w 35"/>
                    <a:gd name="T23" fmla="*/ 103 h 103"/>
                    <a:gd name="T24" fmla="*/ 13 w 35"/>
                    <a:gd name="T25" fmla="*/ 90 h 103"/>
                    <a:gd name="T26" fmla="*/ 13 w 35"/>
                    <a:gd name="T27" fmla="*/ 79 h 103"/>
                    <a:gd name="T28" fmla="*/ 13 w 35"/>
                    <a:gd name="T29" fmla="*/ 71 h 103"/>
                    <a:gd name="T30" fmla="*/ 17 w 35"/>
                    <a:gd name="T31" fmla="*/ 64 h 103"/>
                    <a:gd name="T32" fmla="*/ 19 w 35"/>
                    <a:gd name="T33" fmla="*/ 58 h 103"/>
                    <a:gd name="T34" fmla="*/ 24 w 35"/>
                    <a:gd name="T35" fmla="*/ 62 h 103"/>
                    <a:gd name="T36" fmla="*/ 26 w 35"/>
                    <a:gd name="T37" fmla="*/ 62 h 103"/>
                    <a:gd name="T38" fmla="*/ 28 w 35"/>
                    <a:gd name="T39" fmla="*/ 54 h 103"/>
                    <a:gd name="T40" fmla="*/ 26 w 35"/>
                    <a:gd name="T41" fmla="*/ 41 h 103"/>
                    <a:gd name="T42" fmla="*/ 30 w 35"/>
                    <a:gd name="T43" fmla="*/ 28 h 103"/>
                    <a:gd name="T44" fmla="*/ 34 w 35"/>
                    <a:gd name="T45" fmla="*/ 17 h 103"/>
                    <a:gd name="T46" fmla="*/ 34 w 35"/>
                    <a:gd name="T47" fmla="*/ 11 h 103"/>
                    <a:gd name="T48" fmla="*/ 35 w 35"/>
                    <a:gd name="T49" fmla="*/ 0 h 103"/>
                    <a:gd name="T50" fmla="*/ 20 w 35"/>
                    <a:gd name="T51" fmla="*/ 6 h 103"/>
                    <a:gd name="T52" fmla="*/ 15 w 35"/>
                    <a:gd name="T53" fmla="*/ 1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103">
                      <a:moveTo>
                        <a:pt x="15" y="13"/>
                      </a:moveTo>
                      <a:lnTo>
                        <a:pt x="9" y="19"/>
                      </a:lnTo>
                      <a:lnTo>
                        <a:pt x="15" y="24"/>
                      </a:lnTo>
                      <a:lnTo>
                        <a:pt x="13" y="32"/>
                      </a:lnTo>
                      <a:lnTo>
                        <a:pt x="7" y="32"/>
                      </a:lnTo>
                      <a:lnTo>
                        <a:pt x="5" y="45"/>
                      </a:lnTo>
                      <a:lnTo>
                        <a:pt x="2" y="56"/>
                      </a:lnTo>
                      <a:lnTo>
                        <a:pt x="0" y="71"/>
                      </a:lnTo>
                      <a:lnTo>
                        <a:pt x="2" y="79"/>
                      </a:lnTo>
                      <a:lnTo>
                        <a:pt x="0" y="81"/>
                      </a:lnTo>
                      <a:lnTo>
                        <a:pt x="0" y="94"/>
                      </a:lnTo>
                      <a:lnTo>
                        <a:pt x="7" y="103"/>
                      </a:lnTo>
                      <a:lnTo>
                        <a:pt x="13" y="90"/>
                      </a:lnTo>
                      <a:lnTo>
                        <a:pt x="13" y="79"/>
                      </a:lnTo>
                      <a:lnTo>
                        <a:pt x="13" y="71"/>
                      </a:lnTo>
                      <a:lnTo>
                        <a:pt x="17" y="64"/>
                      </a:lnTo>
                      <a:lnTo>
                        <a:pt x="19" y="58"/>
                      </a:lnTo>
                      <a:lnTo>
                        <a:pt x="24" y="62"/>
                      </a:lnTo>
                      <a:lnTo>
                        <a:pt x="26" y="62"/>
                      </a:lnTo>
                      <a:lnTo>
                        <a:pt x="28" y="54"/>
                      </a:lnTo>
                      <a:lnTo>
                        <a:pt x="26" y="41"/>
                      </a:lnTo>
                      <a:lnTo>
                        <a:pt x="30" y="28"/>
                      </a:lnTo>
                      <a:lnTo>
                        <a:pt x="34" y="17"/>
                      </a:lnTo>
                      <a:lnTo>
                        <a:pt x="34" y="11"/>
                      </a:lnTo>
                      <a:lnTo>
                        <a:pt x="35" y="0"/>
                      </a:lnTo>
                      <a:lnTo>
                        <a:pt x="20" y="6"/>
                      </a:lnTo>
                      <a:lnTo>
                        <a:pt x="15" y="13"/>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grpSp>
          <p:sp>
            <p:nvSpPr>
              <p:cNvPr id="171" name="Freeform 133">
                <a:extLst>
                  <a:ext uri="{FF2B5EF4-FFF2-40B4-BE49-F238E27FC236}">
                    <a16:creationId xmlns:a16="http://schemas.microsoft.com/office/drawing/2014/main" id="{8F1A75C5-A3D3-48AD-A2F7-683E2C9285FF}"/>
                  </a:ext>
                </a:extLst>
              </p:cNvPr>
              <p:cNvSpPr>
                <a:spLocks/>
              </p:cNvSpPr>
              <p:nvPr/>
            </p:nvSpPr>
            <p:spPr bwMode="auto">
              <a:xfrm>
                <a:off x="4846483" y="1740562"/>
                <a:ext cx="137379" cy="234579"/>
              </a:xfrm>
              <a:custGeom>
                <a:avLst/>
                <a:gdLst>
                  <a:gd name="T0" fmla="*/ 2 w 143"/>
                  <a:gd name="T1" fmla="*/ 44 h 269"/>
                  <a:gd name="T2" fmla="*/ 2 w 143"/>
                  <a:gd name="T3" fmla="*/ 51 h 269"/>
                  <a:gd name="T4" fmla="*/ 7 w 143"/>
                  <a:gd name="T5" fmla="*/ 59 h 269"/>
                  <a:gd name="T6" fmla="*/ 7 w 143"/>
                  <a:gd name="T7" fmla="*/ 76 h 269"/>
                  <a:gd name="T8" fmla="*/ 9 w 143"/>
                  <a:gd name="T9" fmla="*/ 83 h 269"/>
                  <a:gd name="T10" fmla="*/ 17 w 143"/>
                  <a:gd name="T11" fmla="*/ 89 h 269"/>
                  <a:gd name="T12" fmla="*/ 18 w 143"/>
                  <a:gd name="T13" fmla="*/ 96 h 269"/>
                  <a:gd name="T14" fmla="*/ 18 w 143"/>
                  <a:gd name="T15" fmla="*/ 102 h 269"/>
                  <a:gd name="T16" fmla="*/ 20 w 143"/>
                  <a:gd name="T17" fmla="*/ 109 h 269"/>
                  <a:gd name="T18" fmla="*/ 20 w 143"/>
                  <a:gd name="T19" fmla="*/ 117 h 269"/>
                  <a:gd name="T20" fmla="*/ 18 w 143"/>
                  <a:gd name="T21" fmla="*/ 121 h 269"/>
                  <a:gd name="T22" fmla="*/ 18 w 143"/>
                  <a:gd name="T23" fmla="*/ 134 h 269"/>
                  <a:gd name="T24" fmla="*/ 22 w 143"/>
                  <a:gd name="T25" fmla="*/ 147 h 269"/>
                  <a:gd name="T26" fmla="*/ 28 w 143"/>
                  <a:gd name="T27" fmla="*/ 155 h 269"/>
                  <a:gd name="T28" fmla="*/ 32 w 143"/>
                  <a:gd name="T29" fmla="*/ 168 h 269"/>
                  <a:gd name="T30" fmla="*/ 30 w 143"/>
                  <a:gd name="T31" fmla="*/ 181 h 269"/>
                  <a:gd name="T32" fmla="*/ 33 w 143"/>
                  <a:gd name="T33" fmla="*/ 188 h 269"/>
                  <a:gd name="T34" fmla="*/ 35 w 143"/>
                  <a:gd name="T35" fmla="*/ 179 h 269"/>
                  <a:gd name="T36" fmla="*/ 47 w 143"/>
                  <a:gd name="T37" fmla="*/ 188 h 269"/>
                  <a:gd name="T38" fmla="*/ 62 w 143"/>
                  <a:gd name="T39" fmla="*/ 258 h 269"/>
                  <a:gd name="T40" fmla="*/ 62 w 143"/>
                  <a:gd name="T41" fmla="*/ 264 h 269"/>
                  <a:gd name="T42" fmla="*/ 65 w 143"/>
                  <a:gd name="T43" fmla="*/ 269 h 269"/>
                  <a:gd name="T44" fmla="*/ 126 w 143"/>
                  <a:gd name="T45" fmla="*/ 258 h 269"/>
                  <a:gd name="T46" fmla="*/ 120 w 143"/>
                  <a:gd name="T47" fmla="*/ 250 h 269"/>
                  <a:gd name="T48" fmla="*/ 116 w 143"/>
                  <a:gd name="T49" fmla="*/ 243 h 269"/>
                  <a:gd name="T50" fmla="*/ 116 w 143"/>
                  <a:gd name="T51" fmla="*/ 235 h 269"/>
                  <a:gd name="T52" fmla="*/ 120 w 143"/>
                  <a:gd name="T53" fmla="*/ 228 h 269"/>
                  <a:gd name="T54" fmla="*/ 114 w 143"/>
                  <a:gd name="T55" fmla="*/ 207 h 269"/>
                  <a:gd name="T56" fmla="*/ 114 w 143"/>
                  <a:gd name="T57" fmla="*/ 194 h 269"/>
                  <a:gd name="T58" fmla="*/ 109 w 143"/>
                  <a:gd name="T59" fmla="*/ 170 h 269"/>
                  <a:gd name="T60" fmla="*/ 112 w 143"/>
                  <a:gd name="T61" fmla="*/ 164 h 269"/>
                  <a:gd name="T62" fmla="*/ 111 w 143"/>
                  <a:gd name="T63" fmla="*/ 153 h 269"/>
                  <a:gd name="T64" fmla="*/ 114 w 143"/>
                  <a:gd name="T65" fmla="*/ 145 h 269"/>
                  <a:gd name="T66" fmla="*/ 116 w 143"/>
                  <a:gd name="T67" fmla="*/ 139 h 269"/>
                  <a:gd name="T68" fmla="*/ 116 w 143"/>
                  <a:gd name="T69" fmla="*/ 132 h 269"/>
                  <a:gd name="T70" fmla="*/ 120 w 143"/>
                  <a:gd name="T71" fmla="*/ 124 h 269"/>
                  <a:gd name="T72" fmla="*/ 118 w 143"/>
                  <a:gd name="T73" fmla="*/ 117 h 269"/>
                  <a:gd name="T74" fmla="*/ 120 w 143"/>
                  <a:gd name="T75" fmla="*/ 106 h 269"/>
                  <a:gd name="T76" fmla="*/ 116 w 143"/>
                  <a:gd name="T77" fmla="*/ 91 h 269"/>
                  <a:gd name="T78" fmla="*/ 116 w 143"/>
                  <a:gd name="T79" fmla="*/ 85 h 269"/>
                  <a:gd name="T80" fmla="*/ 122 w 143"/>
                  <a:gd name="T81" fmla="*/ 77 h 269"/>
                  <a:gd name="T82" fmla="*/ 126 w 143"/>
                  <a:gd name="T83" fmla="*/ 77 h 269"/>
                  <a:gd name="T84" fmla="*/ 137 w 143"/>
                  <a:gd name="T85" fmla="*/ 64 h 269"/>
                  <a:gd name="T86" fmla="*/ 143 w 143"/>
                  <a:gd name="T87" fmla="*/ 53 h 269"/>
                  <a:gd name="T88" fmla="*/ 143 w 143"/>
                  <a:gd name="T89" fmla="*/ 47 h 269"/>
                  <a:gd name="T90" fmla="*/ 141 w 143"/>
                  <a:gd name="T91" fmla="*/ 40 h 269"/>
                  <a:gd name="T92" fmla="*/ 135 w 143"/>
                  <a:gd name="T93" fmla="*/ 34 h 269"/>
                  <a:gd name="T94" fmla="*/ 133 w 143"/>
                  <a:gd name="T95" fmla="*/ 27 h 269"/>
                  <a:gd name="T96" fmla="*/ 137 w 143"/>
                  <a:gd name="T97" fmla="*/ 14 h 269"/>
                  <a:gd name="T98" fmla="*/ 133 w 143"/>
                  <a:gd name="T99" fmla="*/ 2 h 269"/>
                  <a:gd name="T100" fmla="*/ 135 w 143"/>
                  <a:gd name="T101" fmla="*/ 0 h 269"/>
                  <a:gd name="T102" fmla="*/ 26 w 143"/>
                  <a:gd name="T103" fmla="*/ 29 h 269"/>
                  <a:gd name="T104" fmla="*/ 0 w 143"/>
                  <a:gd name="T105" fmla="*/ 36 h 269"/>
                  <a:gd name="T106" fmla="*/ 0 w 143"/>
                  <a:gd name="T107" fmla="*/ 40 h 269"/>
                  <a:gd name="T108" fmla="*/ 2 w 143"/>
                  <a:gd name="T109" fmla="*/ 44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3" h="269">
                    <a:moveTo>
                      <a:pt x="2" y="44"/>
                    </a:moveTo>
                    <a:lnTo>
                      <a:pt x="2" y="51"/>
                    </a:lnTo>
                    <a:lnTo>
                      <a:pt x="7" y="59"/>
                    </a:lnTo>
                    <a:lnTo>
                      <a:pt x="7" y="76"/>
                    </a:lnTo>
                    <a:lnTo>
                      <a:pt x="9" y="83"/>
                    </a:lnTo>
                    <a:lnTo>
                      <a:pt x="17" y="89"/>
                    </a:lnTo>
                    <a:lnTo>
                      <a:pt x="18" y="96"/>
                    </a:lnTo>
                    <a:lnTo>
                      <a:pt x="18" y="102"/>
                    </a:lnTo>
                    <a:lnTo>
                      <a:pt x="20" y="109"/>
                    </a:lnTo>
                    <a:lnTo>
                      <a:pt x="20" y="117"/>
                    </a:lnTo>
                    <a:lnTo>
                      <a:pt x="18" y="121"/>
                    </a:lnTo>
                    <a:lnTo>
                      <a:pt x="18" y="134"/>
                    </a:lnTo>
                    <a:lnTo>
                      <a:pt x="22" y="147"/>
                    </a:lnTo>
                    <a:lnTo>
                      <a:pt x="28" y="155"/>
                    </a:lnTo>
                    <a:lnTo>
                      <a:pt x="32" y="168"/>
                    </a:lnTo>
                    <a:lnTo>
                      <a:pt x="30" y="181"/>
                    </a:lnTo>
                    <a:lnTo>
                      <a:pt x="33" y="188"/>
                    </a:lnTo>
                    <a:lnTo>
                      <a:pt x="35" y="179"/>
                    </a:lnTo>
                    <a:lnTo>
                      <a:pt x="47" y="188"/>
                    </a:lnTo>
                    <a:lnTo>
                      <a:pt x="62" y="258"/>
                    </a:lnTo>
                    <a:lnTo>
                      <a:pt x="62" y="264"/>
                    </a:lnTo>
                    <a:lnTo>
                      <a:pt x="65" y="269"/>
                    </a:lnTo>
                    <a:lnTo>
                      <a:pt x="126" y="258"/>
                    </a:lnTo>
                    <a:lnTo>
                      <a:pt x="120" y="250"/>
                    </a:lnTo>
                    <a:lnTo>
                      <a:pt x="116" y="243"/>
                    </a:lnTo>
                    <a:lnTo>
                      <a:pt x="116" y="235"/>
                    </a:lnTo>
                    <a:lnTo>
                      <a:pt x="120" y="228"/>
                    </a:lnTo>
                    <a:lnTo>
                      <a:pt x="114" y="207"/>
                    </a:lnTo>
                    <a:lnTo>
                      <a:pt x="114" y="194"/>
                    </a:lnTo>
                    <a:lnTo>
                      <a:pt x="109" y="170"/>
                    </a:lnTo>
                    <a:lnTo>
                      <a:pt x="112" y="164"/>
                    </a:lnTo>
                    <a:lnTo>
                      <a:pt x="111" y="153"/>
                    </a:lnTo>
                    <a:lnTo>
                      <a:pt x="114" y="145"/>
                    </a:lnTo>
                    <a:lnTo>
                      <a:pt x="116" y="139"/>
                    </a:lnTo>
                    <a:lnTo>
                      <a:pt x="116" y="132"/>
                    </a:lnTo>
                    <a:lnTo>
                      <a:pt x="120" y="124"/>
                    </a:lnTo>
                    <a:lnTo>
                      <a:pt x="118" y="117"/>
                    </a:lnTo>
                    <a:lnTo>
                      <a:pt x="120" y="106"/>
                    </a:lnTo>
                    <a:lnTo>
                      <a:pt x="116" y="91"/>
                    </a:lnTo>
                    <a:lnTo>
                      <a:pt x="116" y="85"/>
                    </a:lnTo>
                    <a:lnTo>
                      <a:pt x="122" y="77"/>
                    </a:lnTo>
                    <a:lnTo>
                      <a:pt x="126" y="77"/>
                    </a:lnTo>
                    <a:lnTo>
                      <a:pt x="137" y="64"/>
                    </a:lnTo>
                    <a:lnTo>
                      <a:pt x="143" y="53"/>
                    </a:lnTo>
                    <a:lnTo>
                      <a:pt x="143" y="47"/>
                    </a:lnTo>
                    <a:lnTo>
                      <a:pt x="141" y="40"/>
                    </a:lnTo>
                    <a:lnTo>
                      <a:pt x="135" y="34"/>
                    </a:lnTo>
                    <a:lnTo>
                      <a:pt x="133" y="27"/>
                    </a:lnTo>
                    <a:lnTo>
                      <a:pt x="137" y="14"/>
                    </a:lnTo>
                    <a:lnTo>
                      <a:pt x="133" y="2"/>
                    </a:lnTo>
                    <a:lnTo>
                      <a:pt x="135" y="0"/>
                    </a:lnTo>
                    <a:lnTo>
                      <a:pt x="26" y="29"/>
                    </a:lnTo>
                    <a:lnTo>
                      <a:pt x="0" y="36"/>
                    </a:lnTo>
                    <a:lnTo>
                      <a:pt x="0" y="40"/>
                    </a:lnTo>
                    <a:lnTo>
                      <a:pt x="2" y="44"/>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grpSp>
            <p:nvGrpSpPr>
              <p:cNvPr id="172" name="Group 171">
                <a:extLst>
                  <a:ext uri="{FF2B5EF4-FFF2-40B4-BE49-F238E27FC236}">
                    <a16:creationId xmlns:a16="http://schemas.microsoft.com/office/drawing/2014/main" id="{CEAA885A-01BC-4637-B762-342D8A55F7F0}"/>
                  </a:ext>
                </a:extLst>
              </p:cNvPr>
              <p:cNvGrpSpPr/>
              <p:nvPr/>
            </p:nvGrpSpPr>
            <p:grpSpPr>
              <a:xfrm>
                <a:off x="4196096" y="2578593"/>
                <a:ext cx="720518" cy="298238"/>
                <a:chOff x="4196096" y="2578593"/>
                <a:chExt cx="720518" cy="298238"/>
              </a:xfrm>
              <a:grpFill/>
            </p:grpSpPr>
            <p:sp>
              <p:nvSpPr>
                <p:cNvPr id="228" name="Freeform 5">
                  <a:extLst>
                    <a:ext uri="{FF2B5EF4-FFF2-40B4-BE49-F238E27FC236}">
                      <a16:creationId xmlns:a16="http://schemas.microsoft.com/office/drawing/2014/main" id="{6B966372-DB7E-4442-A30D-33E94E2DA9FA}"/>
                    </a:ext>
                  </a:extLst>
                </p:cNvPr>
                <p:cNvSpPr>
                  <a:spLocks/>
                </p:cNvSpPr>
                <p:nvPr/>
              </p:nvSpPr>
              <p:spPr bwMode="auto">
                <a:xfrm>
                  <a:off x="4793645" y="2624811"/>
                  <a:ext cx="3843" cy="4360"/>
                </a:xfrm>
                <a:custGeom>
                  <a:avLst/>
                  <a:gdLst>
                    <a:gd name="T0" fmla="*/ 0 w 4"/>
                    <a:gd name="T1" fmla="*/ 0 h 5"/>
                    <a:gd name="T2" fmla="*/ 4 w 4"/>
                    <a:gd name="T3" fmla="*/ 5 h 5"/>
                    <a:gd name="T4" fmla="*/ 4 w 4"/>
                    <a:gd name="T5" fmla="*/ 3 h 5"/>
                    <a:gd name="T6" fmla="*/ 0 w 4"/>
                    <a:gd name="T7" fmla="*/ 0 h 5"/>
                  </a:gdLst>
                  <a:ahLst/>
                  <a:cxnLst>
                    <a:cxn ang="0">
                      <a:pos x="T0" y="T1"/>
                    </a:cxn>
                    <a:cxn ang="0">
                      <a:pos x="T2" y="T3"/>
                    </a:cxn>
                    <a:cxn ang="0">
                      <a:pos x="T4" y="T5"/>
                    </a:cxn>
                    <a:cxn ang="0">
                      <a:pos x="T6" y="T7"/>
                    </a:cxn>
                  </a:cxnLst>
                  <a:rect l="0" t="0" r="r" b="b"/>
                  <a:pathLst>
                    <a:path w="4" h="5">
                      <a:moveTo>
                        <a:pt x="0" y="0"/>
                      </a:moveTo>
                      <a:lnTo>
                        <a:pt x="4" y="5"/>
                      </a:lnTo>
                      <a:lnTo>
                        <a:pt x="4" y="3"/>
                      </a:lnTo>
                      <a:lnTo>
                        <a:pt x="0"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29" name="Freeform 55">
                  <a:extLst>
                    <a:ext uri="{FF2B5EF4-FFF2-40B4-BE49-F238E27FC236}">
                      <a16:creationId xmlns:a16="http://schemas.microsoft.com/office/drawing/2014/main" id="{A0C1999E-9D55-4F13-B318-723F7C2E7049}"/>
                    </a:ext>
                  </a:extLst>
                </p:cNvPr>
                <p:cNvSpPr>
                  <a:spLocks/>
                </p:cNvSpPr>
                <p:nvPr/>
              </p:nvSpPr>
              <p:spPr bwMode="auto">
                <a:xfrm>
                  <a:off x="4762903" y="2800091"/>
                  <a:ext cx="18253" cy="17441"/>
                </a:xfrm>
                <a:custGeom>
                  <a:avLst/>
                  <a:gdLst>
                    <a:gd name="T0" fmla="*/ 17 w 19"/>
                    <a:gd name="T1" fmla="*/ 0 h 20"/>
                    <a:gd name="T2" fmla="*/ 11 w 19"/>
                    <a:gd name="T3" fmla="*/ 5 h 20"/>
                    <a:gd name="T4" fmla="*/ 4 w 19"/>
                    <a:gd name="T5" fmla="*/ 13 h 20"/>
                    <a:gd name="T6" fmla="*/ 0 w 19"/>
                    <a:gd name="T7" fmla="*/ 20 h 20"/>
                    <a:gd name="T8" fmla="*/ 6 w 19"/>
                    <a:gd name="T9" fmla="*/ 13 h 20"/>
                    <a:gd name="T10" fmla="*/ 19 w 19"/>
                    <a:gd name="T11" fmla="*/ 0 h 20"/>
                    <a:gd name="T12" fmla="*/ 17 w 19"/>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19" h="20">
                      <a:moveTo>
                        <a:pt x="17" y="0"/>
                      </a:moveTo>
                      <a:lnTo>
                        <a:pt x="11" y="5"/>
                      </a:lnTo>
                      <a:lnTo>
                        <a:pt x="4" y="13"/>
                      </a:lnTo>
                      <a:lnTo>
                        <a:pt x="0" y="20"/>
                      </a:lnTo>
                      <a:lnTo>
                        <a:pt x="6" y="13"/>
                      </a:lnTo>
                      <a:lnTo>
                        <a:pt x="19" y="0"/>
                      </a:lnTo>
                      <a:lnTo>
                        <a:pt x="17"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30" name="Freeform 56">
                  <a:extLst>
                    <a:ext uri="{FF2B5EF4-FFF2-40B4-BE49-F238E27FC236}">
                      <a16:creationId xmlns:a16="http://schemas.microsoft.com/office/drawing/2014/main" id="{680DAE58-F65B-4F3F-B1D1-3987EB93E182}"/>
                    </a:ext>
                  </a:extLst>
                </p:cNvPr>
                <p:cNvSpPr>
                  <a:spLocks/>
                </p:cNvSpPr>
                <p:nvPr/>
              </p:nvSpPr>
              <p:spPr bwMode="auto">
                <a:xfrm>
                  <a:off x="4762903" y="2800091"/>
                  <a:ext cx="18253" cy="17441"/>
                </a:xfrm>
                <a:custGeom>
                  <a:avLst/>
                  <a:gdLst>
                    <a:gd name="T0" fmla="*/ 17 w 19"/>
                    <a:gd name="T1" fmla="*/ 0 h 20"/>
                    <a:gd name="T2" fmla="*/ 11 w 19"/>
                    <a:gd name="T3" fmla="*/ 5 h 20"/>
                    <a:gd name="T4" fmla="*/ 4 w 19"/>
                    <a:gd name="T5" fmla="*/ 13 h 20"/>
                    <a:gd name="T6" fmla="*/ 0 w 19"/>
                    <a:gd name="T7" fmla="*/ 20 h 20"/>
                    <a:gd name="T8" fmla="*/ 6 w 19"/>
                    <a:gd name="T9" fmla="*/ 13 h 20"/>
                    <a:gd name="T10" fmla="*/ 19 w 19"/>
                    <a:gd name="T11" fmla="*/ 0 h 20"/>
                    <a:gd name="T12" fmla="*/ 17 w 19"/>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19" h="20">
                      <a:moveTo>
                        <a:pt x="17" y="0"/>
                      </a:moveTo>
                      <a:lnTo>
                        <a:pt x="11" y="5"/>
                      </a:lnTo>
                      <a:lnTo>
                        <a:pt x="4" y="13"/>
                      </a:lnTo>
                      <a:lnTo>
                        <a:pt x="0" y="20"/>
                      </a:lnTo>
                      <a:lnTo>
                        <a:pt x="6" y="13"/>
                      </a:lnTo>
                      <a:lnTo>
                        <a:pt x="19" y="0"/>
                      </a:lnTo>
                      <a:lnTo>
                        <a:pt x="17"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31" name="Freeform 57">
                  <a:extLst>
                    <a:ext uri="{FF2B5EF4-FFF2-40B4-BE49-F238E27FC236}">
                      <a16:creationId xmlns:a16="http://schemas.microsoft.com/office/drawing/2014/main" id="{3930E7A2-153B-48E8-A5A6-CD844E7497EA}"/>
                    </a:ext>
                  </a:extLst>
                </p:cNvPr>
                <p:cNvSpPr>
                  <a:spLocks/>
                </p:cNvSpPr>
                <p:nvPr/>
              </p:nvSpPr>
              <p:spPr bwMode="auto">
                <a:xfrm>
                  <a:off x="4804212" y="2773930"/>
                  <a:ext cx="27860" cy="7848"/>
                </a:xfrm>
                <a:custGeom>
                  <a:avLst/>
                  <a:gdLst>
                    <a:gd name="T0" fmla="*/ 29 w 29"/>
                    <a:gd name="T1" fmla="*/ 0 h 9"/>
                    <a:gd name="T2" fmla="*/ 27 w 29"/>
                    <a:gd name="T3" fmla="*/ 0 h 9"/>
                    <a:gd name="T4" fmla="*/ 19 w 29"/>
                    <a:gd name="T5" fmla="*/ 0 h 9"/>
                    <a:gd name="T6" fmla="*/ 6 w 29"/>
                    <a:gd name="T7" fmla="*/ 5 h 9"/>
                    <a:gd name="T8" fmla="*/ 0 w 29"/>
                    <a:gd name="T9" fmla="*/ 9 h 9"/>
                    <a:gd name="T10" fmla="*/ 15 w 29"/>
                    <a:gd name="T11" fmla="*/ 3 h 9"/>
                    <a:gd name="T12" fmla="*/ 29 w 2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9" h="9">
                      <a:moveTo>
                        <a:pt x="29" y="0"/>
                      </a:moveTo>
                      <a:lnTo>
                        <a:pt x="27" y="0"/>
                      </a:lnTo>
                      <a:lnTo>
                        <a:pt x="19" y="0"/>
                      </a:lnTo>
                      <a:lnTo>
                        <a:pt x="6" y="5"/>
                      </a:lnTo>
                      <a:lnTo>
                        <a:pt x="0" y="9"/>
                      </a:lnTo>
                      <a:lnTo>
                        <a:pt x="15" y="3"/>
                      </a:lnTo>
                      <a:lnTo>
                        <a:pt x="29"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32" name="Freeform 58">
                  <a:extLst>
                    <a:ext uri="{FF2B5EF4-FFF2-40B4-BE49-F238E27FC236}">
                      <a16:creationId xmlns:a16="http://schemas.microsoft.com/office/drawing/2014/main" id="{7FF36CC4-DF35-4F67-AE4B-83F878A767F2}"/>
                    </a:ext>
                  </a:extLst>
                </p:cNvPr>
                <p:cNvSpPr>
                  <a:spLocks/>
                </p:cNvSpPr>
                <p:nvPr/>
              </p:nvSpPr>
              <p:spPr bwMode="auto">
                <a:xfrm>
                  <a:off x="4804212" y="2773930"/>
                  <a:ext cx="27860" cy="7848"/>
                </a:xfrm>
                <a:custGeom>
                  <a:avLst/>
                  <a:gdLst>
                    <a:gd name="T0" fmla="*/ 29 w 29"/>
                    <a:gd name="T1" fmla="*/ 0 h 9"/>
                    <a:gd name="T2" fmla="*/ 27 w 29"/>
                    <a:gd name="T3" fmla="*/ 0 h 9"/>
                    <a:gd name="T4" fmla="*/ 19 w 29"/>
                    <a:gd name="T5" fmla="*/ 0 h 9"/>
                    <a:gd name="T6" fmla="*/ 6 w 29"/>
                    <a:gd name="T7" fmla="*/ 5 h 9"/>
                    <a:gd name="T8" fmla="*/ 0 w 29"/>
                    <a:gd name="T9" fmla="*/ 9 h 9"/>
                    <a:gd name="T10" fmla="*/ 15 w 29"/>
                    <a:gd name="T11" fmla="*/ 3 h 9"/>
                    <a:gd name="T12" fmla="*/ 29 w 2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9" h="9">
                      <a:moveTo>
                        <a:pt x="29" y="0"/>
                      </a:moveTo>
                      <a:lnTo>
                        <a:pt x="27" y="0"/>
                      </a:lnTo>
                      <a:lnTo>
                        <a:pt x="19" y="0"/>
                      </a:lnTo>
                      <a:lnTo>
                        <a:pt x="6" y="5"/>
                      </a:lnTo>
                      <a:lnTo>
                        <a:pt x="0" y="9"/>
                      </a:lnTo>
                      <a:lnTo>
                        <a:pt x="15" y="3"/>
                      </a:lnTo>
                      <a:lnTo>
                        <a:pt x="29"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33" name="Freeform 59">
                  <a:extLst>
                    <a:ext uri="{FF2B5EF4-FFF2-40B4-BE49-F238E27FC236}">
                      <a16:creationId xmlns:a16="http://schemas.microsoft.com/office/drawing/2014/main" id="{7DE8C5FE-39F7-4318-A7EA-2EC91716DB52}"/>
                    </a:ext>
                  </a:extLst>
                </p:cNvPr>
                <p:cNvSpPr>
                  <a:spLocks/>
                </p:cNvSpPr>
                <p:nvPr/>
              </p:nvSpPr>
              <p:spPr bwMode="auto">
                <a:xfrm>
                  <a:off x="4848404" y="2746025"/>
                  <a:ext cx="17292" cy="32266"/>
                </a:xfrm>
                <a:custGeom>
                  <a:avLst/>
                  <a:gdLst>
                    <a:gd name="T0" fmla="*/ 18 w 18"/>
                    <a:gd name="T1" fmla="*/ 0 h 37"/>
                    <a:gd name="T2" fmla="*/ 11 w 18"/>
                    <a:gd name="T3" fmla="*/ 7 h 37"/>
                    <a:gd name="T4" fmla="*/ 7 w 18"/>
                    <a:gd name="T5" fmla="*/ 13 h 37"/>
                    <a:gd name="T6" fmla="*/ 5 w 18"/>
                    <a:gd name="T7" fmla="*/ 20 h 37"/>
                    <a:gd name="T8" fmla="*/ 0 w 18"/>
                    <a:gd name="T9" fmla="*/ 37 h 37"/>
                    <a:gd name="T10" fmla="*/ 7 w 18"/>
                    <a:gd name="T11" fmla="*/ 15 h 37"/>
                    <a:gd name="T12" fmla="*/ 18 w 18"/>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18" h="37">
                      <a:moveTo>
                        <a:pt x="18" y="0"/>
                      </a:moveTo>
                      <a:lnTo>
                        <a:pt x="11" y="7"/>
                      </a:lnTo>
                      <a:lnTo>
                        <a:pt x="7" y="13"/>
                      </a:lnTo>
                      <a:lnTo>
                        <a:pt x="5" y="20"/>
                      </a:lnTo>
                      <a:lnTo>
                        <a:pt x="0" y="37"/>
                      </a:lnTo>
                      <a:lnTo>
                        <a:pt x="7" y="15"/>
                      </a:lnTo>
                      <a:lnTo>
                        <a:pt x="18"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34" name="Freeform 60">
                  <a:extLst>
                    <a:ext uri="{FF2B5EF4-FFF2-40B4-BE49-F238E27FC236}">
                      <a16:creationId xmlns:a16="http://schemas.microsoft.com/office/drawing/2014/main" id="{C590B23E-67D3-468A-897D-03494092EB80}"/>
                    </a:ext>
                  </a:extLst>
                </p:cNvPr>
                <p:cNvSpPr>
                  <a:spLocks/>
                </p:cNvSpPr>
                <p:nvPr/>
              </p:nvSpPr>
              <p:spPr bwMode="auto">
                <a:xfrm>
                  <a:off x="4848404" y="2746025"/>
                  <a:ext cx="17292" cy="32266"/>
                </a:xfrm>
                <a:custGeom>
                  <a:avLst/>
                  <a:gdLst>
                    <a:gd name="T0" fmla="*/ 18 w 18"/>
                    <a:gd name="T1" fmla="*/ 0 h 37"/>
                    <a:gd name="T2" fmla="*/ 11 w 18"/>
                    <a:gd name="T3" fmla="*/ 7 h 37"/>
                    <a:gd name="T4" fmla="*/ 7 w 18"/>
                    <a:gd name="T5" fmla="*/ 13 h 37"/>
                    <a:gd name="T6" fmla="*/ 5 w 18"/>
                    <a:gd name="T7" fmla="*/ 20 h 37"/>
                    <a:gd name="T8" fmla="*/ 0 w 18"/>
                    <a:gd name="T9" fmla="*/ 37 h 37"/>
                    <a:gd name="T10" fmla="*/ 7 w 18"/>
                    <a:gd name="T11" fmla="*/ 15 h 37"/>
                    <a:gd name="T12" fmla="*/ 18 w 18"/>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18" h="37">
                      <a:moveTo>
                        <a:pt x="18" y="0"/>
                      </a:moveTo>
                      <a:lnTo>
                        <a:pt x="11" y="7"/>
                      </a:lnTo>
                      <a:lnTo>
                        <a:pt x="7" y="13"/>
                      </a:lnTo>
                      <a:lnTo>
                        <a:pt x="5" y="20"/>
                      </a:lnTo>
                      <a:lnTo>
                        <a:pt x="0" y="37"/>
                      </a:lnTo>
                      <a:lnTo>
                        <a:pt x="7" y="15"/>
                      </a:lnTo>
                      <a:lnTo>
                        <a:pt x="18"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35" name="Freeform 61">
                  <a:extLst>
                    <a:ext uri="{FF2B5EF4-FFF2-40B4-BE49-F238E27FC236}">
                      <a16:creationId xmlns:a16="http://schemas.microsoft.com/office/drawing/2014/main" id="{9423503D-F5D0-443C-AC3D-07622C488923}"/>
                    </a:ext>
                  </a:extLst>
                </p:cNvPr>
                <p:cNvSpPr>
                  <a:spLocks/>
                </p:cNvSpPr>
                <p:nvPr/>
              </p:nvSpPr>
              <p:spPr bwMode="auto">
                <a:xfrm>
                  <a:off x="4871461" y="2731200"/>
                  <a:ext cx="5764" cy="4360"/>
                </a:xfrm>
                <a:custGeom>
                  <a:avLst/>
                  <a:gdLst>
                    <a:gd name="T0" fmla="*/ 0 w 6"/>
                    <a:gd name="T1" fmla="*/ 5 h 5"/>
                    <a:gd name="T2" fmla="*/ 6 w 6"/>
                    <a:gd name="T3" fmla="*/ 0 h 5"/>
                    <a:gd name="T4" fmla="*/ 4 w 6"/>
                    <a:gd name="T5" fmla="*/ 0 h 5"/>
                    <a:gd name="T6" fmla="*/ 0 w 6"/>
                    <a:gd name="T7" fmla="*/ 5 h 5"/>
                  </a:gdLst>
                  <a:ahLst/>
                  <a:cxnLst>
                    <a:cxn ang="0">
                      <a:pos x="T0" y="T1"/>
                    </a:cxn>
                    <a:cxn ang="0">
                      <a:pos x="T2" y="T3"/>
                    </a:cxn>
                    <a:cxn ang="0">
                      <a:pos x="T4" y="T5"/>
                    </a:cxn>
                    <a:cxn ang="0">
                      <a:pos x="T6" y="T7"/>
                    </a:cxn>
                  </a:cxnLst>
                  <a:rect l="0" t="0" r="r" b="b"/>
                  <a:pathLst>
                    <a:path w="6" h="5">
                      <a:moveTo>
                        <a:pt x="0" y="5"/>
                      </a:moveTo>
                      <a:lnTo>
                        <a:pt x="6" y="0"/>
                      </a:lnTo>
                      <a:lnTo>
                        <a:pt x="4" y="0"/>
                      </a:lnTo>
                      <a:lnTo>
                        <a:pt x="0" y="5"/>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36" name="Freeform 62">
                  <a:extLst>
                    <a:ext uri="{FF2B5EF4-FFF2-40B4-BE49-F238E27FC236}">
                      <a16:creationId xmlns:a16="http://schemas.microsoft.com/office/drawing/2014/main" id="{BCA3CFF0-D49D-4403-9224-0795B88B2B53}"/>
                    </a:ext>
                  </a:extLst>
                </p:cNvPr>
                <p:cNvSpPr>
                  <a:spLocks/>
                </p:cNvSpPr>
                <p:nvPr/>
              </p:nvSpPr>
              <p:spPr bwMode="auto">
                <a:xfrm>
                  <a:off x="4871461" y="2731200"/>
                  <a:ext cx="5764" cy="4360"/>
                </a:xfrm>
                <a:custGeom>
                  <a:avLst/>
                  <a:gdLst>
                    <a:gd name="T0" fmla="*/ 0 w 6"/>
                    <a:gd name="T1" fmla="*/ 5 h 5"/>
                    <a:gd name="T2" fmla="*/ 6 w 6"/>
                    <a:gd name="T3" fmla="*/ 0 h 5"/>
                    <a:gd name="T4" fmla="*/ 4 w 6"/>
                    <a:gd name="T5" fmla="*/ 0 h 5"/>
                    <a:gd name="T6" fmla="*/ 0 w 6"/>
                    <a:gd name="T7" fmla="*/ 5 h 5"/>
                  </a:gdLst>
                  <a:ahLst/>
                  <a:cxnLst>
                    <a:cxn ang="0">
                      <a:pos x="T0" y="T1"/>
                    </a:cxn>
                    <a:cxn ang="0">
                      <a:pos x="T2" y="T3"/>
                    </a:cxn>
                    <a:cxn ang="0">
                      <a:pos x="T4" y="T5"/>
                    </a:cxn>
                    <a:cxn ang="0">
                      <a:pos x="T6" y="T7"/>
                    </a:cxn>
                  </a:cxnLst>
                  <a:rect l="0" t="0" r="r" b="b"/>
                  <a:pathLst>
                    <a:path w="6" h="5">
                      <a:moveTo>
                        <a:pt x="0" y="5"/>
                      </a:moveTo>
                      <a:lnTo>
                        <a:pt x="6" y="0"/>
                      </a:lnTo>
                      <a:lnTo>
                        <a:pt x="4" y="0"/>
                      </a:lnTo>
                      <a:lnTo>
                        <a:pt x="0" y="5"/>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37" name="Freeform 63">
                  <a:extLst>
                    <a:ext uri="{FF2B5EF4-FFF2-40B4-BE49-F238E27FC236}">
                      <a16:creationId xmlns:a16="http://schemas.microsoft.com/office/drawing/2014/main" id="{26016C95-8B3B-4F83-9C05-5E1FE5B20189}"/>
                    </a:ext>
                  </a:extLst>
                </p:cNvPr>
                <p:cNvSpPr>
                  <a:spLocks/>
                </p:cNvSpPr>
                <p:nvPr/>
              </p:nvSpPr>
              <p:spPr bwMode="auto">
                <a:xfrm>
                  <a:off x="4882028" y="2712887"/>
                  <a:ext cx="12489" cy="11337"/>
                </a:xfrm>
                <a:custGeom>
                  <a:avLst/>
                  <a:gdLst>
                    <a:gd name="T0" fmla="*/ 13 w 13"/>
                    <a:gd name="T1" fmla="*/ 0 h 13"/>
                    <a:gd name="T2" fmla="*/ 13 w 13"/>
                    <a:gd name="T3" fmla="*/ 2 h 13"/>
                    <a:gd name="T4" fmla="*/ 6 w 13"/>
                    <a:gd name="T5" fmla="*/ 8 h 13"/>
                    <a:gd name="T6" fmla="*/ 0 w 13"/>
                    <a:gd name="T7" fmla="*/ 13 h 13"/>
                    <a:gd name="T8" fmla="*/ 13 w 13"/>
                    <a:gd name="T9" fmla="*/ 2 h 13"/>
                    <a:gd name="T10" fmla="*/ 13 w 13"/>
                    <a:gd name="T11" fmla="*/ 0 h 13"/>
                  </a:gdLst>
                  <a:ahLst/>
                  <a:cxnLst>
                    <a:cxn ang="0">
                      <a:pos x="T0" y="T1"/>
                    </a:cxn>
                    <a:cxn ang="0">
                      <a:pos x="T2" y="T3"/>
                    </a:cxn>
                    <a:cxn ang="0">
                      <a:pos x="T4" y="T5"/>
                    </a:cxn>
                    <a:cxn ang="0">
                      <a:pos x="T6" y="T7"/>
                    </a:cxn>
                    <a:cxn ang="0">
                      <a:pos x="T8" y="T9"/>
                    </a:cxn>
                    <a:cxn ang="0">
                      <a:pos x="T10" y="T11"/>
                    </a:cxn>
                  </a:cxnLst>
                  <a:rect l="0" t="0" r="r" b="b"/>
                  <a:pathLst>
                    <a:path w="13" h="13">
                      <a:moveTo>
                        <a:pt x="13" y="0"/>
                      </a:moveTo>
                      <a:lnTo>
                        <a:pt x="13" y="2"/>
                      </a:lnTo>
                      <a:lnTo>
                        <a:pt x="6" y="8"/>
                      </a:lnTo>
                      <a:lnTo>
                        <a:pt x="0" y="13"/>
                      </a:lnTo>
                      <a:lnTo>
                        <a:pt x="13" y="2"/>
                      </a:lnTo>
                      <a:lnTo>
                        <a:pt x="13"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38" name="Freeform 64">
                  <a:extLst>
                    <a:ext uri="{FF2B5EF4-FFF2-40B4-BE49-F238E27FC236}">
                      <a16:creationId xmlns:a16="http://schemas.microsoft.com/office/drawing/2014/main" id="{C14A7D68-754D-41B7-9E41-CDDDCC10E70E}"/>
                    </a:ext>
                  </a:extLst>
                </p:cNvPr>
                <p:cNvSpPr>
                  <a:spLocks/>
                </p:cNvSpPr>
                <p:nvPr/>
              </p:nvSpPr>
              <p:spPr bwMode="auto">
                <a:xfrm>
                  <a:off x="4882028" y="2712887"/>
                  <a:ext cx="12489" cy="11337"/>
                </a:xfrm>
                <a:custGeom>
                  <a:avLst/>
                  <a:gdLst>
                    <a:gd name="T0" fmla="*/ 13 w 13"/>
                    <a:gd name="T1" fmla="*/ 0 h 13"/>
                    <a:gd name="T2" fmla="*/ 13 w 13"/>
                    <a:gd name="T3" fmla="*/ 2 h 13"/>
                    <a:gd name="T4" fmla="*/ 6 w 13"/>
                    <a:gd name="T5" fmla="*/ 8 h 13"/>
                    <a:gd name="T6" fmla="*/ 0 w 13"/>
                    <a:gd name="T7" fmla="*/ 13 h 13"/>
                    <a:gd name="T8" fmla="*/ 13 w 13"/>
                    <a:gd name="T9" fmla="*/ 2 h 13"/>
                    <a:gd name="T10" fmla="*/ 13 w 13"/>
                    <a:gd name="T11" fmla="*/ 0 h 13"/>
                  </a:gdLst>
                  <a:ahLst/>
                  <a:cxnLst>
                    <a:cxn ang="0">
                      <a:pos x="T0" y="T1"/>
                    </a:cxn>
                    <a:cxn ang="0">
                      <a:pos x="T2" y="T3"/>
                    </a:cxn>
                    <a:cxn ang="0">
                      <a:pos x="T4" y="T5"/>
                    </a:cxn>
                    <a:cxn ang="0">
                      <a:pos x="T6" y="T7"/>
                    </a:cxn>
                    <a:cxn ang="0">
                      <a:pos x="T8" y="T9"/>
                    </a:cxn>
                    <a:cxn ang="0">
                      <a:pos x="T10" y="T11"/>
                    </a:cxn>
                  </a:cxnLst>
                  <a:rect l="0" t="0" r="r" b="b"/>
                  <a:pathLst>
                    <a:path w="13" h="13">
                      <a:moveTo>
                        <a:pt x="13" y="0"/>
                      </a:moveTo>
                      <a:lnTo>
                        <a:pt x="13" y="2"/>
                      </a:lnTo>
                      <a:lnTo>
                        <a:pt x="6" y="8"/>
                      </a:lnTo>
                      <a:lnTo>
                        <a:pt x="0" y="13"/>
                      </a:lnTo>
                      <a:lnTo>
                        <a:pt x="13" y="2"/>
                      </a:lnTo>
                      <a:lnTo>
                        <a:pt x="13"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39" name="Freeform 65">
                  <a:extLst>
                    <a:ext uri="{FF2B5EF4-FFF2-40B4-BE49-F238E27FC236}">
                      <a16:creationId xmlns:a16="http://schemas.microsoft.com/office/drawing/2014/main" id="{F435A432-C56E-4F44-BE7F-AB2DCF1D3B16}"/>
                    </a:ext>
                  </a:extLst>
                </p:cNvPr>
                <p:cNvSpPr>
                  <a:spLocks/>
                </p:cNvSpPr>
                <p:nvPr/>
              </p:nvSpPr>
              <p:spPr bwMode="auto">
                <a:xfrm>
                  <a:off x="4906046" y="2655333"/>
                  <a:ext cx="10568" cy="53194"/>
                </a:xfrm>
                <a:custGeom>
                  <a:avLst/>
                  <a:gdLst>
                    <a:gd name="T0" fmla="*/ 0 w 11"/>
                    <a:gd name="T1" fmla="*/ 61 h 61"/>
                    <a:gd name="T2" fmla="*/ 2 w 11"/>
                    <a:gd name="T3" fmla="*/ 61 h 61"/>
                    <a:gd name="T4" fmla="*/ 9 w 11"/>
                    <a:gd name="T5" fmla="*/ 57 h 61"/>
                    <a:gd name="T6" fmla="*/ 11 w 11"/>
                    <a:gd name="T7" fmla="*/ 44 h 61"/>
                    <a:gd name="T8" fmla="*/ 9 w 11"/>
                    <a:gd name="T9" fmla="*/ 23 h 61"/>
                    <a:gd name="T10" fmla="*/ 7 w 11"/>
                    <a:gd name="T11" fmla="*/ 15 h 61"/>
                    <a:gd name="T12" fmla="*/ 2 w 11"/>
                    <a:gd name="T13" fmla="*/ 0 h 61"/>
                    <a:gd name="T14" fmla="*/ 2 w 11"/>
                    <a:gd name="T15" fmla="*/ 8 h 61"/>
                    <a:gd name="T16" fmla="*/ 5 w 11"/>
                    <a:gd name="T17" fmla="*/ 15 h 61"/>
                    <a:gd name="T18" fmla="*/ 7 w 11"/>
                    <a:gd name="T19" fmla="*/ 21 h 61"/>
                    <a:gd name="T20" fmla="*/ 9 w 11"/>
                    <a:gd name="T21" fmla="*/ 47 h 61"/>
                    <a:gd name="T22" fmla="*/ 5 w 11"/>
                    <a:gd name="T23" fmla="*/ 55 h 61"/>
                    <a:gd name="T24" fmla="*/ 0 w 11"/>
                    <a:gd name="T25"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61">
                      <a:moveTo>
                        <a:pt x="0" y="61"/>
                      </a:moveTo>
                      <a:lnTo>
                        <a:pt x="2" y="61"/>
                      </a:lnTo>
                      <a:lnTo>
                        <a:pt x="9" y="57"/>
                      </a:lnTo>
                      <a:lnTo>
                        <a:pt x="11" y="44"/>
                      </a:lnTo>
                      <a:lnTo>
                        <a:pt x="9" y="23"/>
                      </a:lnTo>
                      <a:lnTo>
                        <a:pt x="7" y="15"/>
                      </a:lnTo>
                      <a:lnTo>
                        <a:pt x="2" y="0"/>
                      </a:lnTo>
                      <a:lnTo>
                        <a:pt x="2" y="8"/>
                      </a:lnTo>
                      <a:lnTo>
                        <a:pt x="5" y="15"/>
                      </a:lnTo>
                      <a:lnTo>
                        <a:pt x="7" y="21"/>
                      </a:lnTo>
                      <a:lnTo>
                        <a:pt x="9" y="47"/>
                      </a:lnTo>
                      <a:lnTo>
                        <a:pt x="5" y="55"/>
                      </a:lnTo>
                      <a:lnTo>
                        <a:pt x="0" y="61"/>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40" name="Freeform 66">
                  <a:extLst>
                    <a:ext uri="{FF2B5EF4-FFF2-40B4-BE49-F238E27FC236}">
                      <a16:creationId xmlns:a16="http://schemas.microsoft.com/office/drawing/2014/main" id="{13AD0B5C-1B2B-449A-A2D6-57FCAA5AD79D}"/>
                    </a:ext>
                  </a:extLst>
                </p:cNvPr>
                <p:cNvSpPr>
                  <a:spLocks/>
                </p:cNvSpPr>
                <p:nvPr/>
              </p:nvSpPr>
              <p:spPr bwMode="auto">
                <a:xfrm>
                  <a:off x="4906046" y="2655333"/>
                  <a:ext cx="10568" cy="53194"/>
                </a:xfrm>
                <a:custGeom>
                  <a:avLst/>
                  <a:gdLst>
                    <a:gd name="T0" fmla="*/ 0 w 11"/>
                    <a:gd name="T1" fmla="*/ 61 h 61"/>
                    <a:gd name="T2" fmla="*/ 2 w 11"/>
                    <a:gd name="T3" fmla="*/ 61 h 61"/>
                    <a:gd name="T4" fmla="*/ 9 w 11"/>
                    <a:gd name="T5" fmla="*/ 57 h 61"/>
                    <a:gd name="T6" fmla="*/ 11 w 11"/>
                    <a:gd name="T7" fmla="*/ 44 h 61"/>
                    <a:gd name="T8" fmla="*/ 9 w 11"/>
                    <a:gd name="T9" fmla="*/ 23 h 61"/>
                    <a:gd name="T10" fmla="*/ 7 w 11"/>
                    <a:gd name="T11" fmla="*/ 15 h 61"/>
                    <a:gd name="T12" fmla="*/ 2 w 11"/>
                    <a:gd name="T13" fmla="*/ 0 h 61"/>
                    <a:gd name="T14" fmla="*/ 2 w 11"/>
                    <a:gd name="T15" fmla="*/ 8 h 61"/>
                    <a:gd name="T16" fmla="*/ 5 w 11"/>
                    <a:gd name="T17" fmla="*/ 15 h 61"/>
                    <a:gd name="T18" fmla="*/ 7 w 11"/>
                    <a:gd name="T19" fmla="*/ 21 h 61"/>
                    <a:gd name="T20" fmla="*/ 9 w 11"/>
                    <a:gd name="T21" fmla="*/ 47 h 61"/>
                    <a:gd name="T22" fmla="*/ 5 w 11"/>
                    <a:gd name="T23" fmla="*/ 55 h 61"/>
                    <a:gd name="T24" fmla="*/ 0 w 11"/>
                    <a:gd name="T25"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61">
                      <a:moveTo>
                        <a:pt x="0" y="61"/>
                      </a:moveTo>
                      <a:lnTo>
                        <a:pt x="2" y="61"/>
                      </a:lnTo>
                      <a:lnTo>
                        <a:pt x="9" y="57"/>
                      </a:lnTo>
                      <a:lnTo>
                        <a:pt x="11" y="44"/>
                      </a:lnTo>
                      <a:lnTo>
                        <a:pt x="9" y="23"/>
                      </a:lnTo>
                      <a:lnTo>
                        <a:pt x="7" y="15"/>
                      </a:lnTo>
                      <a:lnTo>
                        <a:pt x="2" y="0"/>
                      </a:lnTo>
                      <a:lnTo>
                        <a:pt x="2" y="8"/>
                      </a:lnTo>
                      <a:lnTo>
                        <a:pt x="5" y="15"/>
                      </a:lnTo>
                      <a:lnTo>
                        <a:pt x="7" y="21"/>
                      </a:lnTo>
                      <a:lnTo>
                        <a:pt x="9" y="47"/>
                      </a:lnTo>
                      <a:lnTo>
                        <a:pt x="5" y="55"/>
                      </a:lnTo>
                      <a:lnTo>
                        <a:pt x="0" y="61"/>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41" name="Freeform 120">
                  <a:extLst>
                    <a:ext uri="{FF2B5EF4-FFF2-40B4-BE49-F238E27FC236}">
                      <a16:creationId xmlns:a16="http://schemas.microsoft.com/office/drawing/2014/main" id="{9A913C91-7BCE-432F-A18C-181871717E35}"/>
                    </a:ext>
                  </a:extLst>
                </p:cNvPr>
                <p:cNvSpPr>
                  <a:spLocks/>
                </p:cNvSpPr>
                <p:nvPr/>
              </p:nvSpPr>
              <p:spPr bwMode="auto">
                <a:xfrm>
                  <a:off x="4196096" y="2591674"/>
                  <a:ext cx="693618" cy="285157"/>
                </a:xfrm>
                <a:custGeom>
                  <a:avLst/>
                  <a:gdLst>
                    <a:gd name="T0" fmla="*/ 216 w 722"/>
                    <a:gd name="T1" fmla="*/ 85 h 327"/>
                    <a:gd name="T2" fmla="*/ 197 w 722"/>
                    <a:gd name="T3" fmla="*/ 113 h 327"/>
                    <a:gd name="T4" fmla="*/ 173 w 722"/>
                    <a:gd name="T5" fmla="*/ 145 h 327"/>
                    <a:gd name="T6" fmla="*/ 145 w 722"/>
                    <a:gd name="T7" fmla="*/ 156 h 327"/>
                    <a:gd name="T8" fmla="*/ 120 w 722"/>
                    <a:gd name="T9" fmla="*/ 162 h 327"/>
                    <a:gd name="T10" fmla="*/ 105 w 722"/>
                    <a:gd name="T11" fmla="*/ 184 h 327"/>
                    <a:gd name="T12" fmla="*/ 62 w 722"/>
                    <a:gd name="T13" fmla="*/ 218 h 327"/>
                    <a:gd name="T14" fmla="*/ 22 w 722"/>
                    <a:gd name="T15" fmla="*/ 237 h 327"/>
                    <a:gd name="T16" fmla="*/ 0 w 722"/>
                    <a:gd name="T17" fmla="*/ 263 h 327"/>
                    <a:gd name="T18" fmla="*/ 133 w 722"/>
                    <a:gd name="T19" fmla="*/ 263 h 327"/>
                    <a:gd name="T20" fmla="*/ 173 w 722"/>
                    <a:gd name="T21" fmla="*/ 243 h 327"/>
                    <a:gd name="T22" fmla="*/ 291 w 722"/>
                    <a:gd name="T23" fmla="*/ 235 h 327"/>
                    <a:gd name="T24" fmla="*/ 308 w 722"/>
                    <a:gd name="T25" fmla="*/ 261 h 327"/>
                    <a:gd name="T26" fmla="*/ 522 w 722"/>
                    <a:gd name="T27" fmla="*/ 327 h 327"/>
                    <a:gd name="T28" fmla="*/ 568 w 722"/>
                    <a:gd name="T29" fmla="*/ 314 h 327"/>
                    <a:gd name="T30" fmla="*/ 569 w 722"/>
                    <a:gd name="T31" fmla="*/ 291 h 327"/>
                    <a:gd name="T32" fmla="*/ 581 w 722"/>
                    <a:gd name="T33" fmla="*/ 267 h 327"/>
                    <a:gd name="T34" fmla="*/ 605 w 722"/>
                    <a:gd name="T35" fmla="*/ 228 h 327"/>
                    <a:gd name="T36" fmla="*/ 611 w 722"/>
                    <a:gd name="T37" fmla="*/ 235 h 327"/>
                    <a:gd name="T38" fmla="*/ 632 w 722"/>
                    <a:gd name="T39" fmla="*/ 216 h 327"/>
                    <a:gd name="T40" fmla="*/ 662 w 722"/>
                    <a:gd name="T41" fmla="*/ 197 h 327"/>
                    <a:gd name="T42" fmla="*/ 677 w 722"/>
                    <a:gd name="T43" fmla="*/ 201 h 327"/>
                    <a:gd name="T44" fmla="*/ 688 w 722"/>
                    <a:gd name="T45" fmla="*/ 169 h 327"/>
                    <a:gd name="T46" fmla="*/ 679 w 722"/>
                    <a:gd name="T47" fmla="*/ 171 h 327"/>
                    <a:gd name="T48" fmla="*/ 669 w 722"/>
                    <a:gd name="T49" fmla="*/ 173 h 327"/>
                    <a:gd name="T50" fmla="*/ 635 w 722"/>
                    <a:gd name="T51" fmla="*/ 184 h 327"/>
                    <a:gd name="T52" fmla="*/ 632 w 722"/>
                    <a:gd name="T53" fmla="*/ 173 h 327"/>
                    <a:gd name="T54" fmla="*/ 663 w 722"/>
                    <a:gd name="T55" fmla="*/ 164 h 327"/>
                    <a:gd name="T56" fmla="*/ 665 w 722"/>
                    <a:gd name="T57" fmla="*/ 152 h 327"/>
                    <a:gd name="T58" fmla="*/ 616 w 722"/>
                    <a:gd name="T59" fmla="*/ 132 h 327"/>
                    <a:gd name="T60" fmla="*/ 643 w 722"/>
                    <a:gd name="T61" fmla="*/ 132 h 327"/>
                    <a:gd name="T62" fmla="*/ 650 w 722"/>
                    <a:gd name="T63" fmla="*/ 117 h 327"/>
                    <a:gd name="T64" fmla="*/ 667 w 722"/>
                    <a:gd name="T65" fmla="*/ 130 h 327"/>
                    <a:gd name="T66" fmla="*/ 694 w 722"/>
                    <a:gd name="T67" fmla="*/ 130 h 327"/>
                    <a:gd name="T68" fmla="*/ 716 w 722"/>
                    <a:gd name="T69" fmla="*/ 98 h 327"/>
                    <a:gd name="T70" fmla="*/ 714 w 722"/>
                    <a:gd name="T71" fmla="*/ 64 h 327"/>
                    <a:gd name="T72" fmla="*/ 695 w 722"/>
                    <a:gd name="T73" fmla="*/ 68 h 327"/>
                    <a:gd name="T74" fmla="*/ 688 w 722"/>
                    <a:gd name="T75" fmla="*/ 92 h 327"/>
                    <a:gd name="T76" fmla="*/ 690 w 722"/>
                    <a:gd name="T77" fmla="*/ 68 h 327"/>
                    <a:gd name="T78" fmla="*/ 669 w 722"/>
                    <a:gd name="T79" fmla="*/ 71 h 327"/>
                    <a:gd name="T80" fmla="*/ 635 w 722"/>
                    <a:gd name="T81" fmla="*/ 77 h 327"/>
                    <a:gd name="T82" fmla="*/ 622 w 722"/>
                    <a:gd name="T83" fmla="*/ 49 h 327"/>
                    <a:gd name="T84" fmla="*/ 626 w 722"/>
                    <a:gd name="T85" fmla="*/ 43 h 327"/>
                    <a:gd name="T86" fmla="*/ 639 w 722"/>
                    <a:gd name="T87" fmla="*/ 64 h 327"/>
                    <a:gd name="T88" fmla="*/ 662 w 722"/>
                    <a:gd name="T89" fmla="*/ 49 h 327"/>
                    <a:gd name="T90" fmla="*/ 679 w 722"/>
                    <a:gd name="T91" fmla="*/ 45 h 327"/>
                    <a:gd name="T92" fmla="*/ 673 w 722"/>
                    <a:gd name="T93" fmla="*/ 30 h 327"/>
                    <a:gd name="T94" fmla="*/ 684 w 722"/>
                    <a:gd name="T95" fmla="*/ 25 h 327"/>
                    <a:gd name="T96" fmla="*/ 690 w 722"/>
                    <a:gd name="T97" fmla="*/ 17 h 327"/>
                    <a:gd name="T98" fmla="*/ 675 w 722"/>
                    <a:gd name="T99" fmla="*/ 0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22" h="327">
                      <a:moveTo>
                        <a:pt x="498" y="38"/>
                      </a:moveTo>
                      <a:lnTo>
                        <a:pt x="310" y="71"/>
                      </a:lnTo>
                      <a:lnTo>
                        <a:pt x="242" y="83"/>
                      </a:lnTo>
                      <a:lnTo>
                        <a:pt x="216" y="85"/>
                      </a:lnTo>
                      <a:lnTo>
                        <a:pt x="201" y="85"/>
                      </a:lnTo>
                      <a:lnTo>
                        <a:pt x="199" y="94"/>
                      </a:lnTo>
                      <a:lnTo>
                        <a:pt x="199" y="102"/>
                      </a:lnTo>
                      <a:lnTo>
                        <a:pt x="197" y="113"/>
                      </a:lnTo>
                      <a:lnTo>
                        <a:pt x="190" y="117"/>
                      </a:lnTo>
                      <a:lnTo>
                        <a:pt x="184" y="122"/>
                      </a:lnTo>
                      <a:lnTo>
                        <a:pt x="178" y="137"/>
                      </a:lnTo>
                      <a:lnTo>
                        <a:pt x="173" y="145"/>
                      </a:lnTo>
                      <a:lnTo>
                        <a:pt x="167" y="139"/>
                      </a:lnTo>
                      <a:lnTo>
                        <a:pt x="154" y="145"/>
                      </a:lnTo>
                      <a:lnTo>
                        <a:pt x="147" y="150"/>
                      </a:lnTo>
                      <a:lnTo>
                        <a:pt x="145" y="156"/>
                      </a:lnTo>
                      <a:lnTo>
                        <a:pt x="137" y="164"/>
                      </a:lnTo>
                      <a:lnTo>
                        <a:pt x="133" y="164"/>
                      </a:lnTo>
                      <a:lnTo>
                        <a:pt x="126" y="158"/>
                      </a:lnTo>
                      <a:lnTo>
                        <a:pt x="120" y="162"/>
                      </a:lnTo>
                      <a:lnTo>
                        <a:pt x="116" y="165"/>
                      </a:lnTo>
                      <a:lnTo>
                        <a:pt x="116" y="171"/>
                      </a:lnTo>
                      <a:lnTo>
                        <a:pt x="109" y="169"/>
                      </a:lnTo>
                      <a:lnTo>
                        <a:pt x="105" y="184"/>
                      </a:lnTo>
                      <a:lnTo>
                        <a:pt x="101" y="190"/>
                      </a:lnTo>
                      <a:lnTo>
                        <a:pt x="96" y="190"/>
                      </a:lnTo>
                      <a:lnTo>
                        <a:pt x="83" y="199"/>
                      </a:lnTo>
                      <a:lnTo>
                        <a:pt x="62" y="218"/>
                      </a:lnTo>
                      <a:lnTo>
                        <a:pt x="56" y="222"/>
                      </a:lnTo>
                      <a:lnTo>
                        <a:pt x="43" y="222"/>
                      </a:lnTo>
                      <a:lnTo>
                        <a:pt x="28" y="229"/>
                      </a:lnTo>
                      <a:lnTo>
                        <a:pt x="22" y="237"/>
                      </a:lnTo>
                      <a:lnTo>
                        <a:pt x="21" y="244"/>
                      </a:lnTo>
                      <a:lnTo>
                        <a:pt x="19" y="254"/>
                      </a:lnTo>
                      <a:lnTo>
                        <a:pt x="13" y="259"/>
                      </a:lnTo>
                      <a:lnTo>
                        <a:pt x="0" y="263"/>
                      </a:lnTo>
                      <a:lnTo>
                        <a:pt x="0" y="291"/>
                      </a:lnTo>
                      <a:lnTo>
                        <a:pt x="105" y="275"/>
                      </a:lnTo>
                      <a:lnTo>
                        <a:pt x="128" y="263"/>
                      </a:lnTo>
                      <a:lnTo>
                        <a:pt x="133" y="263"/>
                      </a:lnTo>
                      <a:lnTo>
                        <a:pt x="145" y="254"/>
                      </a:lnTo>
                      <a:lnTo>
                        <a:pt x="160" y="248"/>
                      </a:lnTo>
                      <a:lnTo>
                        <a:pt x="165" y="244"/>
                      </a:lnTo>
                      <a:lnTo>
                        <a:pt x="173" y="243"/>
                      </a:lnTo>
                      <a:lnTo>
                        <a:pt x="250" y="233"/>
                      </a:lnTo>
                      <a:lnTo>
                        <a:pt x="278" y="231"/>
                      </a:lnTo>
                      <a:lnTo>
                        <a:pt x="286" y="239"/>
                      </a:lnTo>
                      <a:lnTo>
                        <a:pt x="291" y="235"/>
                      </a:lnTo>
                      <a:lnTo>
                        <a:pt x="303" y="246"/>
                      </a:lnTo>
                      <a:lnTo>
                        <a:pt x="306" y="254"/>
                      </a:lnTo>
                      <a:lnTo>
                        <a:pt x="306" y="259"/>
                      </a:lnTo>
                      <a:lnTo>
                        <a:pt x="308" y="261"/>
                      </a:lnTo>
                      <a:lnTo>
                        <a:pt x="404" y="246"/>
                      </a:lnTo>
                      <a:lnTo>
                        <a:pt x="515" y="325"/>
                      </a:lnTo>
                      <a:lnTo>
                        <a:pt x="519" y="327"/>
                      </a:lnTo>
                      <a:lnTo>
                        <a:pt x="522" y="327"/>
                      </a:lnTo>
                      <a:lnTo>
                        <a:pt x="536" y="322"/>
                      </a:lnTo>
                      <a:lnTo>
                        <a:pt x="549" y="318"/>
                      </a:lnTo>
                      <a:lnTo>
                        <a:pt x="560" y="318"/>
                      </a:lnTo>
                      <a:lnTo>
                        <a:pt x="568" y="314"/>
                      </a:lnTo>
                      <a:lnTo>
                        <a:pt x="569" y="299"/>
                      </a:lnTo>
                      <a:lnTo>
                        <a:pt x="564" y="286"/>
                      </a:lnTo>
                      <a:lnTo>
                        <a:pt x="566" y="286"/>
                      </a:lnTo>
                      <a:lnTo>
                        <a:pt x="569" y="291"/>
                      </a:lnTo>
                      <a:lnTo>
                        <a:pt x="573" y="308"/>
                      </a:lnTo>
                      <a:lnTo>
                        <a:pt x="573" y="288"/>
                      </a:lnTo>
                      <a:lnTo>
                        <a:pt x="575" y="280"/>
                      </a:lnTo>
                      <a:lnTo>
                        <a:pt x="581" y="267"/>
                      </a:lnTo>
                      <a:lnTo>
                        <a:pt x="590" y="254"/>
                      </a:lnTo>
                      <a:lnTo>
                        <a:pt x="605" y="241"/>
                      </a:lnTo>
                      <a:lnTo>
                        <a:pt x="601" y="233"/>
                      </a:lnTo>
                      <a:lnTo>
                        <a:pt x="605" y="228"/>
                      </a:lnTo>
                      <a:lnTo>
                        <a:pt x="601" y="222"/>
                      </a:lnTo>
                      <a:lnTo>
                        <a:pt x="609" y="226"/>
                      </a:lnTo>
                      <a:lnTo>
                        <a:pt x="603" y="231"/>
                      </a:lnTo>
                      <a:lnTo>
                        <a:pt x="611" y="235"/>
                      </a:lnTo>
                      <a:lnTo>
                        <a:pt x="613" y="233"/>
                      </a:lnTo>
                      <a:lnTo>
                        <a:pt x="618" y="226"/>
                      </a:lnTo>
                      <a:lnTo>
                        <a:pt x="624" y="212"/>
                      </a:lnTo>
                      <a:lnTo>
                        <a:pt x="632" y="216"/>
                      </a:lnTo>
                      <a:lnTo>
                        <a:pt x="648" y="207"/>
                      </a:lnTo>
                      <a:lnTo>
                        <a:pt x="654" y="207"/>
                      </a:lnTo>
                      <a:lnTo>
                        <a:pt x="656" y="203"/>
                      </a:lnTo>
                      <a:lnTo>
                        <a:pt x="662" y="197"/>
                      </a:lnTo>
                      <a:lnTo>
                        <a:pt x="663" y="205"/>
                      </a:lnTo>
                      <a:lnTo>
                        <a:pt x="667" y="197"/>
                      </a:lnTo>
                      <a:lnTo>
                        <a:pt x="675" y="201"/>
                      </a:lnTo>
                      <a:lnTo>
                        <a:pt x="677" y="201"/>
                      </a:lnTo>
                      <a:lnTo>
                        <a:pt x="682" y="188"/>
                      </a:lnTo>
                      <a:lnTo>
                        <a:pt x="688" y="181"/>
                      </a:lnTo>
                      <a:lnTo>
                        <a:pt x="692" y="175"/>
                      </a:lnTo>
                      <a:lnTo>
                        <a:pt x="688" y="169"/>
                      </a:lnTo>
                      <a:lnTo>
                        <a:pt x="686" y="169"/>
                      </a:lnTo>
                      <a:lnTo>
                        <a:pt x="682" y="177"/>
                      </a:lnTo>
                      <a:lnTo>
                        <a:pt x="677" y="179"/>
                      </a:lnTo>
                      <a:lnTo>
                        <a:pt x="679" y="171"/>
                      </a:lnTo>
                      <a:lnTo>
                        <a:pt x="675" y="165"/>
                      </a:lnTo>
                      <a:lnTo>
                        <a:pt x="673" y="171"/>
                      </a:lnTo>
                      <a:lnTo>
                        <a:pt x="673" y="173"/>
                      </a:lnTo>
                      <a:lnTo>
                        <a:pt x="669" y="173"/>
                      </a:lnTo>
                      <a:lnTo>
                        <a:pt x="671" y="181"/>
                      </a:lnTo>
                      <a:lnTo>
                        <a:pt x="663" y="177"/>
                      </a:lnTo>
                      <a:lnTo>
                        <a:pt x="650" y="186"/>
                      </a:lnTo>
                      <a:lnTo>
                        <a:pt x="635" y="184"/>
                      </a:lnTo>
                      <a:lnTo>
                        <a:pt x="624" y="173"/>
                      </a:lnTo>
                      <a:lnTo>
                        <a:pt x="618" y="167"/>
                      </a:lnTo>
                      <a:lnTo>
                        <a:pt x="626" y="171"/>
                      </a:lnTo>
                      <a:lnTo>
                        <a:pt x="632" y="173"/>
                      </a:lnTo>
                      <a:lnTo>
                        <a:pt x="641" y="179"/>
                      </a:lnTo>
                      <a:lnTo>
                        <a:pt x="648" y="181"/>
                      </a:lnTo>
                      <a:lnTo>
                        <a:pt x="652" y="177"/>
                      </a:lnTo>
                      <a:lnTo>
                        <a:pt x="663" y="164"/>
                      </a:lnTo>
                      <a:lnTo>
                        <a:pt x="663" y="156"/>
                      </a:lnTo>
                      <a:lnTo>
                        <a:pt x="656" y="158"/>
                      </a:lnTo>
                      <a:lnTo>
                        <a:pt x="658" y="152"/>
                      </a:lnTo>
                      <a:lnTo>
                        <a:pt x="665" y="152"/>
                      </a:lnTo>
                      <a:lnTo>
                        <a:pt x="669" y="145"/>
                      </a:lnTo>
                      <a:lnTo>
                        <a:pt x="654" y="139"/>
                      </a:lnTo>
                      <a:lnTo>
                        <a:pt x="647" y="139"/>
                      </a:lnTo>
                      <a:lnTo>
                        <a:pt x="616" y="132"/>
                      </a:lnTo>
                      <a:lnTo>
                        <a:pt x="615" y="128"/>
                      </a:lnTo>
                      <a:lnTo>
                        <a:pt x="615" y="128"/>
                      </a:lnTo>
                      <a:lnTo>
                        <a:pt x="630" y="132"/>
                      </a:lnTo>
                      <a:lnTo>
                        <a:pt x="643" y="132"/>
                      </a:lnTo>
                      <a:lnTo>
                        <a:pt x="650" y="130"/>
                      </a:lnTo>
                      <a:lnTo>
                        <a:pt x="654" y="130"/>
                      </a:lnTo>
                      <a:lnTo>
                        <a:pt x="652" y="124"/>
                      </a:lnTo>
                      <a:lnTo>
                        <a:pt x="650" y="117"/>
                      </a:lnTo>
                      <a:lnTo>
                        <a:pt x="658" y="117"/>
                      </a:lnTo>
                      <a:lnTo>
                        <a:pt x="654" y="120"/>
                      </a:lnTo>
                      <a:lnTo>
                        <a:pt x="660" y="128"/>
                      </a:lnTo>
                      <a:lnTo>
                        <a:pt x="667" y="130"/>
                      </a:lnTo>
                      <a:lnTo>
                        <a:pt x="669" y="122"/>
                      </a:lnTo>
                      <a:lnTo>
                        <a:pt x="673" y="128"/>
                      </a:lnTo>
                      <a:lnTo>
                        <a:pt x="679" y="130"/>
                      </a:lnTo>
                      <a:lnTo>
                        <a:pt x="694" y="130"/>
                      </a:lnTo>
                      <a:lnTo>
                        <a:pt x="699" y="124"/>
                      </a:lnTo>
                      <a:lnTo>
                        <a:pt x="709" y="103"/>
                      </a:lnTo>
                      <a:lnTo>
                        <a:pt x="709" y="96"/>
                      </a:lnTo>
                      <a:lnTo>
                        <a:pt x="716" y="98"/>
                      </a:lnTo>
                      <a:lnTo>
                        <a:pt x="722" y="92"/>
                      </a:lnTo>
                      <a:lnTo>
                        <a:pt x="720" y="85"/>
                      </a:lnTo>
                      <a:lnTo>
                        <a:pt x="718" y="71"/>
                      </a:lnTo>
                      <a:lnTo>
                        <a:pt x="714" y="64"/>
                      </a:lnTo>
                      <a:lnTo>
                        <a:pt x="707" y="58"/>
                      </a:lnTo>
                      <a:lnTo>
                        <a:pt x="707" y="62"/>
                      </a:lnTo>
                      <a:lnTo>
                        <a:pt x="707" y="68"/>
                      </a:lnTo>
                      <a:lnTo>
                        <a:pt x="695" y="68"/>
                      </a:lnTo>
                      <a:lnTo>
                        <a:pt x="695" y="75"/>
                      </a:lnTo>
                      <a:lnTo>
                        <a:pt x="697" y="88"/>
                      </a:lnTo>
                      <a:lnTo>
                        <a:pt x="692" y="96"/>
                      </a:lnTo>
                      <a:lnTo>
                        <a:pt x="688" y="92"/>
                      </a:lnTo>
                      <a:lnTo>
                        <a:pt x="694" y="85"/>
                      </a:lnTo>
                      <a:lnTo>
                        <a:pt x="686" y="83"/>
                      </a:lnTo>
                      <a:lnTo>
                        <a:pt x="690" y="75"/>
                      </a:lnTo>
                      <a:lnTo>
                        <a:pt x="690" y="68"/>
                      </a:lnTo>
                      <a:lnTo>
                        <a:pt x="688" y="62"/>
                      </a:lnTo>
                      <a:lnTo>
                        <a:pt x="682" y="60"/>
                      </a:lnTo>
                      <a:lnTo>
                        <a:pt x="671" y="64"/>
                      </a:lnTo>
                      <a:lnTo>
                        <a:pt x="669" y="71"/>
                      </a:lnTo>
                      <a:lnTo>
                        <a:pt x="656" y="68"/>
                      </a:lnTo>
                      <a:lnTo>
                        <a:pt x="648" y="73"/>
                      </a:lnTo>
                      <a:lnTo>
                        <a:pt x="641" y="75"/>
                      </a:lnTo>
                      <a:lnTo>
                        <a:pt x="635" y="77"/>
                      </a:lnTo>
                      <a:lnTo>
                        <a:pt x="633" y="70"/>
                      </a:lnTo>
                      <a:lnTo>
                        <a:pt x="628" y="62"/>
                      </a:lnTo>
                      <a:lnTo>
                        <a:pt x="624" y="56"/>
                      </a:lnTo>
                      <a:lnTo>
                        <a:pt x="622" y="49"/>
                      </a:lnTo>
                      <a:lnTo>
                        <a:pt x="626" y="43"/>
                      </a:lnTo>
                      <a:lnTo>
                        <a:pt x="622" y="38"/>
                      </a:lnTo>
                      <a:lnTo>
                        <a:pt x="626" y="41"/>
                      </a:lnTo>
                      <a:lnTo>
                        <a:pt x="626" y="43"/>
                      </a:lnTo>
                      <a:lnTo>
                        <a:pt x="626" y="45"/>
                      </a:lnTo>
                      <a:lnTo>
                        <a:pt x="626" y="51"/>
                      </a:lnTo>
                      <a:lnTo>
                        <a:pt x="632" y="64"/>
                      </a:lnTo>
                      <a:lnTo>
                        <a:pt x="639" y="64"/>
                      </a:lnTo>
                      <a:lnTo>
                        <a:pt x="647" y="68"/>
                      </a:lnTo>
                      <a:lnTo>
                        <a:pt x="662" y="55"/>
                      </a:lnTo>
                      <a:lnTo>
                        <a:pt x="654" y="49"/>
                      </a:lnTo>
                      <a:lnTo>
                        <a:pt x="662" y="49"/>
                      </a:lnTo>
                      <a:lnTo>
                        <a:pt x="671" y="51"/>
                      </a:lnTo>
                      <a:lnTo>
                        <a:pt x="665" y="45"/>
                      </a:lnTo>
                      <a:lnTo>
                        <a:pt x="673" y="47"/>
                      </a:lnTo>
                      <a:lnTo>
                        <a:pt x="679" y="45"/>
                      </a:lnTo>
                      <a:lnTo>
                        <a:pt x="679" y="40"/>
                      </a:lnTo>
                      <a:lnTo>
                        <a:pt x="673" y="34"/>
                      </a:lnTo>
                      <a:lnTo>
                        <a:pt x="665" y="30"/>
                      </a:lnTo>
                      <a:lnTo>
                        <a:pt x="673" y="30"/>
                      </a:lnTo>
                      <a:lnTo>
                        <a:pt x="686" y="38"/>
                      </a:lnTo>
                      <a:lnTo>
                        <a:pt x="695" y="38"/>
                      </a:lnTo>
                      <a:lnTo>
                        <a:pt x="688" y="32"/>
                      </a:lnTo>
                      <a:lnTo>
                        <a:pt x="684" y="25"/>
                      </a:lnTo>
                      <a:lnTo>
                        <a:pt x="697" y="36"/>
                      </a:lnTo>
                      <a:lnTo>
                        <a:pt x="703" y="45"/>
                      </a:lnTo>
                      <a:lnTo>
                        <a:pt x="703" y="38"/>
                      </a:lnTo>
                      <a:lnTo>
                        <a:pt x="690" y="17"/>
                      </a:lnTo>
                      <a:lnTo>
                        <a:pt x="690" y="15"/>
                      </a:lnTo>
                      <a:lnTo>
                        <a:pt x="682" y="13"/>
                      </a:lnTo>
                      <a:lnTo>
                        <a:pt x="677" y="6"/>
                      </a:lnTo>
                      <a:lnTo>
                        <a:pt x="675" y="0"/>
                      </a:lnTo>
                      <a:lnTo>
                        <a:pt x="592" y="19"/>
                      </a:lnTo>
                      <a:lnTo>
                        <a:pt x="498" y="38"/>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42" name="Freeform 134">
                  <a:extLst>
                    <a:ext uri="{FF2B5EF4-FFF2-40B4-BE49-F238E27FC236}">
                      <a16:creationId xmlns:a16="http://schemas.microsoft.com/office/drawing/2014/main" id="{D59F4DE9-8CD5-40C6-A0CB-09A9EAC6ECBE}"/>
                    </a:ext>
                  </a:extLst>
                </p:cNvPr>
                <p:cNvSpPr>
                  <a:spLocks/>
                </p:cNvSpPr>
                <p:nvPr/>
              </p:nvSpPr>
              <p:spPr bwMode="auto">
                <a:xfrm>
                  <a:off x="4846483" y="2589930"/>
                  <a:ext cx="8646" cy="6976"/>
                </a:xfrm>
                <a:custGeom>
                  <a:avLst/>
                  <a:gdLst>
                    <a:gd name="T0" fmla="*/ 7 w 9"/>
                    <a:gd name="T1" fmla="*/ 8 h 8"/>
                    <a:gd name="T2" fmla="*/ 9 w 9"/>
                    <a:gd name="T3" fmla="*/ 0 h 8"/>
                    <a:gd name="T4" fmla="*/ 3 w 9"/>
                    <a:gd name="T5" fmla="*/ 0 h 8"/>
                    <a:gd name="T6" fmla="*/ 0 w 9"/>
                    <a:gd name="T7" fmla="*/ 2 h 8"/>
                    <a:gd name="T8" fmla="*/ 7 w 9"/>
                    <a:gd name="T9" fmla="*/ 8 h 8"/>
                  </a:gdLst>
                  <a:ahLst/>
                  <a:cxnLst>
                    <a:cxn ang="0">
                      <a:pos x="T0" y="T1"/>
                    </a:cxn>
                    <a:cxn ang="0">
                      <a:pos x="T2" y="T3"/>
                    </a:cxn>
                    <a:cxn ang="0">
                      <a:pos x="T4" y="T5"/>
                    </a:cxn>
                    <a:cxn ang="0">
                      <a:pos x="T6" y="T7"/>
                    </a:cxn>
                    <a:cxn ang="0">
                      <a:pos x="T8" y="T9"/>
                    </a:cxn>
                  </a:cxnLst>
                  <a:rect l="0" t="0" r="r" b="b"/>
                  <a:pathLst>
                    <a:path w="9" h="8">
                      <a:moveTo>
                        <a:pt x="7" y="8"/>
                      </a:moveTo>
                      <a:lnTo>
                        <a:pt x="9" y="0"/>
                      </a:lnTo>
                      <a:lnTo>
                        <a:pt x="3" y="0"/>
                      </a:lnTo>
                      <a:lnTo>
                        <a:pt x="0" y="2"/>
                      </a:lnTo>
                      <a:lnTo>
                        <a:pt x="7" y="8"/>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43" name="Freeform 135">
                  <a:extLst>
                    <a:ext uri="{FF2B5EF4-FFF2-40B4-BE49-F238E27FC236}">
                      <a16:creationId xmlns:a16="http://schemas.microsoft.com/office/drawing/2014/main" id="{EC7496D5-A647-4435-AEDB-F1CC9CF40A8D}"/>
                    </a:ext>
                  </a:extLst>
                </p:cNvPr>
                <p:cNvSpPr>
                  <a:spLocks/>
                </p:cNvSpPr>
                <p:nvPr/>
              </p:nvSpPr>
              <p:spPr bwMode="auto">
                <a:xfrm>
                  <a:off x="4846483" y="2589930"/>
                  <a:ext cx="8646" cy="6976"/>
                </a:xfrm>
                <a:custGeom>
                  <a:avLst/>
                  <a:gdLst>
                    <a:gd name="T0" fmla="*/ 7 w 9"/>
                    <a:gd name="T1" fmla="*/ 8 h 8"/>
                    <a:gd name="T2" fmla="*/ 9 w 9"/>
                    <a:gd name="T3" fmla="*/ 0 h 8"/>
                    <a:gd name="T4" fmla="*/ 3 w 9"/>
                    <a:gd name="T5" fmla="*/ 0 h 8"/>
                    <a:gd name="T6" fmla="*/ 0 w 9"/>
                    <a:gd name="T7" fmla="*/ 2 h 8"/>
                    <a:gd name="T8" fmla="*/ 7 w 9"/>
                    <a:gd name="T9" fmla="*/ 8 h 8"/>
                  </a:gdLst>
                  <a:ahLst/>
                  <a:cxnLst>
                    <a:cxn ang="0">
                      <a:pos x="T0" y="T1"/>
                    </a:cxn>
                    <a:cxn ang="0">
                      <a:pos x="T2" y="T3"/>
                    </a:cxn>
                    <a:cxn ang="0">
                      <a:pos x="T4" y="T5"/>
                    </a:cxn>
                    <a:cxn ang="0">
                      <a:pos x="T6" y="T7"/>
                    </a:cxn>
                    <a:cxn ang="0">
                      <a:pos x="T8" y="T9"/>
                    </a:cxn>
                  </a:cxnLst>
                  <a:rect l="0" t="0" r="r" b="b"/>
                  <a:pathLst>
                    <a:path w="9" h="8">
                      <a:moveTo>
                        <a:pt x="7" y="8"/>
                      </a:moveTo>
                      <a:lnTo>
                        <a:pt x="9" y="0"/>
                      </a:lnTo>
                      <a:lnTo>
                        <a:pt x="3" y="0"/>
                      </a:lnTo>
                      <a:lnTo>
                        <a:pt x="0" y="2"/>
                      </a:lnTo>
                      <a:lnTo>
                        <a:pt x="7" y="8"/>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44" name="Freeform 136">
                  <a:extLst>
                    <a:ext uri="{FF2B5EF4-FFF2-40B4-BE49-F238E27FC236}">
                      <a16:creationId xmlns:a16="http://schemas.microsoft.com/office/drawing/2014/main" id="{DCBBFB92-AA78-44D3-BD6F-A59A97291A14}"/>
                    </a:ext>
                  </a:extLst>
                </p:cNvPr>
                <p:cNvSpPr>
                  <a:spLocks/>
                </p:cNvSpPr>
                <p:nvPr/>
              </p:nvSpPr>
              <p:spPr bwMode="auto">
                <a:xfrm>
                  <a:off x="4848404" y="2578593"/>
                  <a:ext cx="8646" cy="11337"/>
                </a:xfrm>
                <a:custGeom>
                  <a:avLst/>
                  <a:gdLst>
                    <a:gd name="T0" fmla="*/ 0 w 9"/>
                    <a:gd name="T1" fmla="*/ 0 h 13"/>
                    <a:gd name="T2" fmla="*/ 0 w 9"/>
                    <a:gd name="T3" fmla="*/ 8 h 13"/>
                    <a:gd name="T4" fmla="*/ 1 w 9"/>
                    <a:gd name="T5" fmla="*/ 13 h 13"/>
                    <a:gd name="T6" fmla="*/ 9 w 9"/>
                    <a:gd name="T7" fmla="*/ 13 h 13"/>
                    <a:gd name="T8" fmla="*/ 5 w 9"/>
                    <a:gd name="T9" fmla="*/ 6 h 13"/>
                    <a:gd name="T10" fmla="*/ 0 w 9"/>
                    <a:gd name="T11" fmla="*/ 0 h 13"/>
                  </a:gdLst>
                  <a:ahLst/>
                  <a:cxnLst>
                    <a:cxn ang="0">
                      <a:pos x="T0" y="T1"/>
                    </a:cxn>
                    <a:cxn ang="0">
                      <a:pos x="T2" y="T3"/>
                    </a:cxn>
                    <a:cxn ang="0">
                      <a:pos x="T4" y="T5"/>
                    </a:cxn>
                    <a:cxn ang="0">
                      <a:pos x="T6" y="T7"/>
                    </a:cxn>
                    <a:cxn ang="0">
                      <a:pos x="T8" y="T9"/>
                    </a:cxn>
                    <a:cxn ang="0">
                      <a:pos x="T10" y="T11"/>
                    </a:cxn>
                  </a:cxnLst>
                  <a:rect l="0" t="0" r="r" b="b"/>
                  <a:pathLst>
                    <a:path w="9" h="13">
                      <a:moveTo>
                        <a:pt x="0" y="0"/>
                      </a:moveTo>
                      <a:lnTo>
                        <a:pt x="0" y="8"/>
                      </a:lnTo>
                      <a:lnTo>
                        <a:pt x="1" y="13"/>
                      </a:lnTo>
                      <a:lnTo>
                        <a:pt x="9" y="13"/>
                      </a:lnTo>
                      <a:lnTo>
                        <a:pt x="5" y="6"/>
                      </a:lnTo>
                      <a:lnTo>
                        <a:pt x="0"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45" name="Freeform 137">
                  <a:extLst>
                    <a:ext uri="{FF2B5EF4-FFF2-40B4-BE49-F238E27FC236}">
                      <a16:creationId xmlns:a16="http://schemas.microsoft.com/office/drawing/2014/main" id="{80C6D743-D5F5-425B-9664-225821807A3A}"/>
                    </a:ext>
                  </a:extLst>
                </p:cNvPr>
                <p:cNvSpPr>
                  <a:spLocks/>
                </p:cNvSpPr>
                <p:nvPr/>
              </p:nvSpPr>
              <p:spPr bwMode="auto">
                <a:xfrm>
                  <a:off x="4848404" y="2578593"/>
                  <a:ext cx="8646" cy="11337"/>
                </a:xfrm>
                <a:custGeom>
                  <a:avLst/>
                  <a:gdLst>
                    <a:gd name="T0" fmla="*/ 0 w 9"/>
                    <a:gd name="T1" fmla="*/ 0 h 13"/>
                    <a:gd name="T2" fmla="*/ 0 w 9"/>
                    <a:gd name="T3" fmla="*/ 8 h 13"/>
                    <a:gd name="T4" fmla="*/ 1 w 9"/>
                    <a:gd name="T5" fmla="*/ 13 h 13"/>
                    <a:gd name="T6" fmla="*/ 9 w 9"/>
                    <a:gd name="T7" fmla="*/ 13 h 13"/>
                    <a:gd name="T8" fmla="*/ 5 w 9"/>
                    <a:gd name="T9" fmla="*/ 6 h 13"/>
                    <a:gd name="T10" fmla="*/ 0 w 9"/>
                    <a:gd name="T11" fmla="*/ 0 h 13"/>
                  </a:gdLst>
                  <a:ahLst/>
                  <a:cxnLst>
                    <a:cxn ang="0">
                      <a:pos x="T0" y="T1"/>
                    </a:cxn>
                    <a:cxn ang="0">
                      <a:pos x="T2" y="T3"/>
                    </a:cxn>
                    <a:cxn ang="0">
                      <a:pos x="T4" y="T5"/>
                    </a:cxn>
                    <a:cxn ang="0">
                      <a:pos x="T6" y="T7"/>
                    </a:cxn>
                    <a:cxn ang="0">
                      <a:pos x="T8" y="T9"/>
                    </a:cxn>
                    <a:cxn ang="0">
                      <a:pos x="T10" y="T11"/>
                    </a:cxn>
                  </a:cxnLst>
                  <a:rect l="0" t="0" r="r" b="b"/>
                  <a:pathLst>
                    <a:path w="9" h="13">
                      <a:moveTo>
                        <a:pt x="0" y="0"/>
                      </a:moveTo>
                      <a:lnTo>
                        <a:pt x="0" y="8"/>
                      </a:lnTo>
                      <a:lnTo>
                        <a:pt x="1" y="13"/>
                      </a:lnTo>
                      <a:lnTo>
                        <a:pt x="9" y="13"/>
                      </a:lnTo>
                      <a:lnTo>
                        <a:pt x="5" y="6"/>
                      </a:lnTo>
                      <a:lnTo>
                        <a:pt x="0"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46" name="Freeform 138">
                  <a:extLst>
                    <a:ext uri="{FF2B5EF4-FFF2-40B4-BE49-F238E27FC236}">
                      <a16:creationId xmlns:a16="http://schemas.microsoft.com/office/drawing/2014/main" id="{FB18FCEA-5709-4FD7-A280-1A3FE998B48F}"/>
                    </a:ext>
                  </a:extLst>
                </p:cNvPr>
                <p:cNvSpPr>
                  <a:spLocks/>
                </p:cNvSpPr>
                <p:nvPr/>
              </p:nvSpPr>
              <p:spPr bwMode="auto">
                <a:xfrm>
                  <a:off x="4857050" y="2588186"/>
                  <a:ext cx="43231" cy="64531"/>
                </a:xfrm>
                <a:custGeom>
                  <a:avLst/>
                  <a:gdLst>
                    <a:gd name="T0" fmla="*/ 13 w 45"/>
                    <a:gd name="T1" fmla="*/ 29 h 74"/>
                    <a:gd name="T2" fmla="*/ 17 w 45"/>
                    <a:gd name="T3" fmla="*/ 34 h 74"/>
                    <a:gd name="T4" fmla="*/ 22 w 45"/>
                    <a:gd name="T5" fmla="*/ 47 h 74"/>
                    <a:gd name="T6" fmla="*/ 30 w 45"/>
                    <a:gd name="T7" fmla="*/ 53 h 74"/>
                    <a:gd name="T8" fmla="*/ 28 w 45"/>
                    <a:gd name="T9" fmla="*/ 57 h 74"/>
                    <a:gd name="T10" fmla="*/ 34 w 45"/>
                    <a:gd name="T11" fmla="*/ 59 h 74"/>
                    <a:gd name="T12" fmla="*/ 41 w 45"/>
                    <a:gd name="T13" fmla="*/ 66 h 74"/>
                    <a:gd name="T14" fmla="*/ 45 w 45"/>
                    <a:gd name="T15" fmla="*/ 74 h 74"/>
                    <a:gd name="T16" fmla="*/ 45 w 45"/>
                    <a:gd name="T17" fmla="*/ 72 h 74"/>
                    <a:gd name="T18" fmla="*/ 41 w 45"/>
                    <a:gd name="T19" fmla="*/ 64 h 74"/>
                    <a:gd name="T20" fmla="*/ 24 w 45"/>
                    <a:gd name="T21" fmla="*/ 44 h 74"/>
                    <a:gd name="T22" fmla="*/ 15 w 45"/>
                    <a:gd name="T23" fmla="*/ 30 h 74"/>
                    <a:gd name="T24" fmla="*/ 4 w 45"/>
                    <a:gd name="T25" fmla="*/ 2 h 74"/>
                    <a:gd name="T26" fmla="*/ 2 w 45"/>
                    <a:gd name="T27" fmla="*/ 0 h 74"/>
                    <a:gd name="T28" fmla="*/ 0 w 45"/>
                    <a:gd name="T29" fmla="*/ 2 h 74"/>
                    <a:gd name="T30" fmla="*/ 13 w 45"/>
                    <a:gd name="T31" fmla="*/ 2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74">
                      <a:moveTo>
                        <a:pt x="13" y="29"/>
                      </a:moveTo>
                      <a:lnTo>
                        <a:pt x="17" y="34"/>
                      </a:lnTo>
                      <a:lnTo>
                        <a:pt x="22" y="47"/>
                      </a:lnTo>
                      <a:lnTo>
                        <a:pt x="30" y="53"/>
                      </a:lnTo>
                      <a:lnTo>
                        <a:pt x="28" y="57"/>
                      </a:lnTo>
                      <a:lnTo>
                        <a:pt x="34" y="59"/>
                      </a:lnTo>
                      <a:lnTo>
                        <a:pt x="41" y="66"/>
                      </a:lnTo>
                      <a:lnTo>
                        <a:pt x="45" y="74"/>
                      </a:lnTo>
                      <a:lnTo>
                        <a:pt x="45" y="72"/>
                      </a:lnTo>
                      <a:lnTo>
                        <a:pt x="41" y="64"/>
                      </a:lnTo>
                      <a:lnTo>
                        <a:pt x="24" y="44"/>
                      </a:lnTo>
                      <a:lnTo>
                        <a:pt x="15" y="30"/>
                      </a:lnTo>
                      <a:lnTo>
                        <a:pt x="4" y="2"/>
                      </a:lnTo>
                      <a:lnTo>
                        <a:pt x="2" y="0"/>
                      </a:lnTo>
                      <a:lnTo>
                        <a:pt x="0" y="2"/>
                      </a:lnTo>
                      <a:lnTo>
                        <a:pt x="13" y="29"/>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47" name="Freeform 139">
                  <a:extLst>
                    <a:ext uri="{FF2B5EF4-FFF2-40B4-BE49-F238E27FC236}">
                      <a16:creationId xmlns:a16="http://schemas.microsoft.com/office/drawing/2014/main" id="{14387846-5B21-49F3-817F-9D1F5987CDAA}"/>
                    </a:ext>
                  </a:extLst>
                </p:cNvPr>
                <p:cNvSpPr>
                  <a:spLocks/>
                </p:cNvSpPr>
                <p:nvPr/>
              </p:nvSpPr>
              <p:spPr bwMode="auto">
                <a:xfrm>
                  <a:off x="4857050" y="2588186"/>
                  <a:ext cx="43231" cy="64531"/>
                </a:xfrm>
                <a:custGeom>
                  <a:avLst/>
                  <a:gdLst>
                    <a:gd name="T0" fmla="*/ 13 w 45"/>
                    <a:gd name="T1" fmla="*/ 29 h 74"/>
                    <a:gd name="T2" fmla="*/ 17 w 45"/>
                    <a:gd name="T3" fmla="*/ 34 h 74"/>
                    <a:gd name="T4" fmla="*/ 22 w 45"/>
                    <a:gd name="T5" fmla="*/ 47 h 74"/>
                    <a:gd name="T6" fmla="*/ 30 w 45"/>
                    <a:gd name="T7" fmla="*/ 53 h 74"/>
                    <a:gd name="T8" fmla="*/ 28 w 45"/>
                    <a:gd name="T9" fmla="*/ 57 h 74"/>
                    <a:gd name="T10" fmla="*/ 34 w 45"/>
                    <a:gd name="T11" fmla="*/ 59 h 74"/>
                    <a:gd name="T12" fmla="*/ 41 w 45"/>
                    <a:gd name="T13" fmla="*/ 66 h 74"/>
                    <a:gd name="T14" fmla="*/ 45 w 45"/>
                    <a:gd name="T15" fmla="*/ 74 h 74"/>
                    <a:gd name="T16" fmla="*/ 45 w 45"/>
                    <a:gd name="T17" fmla="*/ 72 h 74"/>
                    <a:gd name="T18" fmla="*/ 41 w 45"/>
                    <a:gd name="T19" fmla="*/ 64 h 74"/>
                    <a:gd name="T20" fmla="*/ 24 w 45"/>
                    <a:gd name="T21" fmla="*/ 44 h 74"/>
                    <a:gd name="T22" fmla="*/ 15 w 45"/>
                    <a:gd name="T23" fmla="*/ 30 h 74"/>
                    <a:gd name="T24" fmla="*/ 4 w 45"/>
                    <a:gd name="T25" fmla="*/ 2 h 74"/>
                    <a:gd name="T26" fmla="*/ 2 w 45"/>
                    <a:gd name="T27" fmla="*/ 0 h 74"/>
                    <a:gd name="T28" fmla="*/ 0 w 45"/>
                    <a:gd name="T29" fmla="*/ 2 h 74"/>
                    <a:gd name="T30" fmla="*/ 13 w 45"/>
                    <a:gd name="T31" fmla="*/ 2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74">
                      <a:moveTo>
                        <a:pt x="13" y="29"/>
                      </a:moveTo>
                      <a:lnTo>
                        <a:pt x="17" y="34"/>
                      </a:lnTo>
                      <a:lnTo>
                        <a:pt x="22" y="47"/>
                      </a:lnTo>
                      <a:lnTo>
                        <a:pt x="30" y="53"/>
                      </a:lnTo>
                      <a:lnTo>
                        <a:pt x="28" y="57"/>
                      </a:lnTo>
                      <a:lnTo>
                        <a:pt x="34" y="59"/>
                      </a:lnTo>
                      <a:lnTo>
                        <a:pt x="41" y="66"/>
                      </a:lnTo>
                      <a:lnTo>
                        <a:pt x="45" y="74"/>
                      </a:lnTo>
                      <a:lnTo>
                        <a:pt x="45" y="72"/>
                      </a:lnTo>
                      <a:lnTo>
                        <a:pt x="41" y="64"/>
                      </a:lnTo>
                      <a:lnTo>
                        <a:pt x="24" y="44"/>
                      </a:lnTo>
                      <a:lnTo>
                        <a:pt x="15" y="30"/>
                      </a:lnTo>
                      <a:lnTo>
                        <a:pt x="4" y="2"/>
                      </a:lnTo>
                      <a:lnTo>
                        <a:pt x="2" y="0"/>
                      </a:lnTo>
                      <a:lnTo>
                        <a:pt x="0" y="2"/>
                      </a:lnTo>
                      <a:lnTo>
                        <a:pt x="13" y="29"/>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grpSp>
          <p:grpSp>
            <p:nvGrpSpPr>
              <p:cNvPr id="173" name="Group 172">
                <a:extLst>
                  <a:ext uri="{FF2B5EF4-FFF2-40B4-BE49-F238E27FC236}">
                    <a16:creationId xmlns:a16="http://schemas.microsoft.com/office/drawing/2014/main" id="{DFFB2C49-6EB0-4336-AEED-718D24CF19CD}"/>
                  </a:ext>
                </a:extLst>
              </p:cNvPr>
              <p:cNvGrpSpPr/>
              <p:nvPr/>
            </p:nvGrpSpPr>
            <p:grpSpPr>
              <a:xfrm>
                <a:off x="4508320" y="2295180"/>
                <a:ext cx="369866" cy="163944"/>
                <a:chOff x="4508320" y="2295180"/>
                <a:chExt cx="369866" cy="163944"/>
              </a:xfrm>
              <a:grpFill/>
            </p:grpSpPr>
            <p:sp>
              <p:nvSpPr>
                <p:cNvPr id="221" name="Freeform 127">
                  <a:extLst>
                    <a:ext uri="{FF2B5EF4-FFF2-40B4-BE49-F238E27FC236}">
                      <a16:creationId xmlns:a16="http://schemas.microsoft.com/office/drawing/2014/main" id="{E9FCA9D1-3E44-4099-A2BB-77309729BCE3}"/>
                    </a:ext>
                  </a:extLst>
                </p:cNvPr>
                <p:cNvSpPr>
                  <a:spLocks/>
                </p:cNvSpPr>
                <p:nvPr/>
              </p:nvSpPr>
              <p:spPr bwMode="auto">
                <a:xfrm>
                  <a:off x="4508320" y="2295180"/>
                  <a:ext cx="369866" cy="163944"/>
                </a:xfrm>
                <a:custGeom>
                  <a:avLst/>
                  <a:gdLst>
                    <a:gd name="T0" fmla="*/ 295 w 385"/>
                    <a:gd name="T1" fmla="*/ 0 h 188"/>
                    <a:gd name="T2" fmla="*/ 10 w 385"/>
                    <a:gd name="T3" fmla="*/ 116 h 188"/>
                    <a:gd name="T4" fmla="*/ 25 w 385"/>
                    <a:gd name="T5" fmla="*/ 96 h 188"/>
                    <a:gd name="T6" fmla="*/ 40 w 385"/>
                    <a:gd name="T7" fmla="*/ 79 h 188"/>
                    <a:gd name="T8" fmla="*/ 57 w 385"/>
                    <a:gd name="T9" fmla="*/ 60 h 188"/>
                    <a:gd name="T10" fmla="*/ 73 w 385"/>
                    <a:gd name="T11" fmla="*/ 67 h 188"/>
                    <a:gd name="T12" fmla="*/ 90 w 385"/>
                    <a:gd name="T13" fmla="*/ 52 h 188"/>
                    <a:gd name="T14" fmla="*/ 107 w 385"/>
                    <a:gd name="T15" fmla="*/ 43 h 188"/>
                    <a:gd name="T16" fmla="*/ 135 w 385"/>
                    <a:gd name="T17" fmla="*/ 49 h 188"/>
                    <a:gd name="T18" fmla="*/ 139 w 385"/>
                    <a:gd name="T19" fmla="*/ 58 h 188"/>
                    <a:gd name="T20" fmla="*/ 149 w 385"/>
                    <a:gd name="T21" fmla="*/ 75 h 188"/>
                    <a:gd name="T22" fmla="*/ 173 w 385"/>
                    <a:gd name="T23" fmla="*/ 86 h 188"/>
                    <a:gd name="T24" fmla="*/ 188 w 385"/>
                    <a:gd name="T25" fmla="*/ 98 h 188"/>
                    <a:gd name="T26" fmla="*/ 207 w 385"/>
                    <a:gd name="T27" fmla="*/ 105 h 188"/>
                    <a:gd name="T28" fmla="*/ 222 w 385"/>
                    <a:gd name="T29" fmla="*/ 113 h 188"/>
                    <a:gd name="T30" fmla="*/ 214 w 385"/>
                    <a:gd name="T31" fmla="*/ 133 h 188"/>
                    <a:gd name="T32" fmla="*/ 207 w 385"/>
                    <a:gd name="T33" fmla="*/ 148 h 188"/>
                    <a:gd name="T34" fmla="*/ 213 w 385"/>
                    <a:gd name="T35" fmla="*/ 169 h 188"/>
                    <a:gd name="T36" fmla="*/ 226 w 385"/>
                    <a:gd name="T37" fmla="*/ 154 h 188"/>
                    <a:gd name="T38" fmla="*/ 243 w 385"/>
                    <a:gd name="T39" fmla="*/ 173 h 188"/>
                    <a:gd name="T40" fmla="*/ 246 w 385"/>
                    <a:gd name="T41" fmla="*/ 169 h 188"/>
                    <a:gd name="T42" fmla="*/ 267 w 385"/>
                    <a:gd name="T43" fmla="*/ 173 h 188"/>
                    <a:gd name="T44" fmla="*/ 282 w 385"/>
                    <a:gd name="T45" fmla="*/ 178 h 188"/>
                    <a:gd name="T46" fmla="*/ 282 w 385"/>
                    <a:gd name="T47" fmla="*/ 165 h 188"/>
                    <a:gd name="T48" fmla="*/ 258 w 385"/>
                    <a:gd name="T49" fmla="*/ 150 h 188"/>
                    <a:gd name="T50" fmla="*/ 248 w 385"/>
                    <a:gd name="T51" fmla="*/ 126 h 188"/>
                    <a:gd name="T52" fmla="*/ 265 w 385"/>
                    <a:gd name="T53" fmla="*/ 152 h 188"/>
                    <a:gd name="T54" fmla="*/ 278 w 385"/>
                    <a:gd name="T55" fmla="*/ 152 h 188"/>
                    <a:gd name="T56" fmla="*/ 258 w 385"/>
                    <a:gd name="T57" fmla="*/ 116 h 188"/>
                    <a:gd name="T58" fmla="*/ 258 w 385"/>
                    <a:gd name="T59" fmla="*/ 90 h 188"/>
                    <a:gd name="T60" fmla="*/ 261 w 385"/>
                    <a:gd name="T61" fmla="*/ 86 h 188"/>
                    <a:gd name="T62" fmla="*/ 258 w 385"/>
                    <a:gd name="T63" fmla="*/ 75 h 188"/>
                    <a:gd name="T64" fmla="*/ 252 w 385"/>
                    <a:gd name="T65" fmla="*/ 64 h 188"/>
                    <a:gd name="T66" fmla="*/ 258 w 385"/>
                    <a:gd name="T67" fmla="*/ 60 h 188"/>
                    <a:gd name="T68" fmla="*/ 260 w 385"/>
                    <a:gd name="T69" fmla="*/ 43 h 188"/>
                    <a:gd name="T70" fmla="*/ 267 w 385"/>
                    <a:gd name="T71" fmla="*/ 36 h 188"/>
                    <a:gd name="T72" fmla="*/ 280 w 385"/>
                    <a:gd name="T73" fmla="*/ 34 h 188"/>
                    <a:gd name="T74" fmla="*/ 282 w 385"/>
                    <a:gd name="T75" fmla="*/ 20 h 188"/>
                    <a:gd name="T76" fmla="*/ 291 w 385"/>
                    <a:gd name="T77" fmla="*/ 20 h 188"/>
                    <a:gd name="T78" fmla="*/ 293 w 385"/>
                    <a:gd name="T79" fmla="*/ 37 h 188"/>
                    <a:gd name="T80" fmla="*/ 275 w 385"/>
                    <a:gd name="T81" fmla="*/ 49 h 188"/>
                    <a:gd name="T82" fmla="*/ 278 w 385"/>
                    <a:gd name="T83" fmla="*/ 71 h 188"/>
                    <a:gd name="T84" fmla="*/ 282 w 385"/>
                    <a:gd name="T85" fmla="*/ 81 h 188"/>
                    <a:gd name="T86" fmla="*/ 269 w 385"/>
                    <a:gd name="T87" fmla="*/ 101 h 188"/>
                    <a:gd name="T88" fmla="*/ 278 w 385"/>
                    <a:gd name="T89" fmla="*/ 88 h 188"/>
                    <a:gd name="T90" fmla="*/ 286 w 385"/>
                    <a:gd name="T91" fmla="*/ 101 h 188"/>
                    <a:gd name="T92" fmla="*/ 276 w 385"/>
                    <a:gd name="T93" fmla="*/ 105 h 188"/>
                    <a:gd name="T94" fmla="*/ 278 w 385"/>
                    <a:gd name="T95" fmla="*/ 113 h 188"/>
                    <a:gd name="T96" fmla="*/ 291 w 385"/>
                    <a:gd name="T97" fmla="*/ 120 h 188"/>
                    <a:gd name="T98" fmla="*/ 303 w 385"/>
                    <a:gd name="T99" fmla="*/ 126 h 188"/>
                    <a:gd name="T100" fmla="*/ 291 w 385"/>
                    <a:gd name="T101" fmla="*/ 128 h 188"/>
                    <a:gd name="T102" fmla="*/ 293 w 385"/>
                    <a:gd name="T103" fmla="*/ 156 h 188"/>
                    <a:gd name="T104" fmla="*/ 305 w 385"/>
                    <a:gd name="T105" fmla="*/ 158 h 188"/>
                    <a:gd name="T106" fmla="*/ 312 w 385"/>
                    <a:gd name="T107" fmla="*/ 146 h 188"/>
                    <a:gd name="T108" fmla="*/ 322 w 385"/>
                    <a:gd name="T109" fmla="*/ 143 h 188"/>
                    <a:gd name="T110" fmla="*/ 320 w 385"/>
                    <a:gd name="T111" fmla="*/ 165 h 188"/>
                    <a:gd name="T112" fmla="*/ 331 w 385"/>
                    <a:gd name="T113" fmla="*/ 173 h 188"/>
                    <a:gd name="T114" fmla="*/ 329 w 385"/>
                    <a:gd name="T115" fmla="*/ 184 h 188"/>
                    <a:gd name="T116" fmla="*/ 350 w 385"/>
                    <a:gd name="T117" fmla="*/ 184 h 188"/>
                    <a:gd name="T118" fmla="*/ 370 w 385"/>
                    <a:gd name="T119" fmla="*/ 165 h 188"/>
                    <a:gd name="T120" fmla="*/ 382 w 385"/>
                    <a:gd name="T121" fmla="*/ 146 h 188"/>
                    <a:gd name="T122" fmla="*/ 382 w 385"/>
                    <a:gd name="T123" fmla="*/ 124 h 188"/>
                    <a:gd name="T124" fmla="*/ 329 w 385"/>
                    <a:gd name="T125" fmla="*/ 126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5" h="188">
                      <a:moveTo>
                        <a:pt x="329" y="126"/>
                      </a:moveTo>
                      <a:lnTo>
                        <a:pt x="318" y="79"/>
                      </a:lnTo>
                      <a:lnTo>
                        <a:pt x="295" y="0"/>
                      </a:lnTo>
                      <a:lnTo>
                        <a:pt x="139" y="34"/>
                      </a:lnTo>
                      <a:lnTo>
                        <a:pt x="0" y="60"/>
                      </a:lnTo>
                      <a:lnTo>
                        <a:pt x="10" y="116"/>
                      </a:lnTo>
                      <a:lnTo>
                        <a:pt x="15" y="109"/>
                      </a:lnTo>
                      <a:lnTo>
                        <a:pt x="21" y="103"/>
                      </a:lnTo>
                      <a:lnTo>
                        <a:pt x="25" y="96"/>
                      </a:lnTo>
                      <a:lnTo>
                        <a:pt x="32" y="88"/>
                      </a:lnTo>
                      <a:lnTo>
                        <a:pt x="34" y="83"/>
                      </a:lnTo>
                      <a:lnTo>
                        <a:pt x="40" y="79"/>
                      </a:lnTo>
                      <a:lnTo>
                        <a:pt x="47" y="81"/>
                      </a:lnTo>
                      <a:lnTo>
                        <a:pt x="57" y="67"/>
                      </a:lnTo>
                      <a:lnTo>
                        <a:pt x="57" y="60"/>
                      </a:lnTo>
                      <a:lnTo>
                        <a:pt x="58" y="60"/>
                      </a:lnTo>
                      <a:lnTo>
                        <a:pt x="66" y="66"/>
                      </a:lnTo>
                      <a:lnTo>
                        <a:pt x="73" y="67"/>
                      </a:lnTo>
                      <a:lnTo>
                        <a:pt x="83" y="66"/>
                      </a:lnTo>
                      <a:lnTo>
                        <a:pt x="85" y="60"/>
                      </a:lnTo>
                      <a:lnTo>
                        <a:pt x="90" y="52"/>
                      </a:lnTo>
                      <a:lnTo>
                        <a:pt x="98" y="52"/>
                      </a:lnTo>
                      <a:lnTo>
                        <a:pt x="102" y="45"/>
                      </a:lnTo>
                      <a:lnTo>
                        <a:pt x="107" y="43"/>
                      </a:lnTo>
                      <a:lnTo>
                        <a:pt x="115" y="45"/>
                      </a:lnTo>
                      <a:lnTo>
                        <a:pt x="120" y="51"/>
                      </a:lnTo>
                      <a:lnTo>
                        <a:pt x="135" y="49"/>
                      </a:lnTo>
                      <a:lnTo>
                        <a:pt x="135" y="49"/>
                      </a:lnTo>
                      <a:lnTo>
                        <a:pt x="134" y="56"/>
                      </a:lnTo>
                      <a:lnTo>
                        <a:pt x="139" y="58"/>
                      </a:lnTo>
                      <a:lnTo>
                        <a:pt x="141" y="66"/>
                      </a:lnTo>
                      <a:lnTo>
                        <a:pt x="147" y="71"/>
                      </a:lnTo>
                      <a:lnTo>
                        <a:pt x="149" y="75"/>
                      </a:lnTo>
                      <a:lnTo>
                        <a:pt x="162" y="75"/>
                      </a:lnTo>
                      <a:lnTo>
                        <a:pt x="169" y="79"/>
                      </a:lnTo>
                      <a:lnTo>
                        <a:pt x="173" y="86"/>
                      </a:lnTo>
                      <a:lnTo>
                        <a:pt x="171" y="92"/>
                      </a:lnTo>
                      <a:lnTo>
                        <a:pt x="179" y="98"/>
                      </a:lnTo>
                      <a:lnTo>
                        <a:pt x="188" y="98"/>
                      </a:lnTo>
                      <a:lnTo>
                        <a:pt x="196" y="99"/>
                      </a:lnTo>
                      <a:lnTo>
                        <a:pt x="199" y="103"/>
                      </a:lnTo>
                      <a:lnTo>
                        <a:pt x="207" y="105"/>
                      </a:lnTo>
                      <a:lnTo>
                        <a:pt x="214" y="101"/>
                      </a:lnTo>
                      <a:lnTo>
                        <a:pt x="222" y="107"/>
                      </a:lnTo>
                      <a:lnTo>
                        <a:pt x="222" y="113"/>
                      </a:lnTo>
                      <a:lnTo>
                        <a:pt x="218" y="118"/>
                      </a:lnTo>
                      <a:lnTo>
                        <a:pt x="220" y="126"/>
                      </a:lnTo>
                      <a:lnTo>
                        <a:pt x="214" y="133"/>
                      </a:lnTo>
                      <a:lnTo>
                        <a:pt x="213" y="141"/>
                      </a:lnTo>
                      <a:lnTo>
                        <a:pt x="209" y="146"/>
                      </a:lnTo>
                      <a:lnTo>
                        <a:pt x="207" y="148"/>
                      </a:lnTo>
                      <a:lnTo>
                        <a:pt x="205" y="154"/>
                      </a:lnTo>
                      <a:lnTo>
                        <a:pt x="207" y="161"/>
                      </a:lnTo>
                      <a:lnTo>
                        <a:pt x="213" y="169"/>
                      </a:lnTo>
                      <a:lnTo>
                        <a:pt x="218" y="161"/>
                      </a:lnTo>
                      <a:lnTo>
                        <a:pt x="218" y="156"/>
                      </a:lnTo>
                      <a:lnTo>
                        <a:pt x="226" y="154"/>
                      </a:lnTo>
                      <a:lnTo>
                        <a:pt x="229" y="161"/>
                      </a:lnTo>
                      <a:lnTo>
                        <a:pt x="235" y="167"/>
                      </a:lnTo>
                      <a:lnTo>
                        <a:pt x="243" y="173"/>
                      </a:lnTo>
                      <a:lnTo>
                        <a:pt x="243" y="165"/>
                      </a:lnTo>
                      <a:lnTo>
                        <a:pt x="243" y="161"/>
                      </a:lnTo>
                      <a:lnTo>
                        <a:pt x="246" y="169"/>
                      </a:lnTo>
                      <a:lnTo>
                        <a:pt x="252" y="175"/>
                      </a:lnTo>
                      <a:lnTo>
                        <a:pt x="260" y="173"/>
                      </a:lnTo>
                      <a:lnTo>
                        <a:pt x="267" y="173"/>
                      </a:lnTo>
                      <a:lnTo>
                        <a:pt x="273" y="180"/>
                      </a:lnTo>
                      <a:lnTo>
                        <a:pt x="275" y="178"/>
                      </a:lnTo>
                      <a:lnTo>
                        <a:pt x="282" y="178"/>
                      </a:lnTo>
                      <a:lnTo>
                        <a:pt x="288" y="184"/>
                      </a:lnTo>
                      <a:lnTo>
                        <a:pt x="290" y="178"/>
                      </a:lnTo>
                      <a:lnTo>
                        <a:pt x="282" y="165"/>
                      </a:lnTo>
                      <a:lnTo>
                        <a:pt x="275" y="161"/>
                      </a:lnTo>
                      <a:lnTo>
                        <a:pt x="267" y="156"/>
                      </a:lnTo>
                      <a:lnTo>
                        <a:pt x="258" y="150"/>
                      </a:lnTo>
                      <a:lnTo>
                        <a:pt x="254" y="145"/>
                      </a:lnTo>
                      <a:lnTo>
                        <a:pt x="248" y="131"/>
                      </a:lnTo>
                      <a:lnTo>
                        <a:pt x="248" y="126"/>
                      </a:lnTo>
                      <a:lnTo>
                        <a:pt x="250" y="133"/>
                      </a:lnTo>
                      <a:lnTo>
                        <a:pt x="258" y="146"/>
                      </a:lnTo>
                      <a:lnTo>
                        <a:pt x="265" y="152"/>
                      </a:lnTo>
                      <a:lnTo>
                        <a:pt x="271" y="154"/>
                      </a:lnTo>
                      <a:lnTo>
                        <a:pt x="275" y="158"/>
                      </a:lnTo>
                      <a:lnTo>
                        <a:pt x="278" y="152"/>
                      </a:lnTo>
                      <a:lnTo>
                        <a:pt x="265" y="139"/>
                      </a:lnTo>
                      <a:lnTo>
                        <a:pt x="261" y="124"/>
                      </a:lnTo>
                      <a:lnTo>
                        <a:pt x="258" y="116"/>
                      </a:lnTo>
                      <a:lnTo>
                        <a:pt x="260" y="111"/>
                      </a:lnTo>
                      <a:lnTo>
                        <a:pt x="258" y="103"/>
                      </a:lnTo>
                      <a:lnTo>
                        <a:pt x="258" y="90"/>
                      </a:lnTo>
                      <a:lnTo>
                        <a:pt x="252" y="86"/>
                      </a:lnTo>
                      <a:lnTo>
                        <a:pt x="254" y="86"/>
                      </a:lnTo>
                      <a:lnTo>
                        <a:pt x="261" y="86"/>
                      </a:lnTo>
                      <a:lnTo>
                        <a:pt x="263" y="86"/>
                      </a:lnTo>
                      <a:lnTo>
                        <a:pt x="258" y="83"/>
                      </a:lnTo>
                      <a:lnTo>
                        <a:pt x="258" y="75"/>
                      </a:lnTo>
                      <a:lnTo>
                        <a:pt x="243" y="66"/>
                      </a:lnTo>
                      <a:lnTo>
                        <a:pt x="248" y="64"/>
                      </a:lnTo>
                      <a:lnTo>
                        <a:pt x="252" y="64"/>
                      </a:lnTo>
                      <a:lnTo>
                        <a:pt x="258" y="64"/>
                      </a:lnTo>
                      <a:lnTo>
                        <a:pt x="252" y="58"/>
                      </a:lnTo>
                      <a:lnTo>
                        <a:pt x="258" y="60"/>
                      </a:lnTo>
                      <a:lnTo>
                        <a:pt x="258" y="51"/>
                      </a:lnTo>
                      <a:lnTo>
                        <a:pt x="258" y="47"/>
                      </a:lnTo>
                      <a:lnTo>
                        <a:pt x="260" y="43"/>
                      </a:lnTo>
                      <a:lnTo>
                        <a:pt x="265" y="51"/>
                      </a:lnTo>
                      <a:lnTo>
                        <a:pt x="265" y="39"/>
                      </a:lnTo>
                      <a:lnTo>
                        <a:pt x="267" y="36"/>
                      </a:lnTo>
                      <a:lnTo>
                        <a:pt x="269" y="43"/>
                      </a:lnTo>
                      <a:lnTo>
                        <a:pt x="275" y="41"/>
                      </a:lnTo>
                      <a:lnTo>
                        <a:pt x="280" y="34"/>
                      </a:lnTo>
                      <a:lnTo>
                        <a:pt x="276" y="26"/>
                      </a:lnTo>
                      <a:lnTo>
                        <a:pt x="276" y="22"/>
                      </a:lnTo>
                      <a:lnTo>
                        <a:pt x="282" y="20"/>
                      </a:lnTo>
                      <a:lnTo>
                        <a:pt x="288" y="19"/>
                      </a:lnTo>
                      <a:lnTo>
                        <a:pt x="286" y="26"/>
                      </a:lnTo>
                      <a:lnTo>
                        <a:pt x="291" y="20"/>
                      </a:lnTo>
                      <a:lnTo>
                        <a:pt x="293" y="22"/>
                      </a:lnTo>
                      <a:lnTo>
                        <a:pt x="284" y="37"/>
                      </a:lnTo>
                      <a:lnTo>
                        <a:pt x="293" y="37"/>
                      </a:lnTo>
                      <a:lnTo>
                        <a:pt x="288" y="41"/>
                      </a:lnTo>
                      <a:lnTo>
                        <a:pt x="280" y="43"/>
                      </a:lnTo>
                      <a:lnTo>
                        <a:pt x="275" y="49"/>
                      </a:lnTo>
                      <a:lnTo>
                        <a:pt x="271" y="69"/>
                      </a:lnTo>
                      <a:lnTo>
                        <a:pt x="276" y="77"/>
                      </a:lnTo>
                      <a:lnTo>
                        <a:pt x="278" y="71"/>
                      </a:lnTo>
                      <a:lnTo>
                        <a:pt x="282" y="71"/>
                      </a:lnTo>
                      <a:lnTo>
                        <a:pt x="282" y="77"/>
                      </a:lnTo>
                      <a:lnTo>
                        <a:pt x="282" y="81"/>
                      </a:lnTo>
                      <a:lnTo>
                        <a:pt x="276" y="86"/>
                      </a:lnTo>
                      <a:lnTo>
                        <a:pt x="269" y="88"/>
                      </a:lnTo>
                      <a:lnTo>
                        <a:pt x="269" y="101"/>
                      </a:lnTo>
                      <a:lnTo>
                        <a:pt x="271" y="96"/>
                      </a:lnTo>
                      <a:lnTo>
                        <a:pt x="276" y="90"/>
                      </a:lnTo>
                      <a:lnTo>
                        <a:pt x="278" y="88"/>
                      </a:lnTo>
                      <a:lnTo>
                        <a:pt x="284" y="96"/>
                      </a:lnTo>
                      <a:lnTo>
                        <a:pt x="290" y="96"/>
                      </a:lnTo>
                      <a:lnTo>
                        <a:pt x="286" y="101"/>
                      </a:lnTo>
                      <a:lnTo>
                        <a:pt x="290" y="109"/>
                      </a:lnTo>
                      <a:lnTo>
                        <a:pt x="282" y="103"/>
                      </a:lnTo>
                      <a:lnTo>
                        <a:pt x="276" y="105"/>
                      </a:lnTo>
                      <a:lnTo>
                        <a:pt x="275" y="113"/>
                      </a:lnTo>
                      <a:lnTo>
                        <a:pt x="278" y="120"/>
                      </a:lnTo>
                      <a:lnTo>
                        <a:pt x="278" y="113"/>
                      </a:lnTo>
                      <a:lnTo>
                        <a:pt x="286" y="111"/>
                      </a:lnTo>
                      <a:lnTo>
                        <a:pt x="290" y="113"/>
                      </a:lnTo>
                      <a:lnTo>
                        <a:pt x="291" y="120"/>
                      </a:lnTo>
                      <a:lnTo>
                        <a:pt x="301" y="122"/>
                      </a:lnTo>
                      <a:lnTo>
                        <a:pt x="307" y="120"/>
                      </a:lnTo>
                      <a:lnTo>
                        <a:pt x="303" y="126"/>
                      </a:lnTo>
                      <a:lnTo>
                        <a:pt x="286" y="124"/>
                      </a:lnTo>
                      <a:lnTo>
                        <a:pt x="284" y="131"/>
                      </a:lnTo>
                      <a:lnTo>
                        <a:pt x="291" y="128"/>
                      </a:lnTo>
                      <a:lnTo>
                        <a:pt x="288" y="141"/>
                      </a:lnTo>
                      <a:lnTo>
                        <a:pt x="288" y="148"/>
                      </a:lnTo>
                      <a:lnTo>
                        <a:pt x="293" y="156"/>
                      </a:lnTo>
                      <a:lnTo>
                        <a:pt x="291" y="148"/>
                      </a:lnTo>
                      <a:lnTo>
                        <a:pt x="299" y="152"/>
                      </a:lnTo>
                      <a:lnTo>
                        <a:pt x="305" y="158"/>
                      </a:lnTo>
                      <a:lnTo>
                        <a:pt x="312" y="160"/>
                      </a:lnTo>
                      <a:lnTo>
                        <a:pt x="310" y="154"/>
                      </a:lnTo>
                      <a:lnTo>
                        <a:pt x="312" y="146"/>
                      </a:lnTo>
                      <a:lnTo>
                        <a:pt x="312" y="154"/>
                      </a:lnTo>
                      <a:lnTo>
                        <a:pt x="316" y="156"/>
                      </a:lnTo>
                      <a:lnTo>
                        <a:pt x="322" y="143"/>
                      </a:lnTo>
                      <a:lnTo>
                        <a:pt x="322" y="156"/>
                      </a:lnTo>
                      <a:lnTo>
                        <a:pt x="325" y="158"/>
                      </a:lnTo>
                      <a:lnTo>
                        <a:pt x="320" y="165"/>
                      </a:lnTo>
                      <a:lnTo>
                        <a:pt x="322" y="171"/>
                      </a:lnTo>
                      <a:lnTo>
                        <a:pt x="327" y="167"/>
                      </a:lnTo>
                      <a:lnTo>
                        <a:pt x="331" y="173"/>
                      </a:lnTo>
                      <a:lnTo>
                        <a:pt x="337" y="169"/>
                      </a:lnTo>
                      <a:lnTo>
                        <a:pt x="335" y="177"/>
                      </a:lnTo>
                      <a:lnTo>
                        <a:pt x="329" y="184"/>
                      </a:lnTo>
                      <a:lnTo>
                        <a:pt x="329" y="188"/>
                      </a:lnTo>
                      <a:lnTo>
                        <a:pt x="344" y="184"/>
                      </a:lnTo>
                      <a:lnTo>
                        <a:pt x="350" y="184"/>
                      </a:lnTo>
                      <a:lnTo>
                        <a:pt x="355" y="177"/>
                      </a:lnTo>
                      <a:lnTo>
                        <a:pt x="370" y="171"/>
                      </a:lnTo>
                      <a:lnTo>
                        <a:pt x="370" y="165"/>
                      </a:lnTo>
                      <a:lnTo>
                        <a:pt x="374" y="158"/>
                      </a:lnTo>
                      <a:lnTo>
                        <a:pt x="378" y="145"/>
                      </a:lnTo>
                      <a:lnTo>
                        <a:pt x="382" y="146"/>
                      </a:lnTo>
                      <a:lnTo>
                        <a:pt x="385" y="133"/>
                      </a:lnTo>
                      <a:lnTo>
                        <a:pt x="378" y="126"/>
                      </a:lnTo>
                      <a:lnTo>
                        <a:pt x="382" y="124"/>
                      </a:lnTo>
                      <a:lnTo>
                        <a:pt x="384" y="122"/>
                      </a:lnTo>
                      <a:lnTo>
                        <a:pt x="335" y="133"/>
                      </a:lnTo>
                      <a:lnTo>
                        <a:pt x="329" y="126"/>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22" name="Freeform 128">
                  <a:extLst>
                    <a:ext uri="{FF2B5EF4-FFF2-40B4-BE49-F238E27FC236}">
                      <a16:creationId xmlns:a16="http://schemas.microsoft.com/office/drawing/2014/main" id="{95039351-4760-4072-A340-9517682D2A63}"/>
                    </a:ext>
                  </a:extLst>
                </p:cNvPr>
                <p:cNvSpPr>
                  <a:spLocks/>
                </p:cNvSpPr>
                <p:nvPr/>
              </p:nvSpPr>
              <p:spPr bwMode="auto">
                <a:xfrm>
                  <a:off x="4707183" y="2383256"/>
                  <a:ext cx="14410" cy="14825"/>
                </a:xfrm>
                <a:custGeom>
                  <a:avLst/>
                  <a:gdLst>
                    <a:gd name="T0" fmla="*/ 15 w 15"/>
                    <a:gd name="T1" fmla="*/ 6 h 17"/>
                    <a:gd name="T2" fmla="*/ 7 w 15"/>
                    <a:gd name="T3" fmla="*/ 0 h 17"/>
                    <a:gd name="T4" fmla="*/ 0 w 15"/>
                    <a:gd name="T5" fmla="*/ 4 h 17"/>
                    <a:gd name="T6" fmla="*/ 6 w 15"/>
                    <a:gd name="T7" fmla="*/ 8 h 17"/>
                    <a:gd name="T8" fmla="*/ 9 w 15"/>
                    <a:gd name="T9" fmla="*/ 12 h 17"/>
                    <a:gd name="T10" fmla="*/ 11 w 15"/>
                    <a:gd name="T11" fmla="*/ 17 h 17"/>
                    <a:gd name="T12" fmla="*/ 15 w 15"/>
                    <a:gd name="T13" fmla="*/ 12 h 17"/>
                    <a:gd name="T14" fmla="*/ 15 w 15"/>
                    <a:gd name="T15" fmla="*/ 6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7">
                      <a:moveTo>
                        <a:pt x="15" y="6"/>
                      </a:moveTo>
                      <a:lnTo>
                        <a:pt x="7" y="0"/>
                      </a:lnTo>
                      <a:lnTo>
                        <a:pt x="0" y="4"/>
                      </a:lnTo>
                      <a:lnTo>
                        <a:pt x="6" y="8"/>
                      </a:lnTo>
                      <a:lnTo>
                        <a:pt x="9" y="12"/>
                      </a:lnTo>
                      <a:lnTo>
                        <a:pt x="11" y="17"/>
                      </a:lnTo>
                      <a:lnTo>
                        <a:pt x="15" y="12"/>
                      </a:lnTo>
                      <a:lnTo>
                        <a:pt x="15" y="6"/>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23" name="Freeform 129">
                  <a:extLst>
                    <a:ext uri="{FF2B5EF4-FFF2-40B4-BE49-F238E27FC236}">
                      <a16:creationId xmlns:a16="http://schemas.microsoft.com/office/drawing/2014/main" id="{A8E2BF78-4CDF-4E87-A2E8-C2FF7890B205}"/>
                    </a:ext>
                  </a:extLst>
                </p:cNvPr>
                <p:cNvSpPr>
                  <a:spLocks/>
                </p:cNvSpPr>
                <p:nvPr/>
              </p:nvSpPr>
              <p:spPr bwMode="auto">
                <a:xfrm>
                  <a:off x="4707183" y="2383256"/>
                  <a:ext cx="14410" cy="14825"/>
                </a:xfrm>
                <a:custGeom>
                  <a:avLst/>
                  <a:gdLst>
                    <a:gd name="T0" fmla="*/ 15 w 15"/>
                    <a:gd name="T1" fmla="*/ 6 h 17"/>
                    <a:gd name="T2" fmla="*/ 7 w 15"/>
                    <a:gd name="T3" fmla="*/ 0 h 17"/>
                    <a:gd name="T4" fmla="*/ 0 w 15"/>
                    <a:gd name="T5" fmla="*/ 4 h 17"/>
                    <a:gd name="T6" fmla="*/ 6 w 15"/>
                    <a:gd name="T7" fmla="*/ 8 h 17"/>
                    <a:gd name="T8" fmla="*/ 9 w 15"/>
                    <a:gd name="T9" fmla="*/ 12 h 17"/>
                    <a:gd name="T10" fmla="*/ 11 w 15"/>
                    <a:gd name="T11" fmla="*/ 17 h 17"/>
                    <a:gd name="T12" fmla="*/ 15 w 15"/>
                    <a:gd name="T13" fmla="*/ 12 h 17"/>
                    <a:gd name="T14" fmla="*/ 15 w 15"/>
                    <a:gd name="T15" fmla="*/ 6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7">
                      <a:moveTo>
                        <a:pt x="15" y="6"/>
                      </a:moveTo>
                      <a:lnTo>
                        <a:pt x="7" y="0"/>
                      </a:lnTo>
                      <a:lnTo>
                        <a:pt x="0" y="4"/>
                      </a:lnTo>
                      <a:lnTo>
                        <a:pt x="6" y="8"/>
                      </a:lnTo>
                      <a:lnTo>
                        <a:pt x="9" y="12"/>
                      </a:lnTo>
                      <a:lnTo>
                        <a:pt x="11" y="17"/>
                      </a:lnTo>
                      <a:lnTo>
                        <a:pt x="15" y="12"/>
                      </a:lnTo>
                      <a:lnTo>
                        <a:pt x="15" y="6"/>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24" name="Freeform 140">
                  <a:extLst>
                    <a:ext uri="{FF2B5EF4-FFF2-40B4-BE49-F238E27FC236}">
                      <a16:creationId xmlns:a16="http://schemas.microsoft.com/office/drawing/2014/main" id="{C895A564-2EC5-408E-A909-C892637410A2}"/>
                    </a:ext>
                  </a:extLst>
                </p:cNvPr>
                <p:cNvSpPr>
                  <a:spLocks/>
                </p:cNvSpPr>
                <p:nvPr/>
              </p:nvSpPr>
              <p:spPr bwMode="auto">
                <a:xfrm>
                  <a:off x="4865697" y="2440811"/>
                  <a:ext cx="9607" cy="18313"/>
                </a:xfrm>
                <a:custGeom>
                  <a:avLst/>
                  <a:gdLst>
                    <a:gd name="T0" fmla="*/ 4 w 10"/>
                    <a:gd name="T1" fmla="*/ 8 h 21"/>
                    <a:gd name="T2" fmla="*/ 4 w 10"/>
                    <a:gd name="T3" fmla="*/ 15 h 21"/>
                    <a:gd name="T4" fmla="*/ 0 w 10"/>
                    <a:gd name="T5" fmla="*/ 21 h 21"/>
                    <a:gd name="T6" fmla="*/ 6 w 10"/>
                    <a:gd name="T7" fmla="*/ 15 h 21"/>
                    <a:gd name="T8" fmla="*/ 10 w 10"/>
                    <a:gd name="T9" fmla="*/ 0 h 21"/>
                    <a:gd name="T10" fmla="*/ 8 w 10"/>
                    <a:gd name="T11" fmla="*/ 2 h 21"/>
                    <a:gd name="T12" fmla="*/ 4 w 10"/>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10" h="21">
                      <a:moveTo>
                        <a:pt x="4" y="8"/>
                      </a:moveTo>
                      <a:lnTo>
                        <a:pt x="4" y="15"/>
                      </a:lnTo>
                      <a:lnTo>
                        <a:pt x="0" y="21"/>
                      </a:lnTo>
                      <a:lnTo>
                        <a:pt x="6" y="15"/>
                      </a:lnTo>
                      <a:lnTo>
                        <a:pt x="10" y="0"/>
                      </a:lnTo>
                      <a:lnTo>
                        <a:pt x="8" y="2"/>
                      </a:lnTo>
                      <a:lnTo>
                        <a:pt x="4" y="8"/>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25" name="Freeform 141">
                  <a:extLst>
                    <a:ext uri="{FF2B5EF4-FFF2-40B4-BE49-F238E27FC236}">
                      <a16:creationId xmlns:a16="http://schemas.microsoft.com/office/drawing/2014/main" id="{32B4FCB4-3658-4708-A0D4-FD51C3850EA4}"/>
                    </a:ext>
                  </a:extLst>
                </p:cNvPr>
                <p:cNvSpPr>
                  <a:spLocks/>
                </p:cNvSpPr>
                <p:nvPr/>
              </p:nvSpPr>
              <p:spPr bwMode="auto">
                <a:xfrm>
                  <a:off x="4865697" y="2440811"/>
                  <a:ext cx="9607" cy="18313"/>
                </a:xfrm>
                <a:custGeom>
                  <a:avLst/>
                  <a:gdLst>
                    <a:gd name="T0" fmla="*/ 4 w 10"/>
                    <a:gd name="T1" fmla="*/ 8 h 21"/>
                    <a:gd name="T2" fmla="*/ 4 w 10"/>
                    <a:gd name="T3" fmla="*/ 15 h 21"/>
                    <a:gd name="T4" fmla="*/ 0 w 10"/>
                    <a:gd name="T5" fmla="*/ 21 h 21"/>
                    <a:gd name="T6" fmla="*/ 6 w 10"/>
                    <a:gd name="T7" fmla="*/ 15 h 21"/>
                    <a:gd name="T8" fmla="*/ 10 w 10"/>
                    <a:gd name="T9" fmla="*/ 0 h 21"/>
                    <a:gd name="T10" fmla="*/ 8 w 10"/>
                    <a:gd name="T11" fmla="*/ 2 h 21"/>
                    <a:gd name="T12" fmla="*/ 4 w 10"/>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10" h="21">
                      <a:moveTo>
                        <a:pt x="4" y="8"/>
                      </a:moveTo>
                      <a:lnTo>
                        <a:pt x="4" y="15"/>
                      </a:lnTo>
                      <a:lnTo>
                        <a:pt x="0" y="21"/>
                      </a:lnTo>
                      <a:lnTo>
                        <a:pt x="6" y="15"/>
                      </a:lnTo>
                      <a:lnTo>
                        <a:pt x="10" y="0"/>
                      </a:lnTo>
                      <a:lnTo>
                        <a:pt x="8" y="2"/>
                      </a:lnTo>
                      <a:lnTo>
                        <a:pt x="4" y="8"/>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26" name="Freeform 142">
                  <a:extLst>
                    <a:ext uri="{FF2B5EF4-FFF2-40B4-BE49-F238E27FC236}">
                      <a16:creationId xmlns:a16="http://schemas.microsoft.com/office/drawing/2014/main" id="{2C1D754C-8CC3-4C76-9A12-CFBF2E8AE769}"/>
                    </a:ext>
                  </a:extLst>
                </p:cNvPr>
                <p:cNvSpPr>
                  <a:spLocks/>
                </p:cNvSpPr>
                <p:nvPr/>
              </p:nvSpPr>
              <p:spPr bwMode="auto">
                <a:xfrm>
                  <a:off x="4873382" y="2416393"/>
                  <a:ext cx="4803" cy="26161"/>
                </a:xfrm>
                <a:custGeom>
                  <a:avLst/>
                  <a:gdLst>
                    <a:gd name="T0" fmla="*/ 0 w 5"/>
                    <a:gd name="T1" fmla="*/ 30 h 30"/>
                    <a:gd name="T2" fmla="*/ 2 w 5"/>
                    <a:gd name="T3" fmla="*/ 28 h 30"/>
                    <a:gd name="T4" fmla="*/ 4 w 5"/>
                    <a:gd name="T5" fmla="*/ 21 h 30"/>
                    <a:gd name="T6" fmla="*/ 5 w 5"/>
                    <a:gd name="T7" fmla="*/ 0 h 30"/>
                    <a:gd name="T8" fmla="*/ 4 w 5"/>
                    <a:gd name="T9" fmla="*/ 7 h 30"/>
                    <a:gd name="T10" fmla="*/ 0 w 5"/>
                    <a:gd name="T11" fmla="*/ 30 h 30"/>
                  </a:gdLst>
                  <a:ahLst/>
                  <a:cxnLst>
                    <a:cxn ang="0">
                      <a:pos x="T0" y="T1"/>
                    </a:cxn>
                    <a:cxn ang="0">
                      <a:pos x="T2" y="T3"/>
                    </a:cxn>
                    <a:cxn ang="0">
                      <a:pos x="T4" y="T5"/>
                    </a:cxn>
                    <a:cxn ang="0">
                      <a:pos x="T6" y="T7"/>
                    </a:cxn>
                    <a:cxn ang="0">
                      <a:pos x="T8" y="T9"/>
                    </a:cxn>
                    <a:cxn ang="0">
                      <a:pos x="T10" y="T11"/>
                    </a:cxn>
                  </a:cxnLst>
                  <a:rect l="0" t="0" r="r" b="b"/>
                  <a:pathLst>
                    <a:path w="5" h="30">
                      <a:moveTo>
                        <a:pt x="0" y="30"/>
                      </a:moveTo>
                      <a:lnTo>
                        <a:pt x="2" y="28"/>
                      </a:lnTo>
                      <a:lnTo>
                        <a:pt x="4" y="21"/>
                      </a:lnTo>
                      <a:lnTo>
                        <a:pt x="5" y="0"/>
                      </a:lnTo>
                      <a:lnTo>
                        <a:pt x="4" y="7"/>
                      </a:lnTo>
                      <a:lnTo>
                        <a:pt x="0" y="3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27" name="Freeform 143">
                  <a:extLst>
                    <a:ext uri="{FF2B5EF4-FFF2-40B4-BE49-F238E27FC236}">
                      <a16:creationId xmlns:a16="http://schemas.microsoft.com/office/drawing/2014/main" id="{7D712B1A-1775-4363-BF31-88CA7E44AA84}"/>
                    </a:ext>
                  </a:extLst>
                </p:cNvPr>
                <p:cNvSpPr>
                  <a:spLocks/>
                </p:cNvSpPr>
                <p:nvPr/>
              </p:nvSpPr>
              <p:spPr bwMode="auto">
                <a:xfrm>
                  <a:off x="4873382" y="2416393"/>
                  <a:ext cx="4803" cy="26161"/>
                </a:xfrm>
                <a:custGeom>
                  <a:avLst/>
                  <a:gdLst>
                    <a:gd name="T0" fmla="*/ 0 w 5"/>
                    <a:gd name="T1" fmla="*/ 30 h 30"/>
                    <a:gd name="T2" fmla="*/ 2 w 5"/>
                    <a:gd name="T3" fmla="*/ 28 h 30"/>
                    <a:gd name="T4" fmla="*/ 4 w 5"/>
                    <a:gd name="T5" fmla="*/ 21 h 30"/>
                    <a:gd name="T6" fmla="*/ 5 w 5"/>
                    <a:gd name="T7" fmla="*/ 0 h 30"/>
                    <a:gd name="T8" fmla="*/ 4 w 5"/>
                    <a:gd name="T9" fmla="*/ 7 h 30"/>
                    <a:gd name="T10" fmla="*/ 0 w 5"/>
                    <a:gd name="T11" fmla="*/ 30 h 30"/>
                  </a:gdLst>
                  <a:ahLst/>
                  <a:cxnLst>
                    <a:cxn ang="0">
                      <a:pos x="T0" y="T1"/>
                    </a:cxn>
                    <a:cxn ang="0">
                      <a:pos x="T2" y="T3"/>
                    </a:cxn>
                    <a:cxn ang="0">
                      <a:pos x="T4" y="T5"/>
                    </a:cxn>
                    <a:cxn ang="0">
                      <a:pos x="T6" y="T7"/>
                    </a:cxn>
                    <a:cxn ang="0">
                      <a:pos x="T8" y="T9"/>
                    </a:cxn>
                    <a:cxn ang="0">
                      <a:pos x="T10" y="T11"/>
                    </a:cxn>
                  </a:cxnLst>
                  <a:rect l="0" t="0" r="r" b="b"/>
                  <a:pathLst>
                    <a:path w="5" h="30">
                      <a:moveTo>
                        <a:pt x="0" y="30"/>
                      </a:moveTo>
                      <a:lnTo>
                        <a:pt x="2" y="28"/>
                      </a:lnTo>
                      <a:lnTo>
                        <a:pt x="4" y="21"/>
                      </a:lnTo>
                      <a:lnTo>
                        <a:pt x="5" y="0"/>
                      </a:lnTo>
                      <a:lnTo>
                        <a:pt x="4" y="7"/>
                      </a:lnTo>
                      <a:lnTo>
                        <a:pt x="0" y="3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grpSp>
          <p:sp>
            <p:nvSpPr>
              <p:cNvPr id="174" name="Freeform 145">
                <a:extLst>
                  <a:ext uri="{FF2B5EF4-FFF2-40B4-BE49-F238E27FC236}">
                    <a16:creationId xmlns:a16="http://schemas.microsoft.com/office/drawing/2014/main" id="{ADE94EE7-523F-4A37-841E-83332C41B782}"/>
                  </a:ext>
                </a:extLst>
              </p:cNvPr>
              <p:cNvSpPr>
                <a:spLocks/>
              </p:cNvSpPr>
              <p:nvPr/>
            </p:nvSpPr>
            <p:spPr bwMode="auto">
              <a:xfrm>
                <a:off x="4910849" y="2017871"/>
                <a:ext cx="141221" cy="124702"/>
              </a:xfrm>
              <a:custGeom>
                <a:avLst/>
                <a:gdLst>
                  <a:gd name="T0" fmla="*/ 145 w 147"/>
                  <a:gd name="T1" fmla="*/ 68 h 143"/>
                  <a:gd name="T2" fmla="*/ 147 w 147"/>
                  <a:gd name="T3" fmla="*/ 62 h 143"/>
                  <a:gd name="T4" fmla="*/ 145 w 147"/>
                  <a:gd name="T5" fmla="*/ 55 h 143"/>
                  <a:gd name="T6" fmla="*/ 130 w 147"/>
                  <a:gd name="T7" fmla="*/ 0 h 143"/>
                  <a:gd name="T8" fmla="*/ 126 w 147"/>
                  <a:gd name="T9" fmla="*/ 0 h 143"/>
                  <a:gd name="T10" fmla="*/ 117 w 147"/>
                  <a:gd name="T11" fmla="*/ 2 h 143"/>
                  <a:gd name="T12" fmla="*/ 77 w 147"/>
                  <a:gd name="T13" fmla="*/ 11 h 143"/>
                  <a:gd name="T14" fmla="*/ 70 w 147"/>
                  <a:gd name="T15" fmla="*/ 15 h 143"/>
                  <a:gd name="T16" fmla="*/ 66 w 147"/>
                  <a:gd name="T17" fmla="*/ 15 h 143"/>
                  <a:gd name="T18" fmla="*/ 53 w 147"/>
                  <a:gd name="T19" fmla="*/ 19 h 143"/>
                  <a:gd name="T20" fmla="*/ 45 w 147"/>
                  <a:gd name="T21" fmla="*/ 19 h 143"/>
                  <a:gd name="T22" fmla="*/ 0 w 147"/>
                  <a:gd name="T23" fmla="*/ 30 h 143"/>
                  <a:gd name="T24" fmla="*/ 13 w 147"/>
                  <a:gd name="T25" fmla="*/ 107 h 143"/>
                  <a:gd name="T26" fmla="*/ 19 w 147"/>
                  <a:gd name="T27" fmla="*/ 115 h 143"/>
                  <a:gd name="T28" fmla="*/ 19 w 147"/>
                  <a:gd name="T29" fmla="*/ 120 h 143"/>
                  <a:gd name="T30" fmla="*/ 8 w 147"/>
                  <a:gd name="T31" fmla="*/ 132 h 143"/>
                  <a:gd name="T32" fmla="*/ 8 w 147"/>
                  <a:gd name="T33" fmla="*/ 135 h 143"/>
                  <a:gd name="T34" fmla="*/ 13 w 147"/>
                  <a:gd name="T35" fmla="*/ 143 h 143"/>
                  <a:gd name="T36" fmla="*/ 21 w 147"/>
                  <a:gd name="T37" fmla="*/ 139 h 143"/>
                  <a:gd name="T38" fmla="*/ 34 w 147"/>
                  <a:gd name="T39" fmla="*/ 126 h 143"/>
                  <a:gd name="T40" fmla="*/ 42 w 147"/>
                  <a:gd name="T41" fmla="*/ 122 h 143"/>
                  <a:gd name="T42" fmla="*/ 45 w 147"/>
                  <a:gd name="T43" fmla="*/ 115 h 143"/>
                  <a:gd name="T44" fmla="*/ 49 w 147"/>
                  <a:gd name="T45" fmla="*/ 117 h 143"/>
                  <a:gd name="T46" fmla="*/ 60 w 147"/>
                  <a:gd name="T47" fmla="*/ 103 h 143"/>
                  <a:gd name="T48" fmla="*/ 68 w 147"/>
                  <a:gd name="T49" fmla="*/ 102 h 143"/>
                  <a:gd name="T50" fmla="*/ 74 w 147"/>
                  <a:gd name="T51" fmla="*/ 98 h 143"/>
                  <a:gd name="T52" fmla="*/ 81 w 147"/>
                  <a:gd name="T53" fmla="*/ 98 h 143"/>
                  <a:gd name="T54" fmla="*/ 85 w 147"/>
                  <a:gd name="T55" fmla="*/ 94 h 143"/>
                  <a:gd name="T56" fmla="*/ 106 w 147"/>
                  <a:gd name="T57" fmla="*/ 90 h 143"/>
                  <a:gd name="T58" fmla="*/ 106 w 147"/>
                  <a:gd name="T59" fmla="*/ 85 h 143"/>
                  <a:gd name="T60" fmla="*/ 104 w 147"/>
                  <a:gd name="T61" fmla="*/ 81 h 143"/>
                  <a:gd name="T62" fmla="*/ 107 w 147"/>
                  <a:gd name="T63" fmla="*/ 81 h 143"/>
                  <a:gd name="T64" fmla="*/ 107 w 147"/>
                  <a:gd name="T65" fmla="*/ 85 h 143"/>
                  <a:gd name="T66" fmla="*/ 115 w 147"/>
                  <a:gd name="T67" fmla="*/ 85 h 143"/>
                  <a:gd name="T68" fmla="*/ 128 w 147"/>
                  <a:gd name="T69" fmla="*/ 77 h 143"/>
                  <a:gd name="T70" fmla="*/ 141 w 147"/>
                  <a:gd name="T71" fmla="*/ 72 h 143"/>
                  <a:gd name="T72" fmla="*/ 147 w 147"/>
                  <a:gd name="T73" fmla="*/ 73 h 143"/>
                  <a:gd name="T74" fmla="*/ 145 w 147"/>
                  <a:gd name="T75" fmla="*/ 70 h 143"/>
                  <a:gd name="T76" fmla="*/ 145 w 147"/>
                  <a:gd name="T77" fmla="*/ 6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7" h="143">
                    <a:moveTo>
                      <a:pt x="145" y="68"/>
                    </a:moveTo>
                    <a:lnTo>
                      <a:pt x="147" y="62"/>
                    </a:lnTo>
                    <a:lnTo>
                      <a:pt x="145" y="55"/>
                    </a:lnTo>
                    <a:lnTo>
                      <a:pt x="130" y="0"/>
                    </a:lnTo>
                    <a:lnTo>
                      <a:pt x="126" y="0"/>
                    </a:lnTo>
                    <a:lnTo>
                      <a:pt x="117" y="2"/>
                    </a:lnTo>
                    <a:lnTo>
                      <a:pt x="77" y="11"/>
                    </a:lnTo>
                    <a:lnTo>
                      <a:pt x="70" y="15"/>
                    </a:lnTo>
                    <a:lnTo>
                      <a:pt x="66" y="15"/>
                    </a:lnTo>
                    <a:lnTo>
                      <a:pt x="53" y="19"/>
                    </a:lnTo>
                    <a:lnTo>
                      <a:pt x="45" y="19"/>
                    </a:lnTo>
                    <a:lnTo>
                      <a:pt x="0" y="30"/>
                    </a:lnTo>
                    <a:lnTo>
                      <a:pt x="13" y="107"/>
                    </a:lnTo>
                    <a:lnTo>
                      <a:pt x="19" y="115"/>
                    </a:lnTo>
                    <a:lnTo>
                      <a:pt x="19" y="120"/>
                    </a:lnTo>
                    <a:lnTo>
                      <a:pt x="8" y="132"/>
                    </a:lnTo>
                    <a:lnTo>
                      <a:pt x="8" y="135"/>
                    </a:lnTo>
                    <a:lnTo>
                      <a:pt x="13" y="143"/>
                    </a:lnTo>
                    <a:lnTo>
                      <a:pt x="21" y="139"/>
                    </a:lnTo>
                    <a:lnTo>
                      <a:pt x="34" y="126"/>
                    </a:lnTo>
                    <a:lnTo>
                      <a:pt x="42" y="122"/>
                    </a:lnTo>
                    <a:lnTo>
                      <a:pt x="45" y="115"/>
                    </a:lnTo>
                    <a:lnTo>
                      <a:pt x="49" y="117"/>
                    </a:lnTo>
                    <a:lnTo>
                      <a:pt x="60" y="103"/>
                    </a:lnTo>
                    <a:lnTo>
                      <a:pt x="68" y="102"/>
                    </a:lnTo>
                    <a:lnTo>
                      <a:pt x="74" y="98"/>
                    </a:lnTo>
                    <a:lnTo>
                      <a:pt x="81" y="98"/>
                    </a:lnTo>
                    <a:lnTo>
                      <a:pt x="85" y="94"/>
                    </a:lnTo>
                    <a:lnTo>
                      <a:pt x="106" y="90"/>
                    </a:lnTo>
                    <a:lnTo>
                      <a:pt x="106" y="85"/>
                    </a:lnTo>
                    <a:lnTo>
                      <a:pt x="104" y="81"/>
                    </a:lnTo>
                    <a:lnTo>
                      <a:pt x="107" y="81"/>
                    </a:lnTo>
                    <a:lnTo>
                      <a:pt x="107" y="85"/>
                    </a:lnTo>
                    <a:lnTo>
                      <a:pt x="115" y="85"/>
                    </a:lnTo>
                    <a:lnTo>
                      <a:pt x="128" y="77"/>
                    </a:lnTo>
                    <a:lnTo>
                      <a:pt x="141" y="72"/>
                    </a:lnTo>
                    <a:lnTo>
                      <a:pt x="147" y="73"/>
                    </a:lnTo>
                    <a:lnTo>
                      <a:pt x="145" y="70"/>
                    </a:lnTo>
                    <a:lnTo>
                      <a:pt x="145" y="68"/>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75" name="Freeform 146">
                <a:extLst>
                  <a:ext uri="{FF2B5EF4-FFF2-40B4-BE49-F238E27FC236}">
                    <a16:creationId xmlns:a16="http://schemas.microsoft.com/office/drawing/2014/main" id="{01936ED0-8051-49C2-B5E6-699E814A12FE}"/>
                  </a:ext>
                </a:extLst>
              </p:cNvPr>
              <p:cNvSpPr>
                <a:spLocks/>
              </p:cNvSpPr>
              <p:nvPr/>
            </p:nvSpPr>
            <p:spPr bwMode="auto">
              <a:xfrm>
                <a:off x="4951198" y="1706552"/>
                <a:ext cx="137379" cy="258996"/>
              </a:xfrm>
              <a:custGeom>
                <a:avLst/>
                <a:gdLst>
                  <a:gd name="T0" fmla="*/ 129 w 143"/>
                  <a:gd name="T1" fmla="*/ 216 h 297"/>
                  <a:gd name="T2" fmla="*/ 127 w 143"/>
                  <a:gd name="T3" fmla="*/ 209 h 297"/>
                  <a:gd name="T4" fmla="*/ 120 w 143"/>
                  <a:gd name="T5" fmla="*/ 205 h 297"/>
                  <a:gd name="T6" fmla="*/ 114 w 143"/>
                  <a:gd name="T7" fmla="*/ 199 h 297"/>
                  <a:gd name="T8" fmla="*/ 111 w 143"/>
                  <a:gd name="T9" fmla="*/ 194 h 297"/>
                  <a:gd name="T10" fmla="*/ 109 w 143"/>
                  <a:gd name="T11" fmla="*/ 186 h 297"/>
                  <a:gd name="T12" fmla="*/ 109 w 143"/>
                  <a:gd name="T13" fmla="*/ 178 h 297"/>
                  <a:gd name="T14" fmla="*/ 101 w 143"/>
                  <a:gd name="T15" fmla="*/ 158 h 297"/>
                  <a:gd name="T16" fmla="*/ 50 w 143"/>
                  <a:gd name="T17" fmla="*/ 4 h 297"/>
                  <a:gd name="T18" fmla="*/ 49 w 143"/>
                  <a:gd name="T19" fmla="*/ 0 h 297"/>
                  <a:gd name="T20" fmla="*/ 41 w 143"/>
                  <a:gd name="T21" fmla="*/ 7 h 297"/>
                  <a:gd name="T22" fmla="*/ 35 w 143"/>
                  <a:gd name="T23" fmla="*/ 6 h 297"/>
                  <a:gd name="T24" fmla="*/ 28 w 143"/>
                  <a:gd name="T25" fmla="*/ 11 h 297"/>
                  <a:gd name="T26" fmla="*/ 28 w 143"/>
                  <a:gd name="T27" fmla="*/ 17 h 297"/>
                  <a:gd name="T28" fmla="*/ 26 w 143"/>
                  <a:gd name="T29" fmla="*/ 32 h 297"/>
                  <a:gd name="T30" fmla="*/ 26 w 143"/>
                  <a:gd name="T31" fmla="*/ 37 h 297"/>
                  <a:gd name="T32" fmla="*/ 26 w 143"/>
                  <a:gd name="T33" fmla="*/ 39 h 297"/>
                  <a:gd name="T34" fmla="*/ 24 w 143"/>
                  <a:gd name="T35" fmla="*/ 41 h 297"/>
                  <a:gd name="T36" fmla="*/ 28 w 143"/>
                  <a:gd name="T37" fmla="*/ 53 h 297"/>
                  <a:gd name="T38" fmla="*/ 24 w 143"/>
                  <a:gd name="T39" fmla="*/ 66 h 297"/>
                  <a:gd name="T40" fmla="*/ 26 w 143"/>
                  <a:gd name="T41" fmla="*/ 73 h 297"/>
                  <a:gd name="T42" fmla="*/ 32 w 143"/>
                  <a:gd name="T43" fmla="*/ 79 h 297"/>
                  <a:gd name="T44" fmla="*/ 34 w 143"/>
                  <a:gd name="T45" fmla="*/ 86 h 297"/>
                  <a:gd name="T46" fmla="*/ 34 w 143"/>
                  <a:gd name="T47" fmla="*/ 92 h 297"/>
                  <a:gd name="T48" fmla="*/ 28 w 143"/>
                  <a:gd name="T49" fmla="*/ 103 h 297"/>
                  <a:gd name="T50" fmla="*/ 17 w 143"/>
                  <a:gd name="T51" fmla="*/ 116 h 297"/>
                  <a:gd name="T52" fmla="*/ 13 w 143"/>
                  <a:gd name="T53" fmla="*/ 116 h 297"/>
                  <a:gd name="T54" fmla="*/ 7 w 143"/>
                  <a:gd name="T55" fmla="*/ 124 h 297"/>
                  <a:gd name="T56" fmla="*/ 7 w 143"/>
                  <a:gd name="T57" fmla="*/ 130 h 297"/>
                  <a:gd name="T58" fmla="*/ 11 w 143"/>
                  <a:gd name="T59" fmla="*/ 145 h 297"/>
                  <a:gd name="T60" fmla="*/ 9 w 143"/>
                  <a:gd name="T61" fmla="*/ 156 h 297"/>
                  <a:gd name="T62" fmla="*/ 11 w 143"/>
                  <a:gd name="T63" fmla="*/ 163 h 297"/>
                  <a:gd name="T64" fmla="*/ 7 w 143"/>
                  <a:gd name="T65" fmla="*/ 171 h 297"/>
                  <a:gd name="T66" fmla="*/ 7 w 143"/>
                  <a:gd name="T67" fmla="*/ 178 h 297"/>
                  <a:gd name="T68" fmla="*/ 5 w 143"/>
                  <a:gd name="T69" fmla="*/ 184 h 297"/>
                  <a:gd name="T70" fmla="*/ 2 w 143"/>
                  <a:gd name="T71" fmla="*/ 192 h 297"/>
                  <a:gd name="T72" fmla="*/ 3 w 143"/>
                  <a:gd name="T73" fmla="*/ 203 h 297"/>
                  <a:gd name="T74" fmla="*/ 0 w 143"/>
                  <a:gd name="T75" fmla="*/ 209 h 297"/>
                  <a:gd name="T76" fmla="*/ 5 w 143"/>
                  <a:gd name="T77" fmla="*/ 233 h 297"/>
                  <a:gd name="T78" fmla="*/ 5 w 143"/>
                  <a:gd name="T79" fmla="*/ 246 h 297"/>
                  <a:gd name="T80" fmla="*/ 11 w 143"/>
                  <a:gd name="T81" fmla="*/ 267 h 297"/>
                  <a:gd name="T82" fmla="*/ 7 w 143"/>
                  <a:gd name="T83" fmla="*/ 274 h 297"/>
                  <a:gd name="T84" fmla="*/ 7 w 143"/>
                  <a:gd name="T85" fmla="*/ 282 h 297"/>
                  <a:gd name="T86" fmla="*/ 11 w 143"/>
                  <a:gd name="T87" fmla="*/ 289 h 297"/>
                  <a:gd name="T88" fmla="*/ 17 w 143"/>
                  <a:gd name="T89" fmla="*/ 297 h 297"/>
                  <a:gd name="T90" fmla="*/ 105 w 143"/>
                  <a:gd name="T91" fmla="*/ 276 h 297"/>
                  <a:gd name="T92" fmla="*/ 114 w 143"/>
                  <a:gd name="T93" fmla="*/ 265 h 297"/>
                  <a:gd name="T94" fmla="*/ 118 w 143"/>
                  <a:gd name="T95" fmla="*/ 259 h 297"/>
                  <a:gd name="T96" fmla="*/ 120 w 143"/>
                  <a:gd name="T97" fmla="*/ 259 h 297"/>
                  <a:gd name="T98" fmla="*/ 124 w 143"/>
                  <a:gd name="T99" fmla="*/ 252 h 297"/>
                  <a:gd name="T100" fmla="*/ 131 w 143"/>
                  <a:gd name="T101" fmla="*/ 248 h 297"/>
                  <a:gd name="T102" fmla="*/ 135 w 143"/>
                  <a:gd name="T103" fmla="*/ 246 h 297"/>
                  <a:gd name="T104" fmla="*/ 139 w 143"/>
                  <a:gd name="T105" fmla="*/ 246 h 297"/>
                  <a:gd name="T106" fmla="*/ 139 w 143"/>
                  <a:gd name="T107" fmla="*/ 241 h 297"/>
                  <a:gd name="T108" fmla="*/ 143 w 143"/>
                  <a:gd name="T109" fmla="*/ 225 h 297"/>
                  <a:gd name="T110" fmla="*/ 139 w 143"/>
                  <a:gd name="T111" fmla="*/ 224 h 297"/>
                  <a:gd name="T112" fmla="*/ 135 w 143"/>
                  <a:gd name="T113" fmla="*/ 222 h 297"/>
                  <a:gd name="T114" fmla="*/ 129 w 143"/>
                  <a:gd name="T115" fmla="*/ 216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3" h="297">
                    <a:moveTo>
                      <a:pt x="129" y="216"/>
                    </a:moveTo>
                    <a:lnTo>
                      <a:pt x="127" y="209"/>
                    </a:lnTo>
                    <a:lnTo>
                      <a:pt x="120" y="205"/>
                    </a:lnTo>
                    <a:lnTo>
                      <a:pt x="114" y="199"/>
                    </a:lnTo>
                    <a:lnTo>
                      <a:pt x="111" y="194"/>
                    </a:lnTo>
                    <a:lnTo>
                      <a:pt x="109" y="186"/>
                    </a:lnTo>
                    <a:lnTo>
                      <a:pt x="109" y="178"/>
                    </a:lnTo>
                    <a:lnTo>
                      <a:pt x="101" y="158"/>
                    </a:lnTo>
                    <a:lnTo>
                      <a:pt x="50" y="4"/>
                    </a:lnTo>
                    <a:lnTo>
                      <a:pt x="49" y="0"/>
                    </a:lnTo>
                    <a:lnTo>
                      <a:pt x="41" y="7"/>
                    </a:lnTo>
                    <a:lnTo>
                      <a:pt x="35" y="6"/>
                    </a:lnTo>
                    <a:lnTo>
                      <a:pt x="28" y="11"/>
                    </a:lnTo>
                    <a:lnTo>
                      <a:pt x="28" y="17"/>
                    </a:lnTo>
                    <a:lnTo>
                      <a:pt x="26" y="32"/>
                    </a:lnTo>
                    <a:lnTo>
                      <a:pt x="26" y="37"/>
                    </a:lnTo>
                    <a:lnTo>
                      <a:pt x="26" y="39"/>
                    </a:lnTo>
                    <a:lnTo>
                      <a:pt x="24" y="41"/>
                    </a:lnTo>
                    <a:lnTo>
                      <a:pt x="28" y="53"/>
                    </a:lnTo>
                    <a:lnTo>
                      <a:pt x="24" y="66"/>
                    </a:lnTo>
                    <a:lnTo>
                      <a:pt x="26" y="73"/>
                    </a:lnTo>
                    <a:lnTo>
                      <a:pt x="32" y="79"/>
                    </a:lnTo>
                    <a:lnTo>
                      <a:pt x="34" y="86"/>
                    </a:lnTo>
                    <a:lnTo>
                      <a:pt x="34" y="92"/>
                    </a:lnTo>
                    <a:lnTo>
                      <a:pt x="28" y="103"/>
                    </a:lnTo>
                    <a:lnTo>
                      <a:pt x="17" y="116"/>
                    </a:lnTo>
                    <a:lnTo>
                      <a:pt x="13" y="116"/>
                    </a:lnTo>
                    <a:lnTo>
                      <a:pt x="7" y="124"/>
                    </a:lnTo>
                    <a:lnTo>
                      <a:pt x="7" y="130"/>
                    </a:lnTo>
                    <a:lnTo>
                      <a:pt x="11" y="145"/>
                    </a:lnTo>
                    <a:lnTo>
                      <a:pt x="9" y="156"/>
                    </a:lnTo>
                    <a:lnTo>
                      <a:pt x="11" y="163"/>
                    </a:lnTo>
                    <a:lnTo>
                      <a:pt x="7" y="171"/>
                    </a:lnTo>
                    <a:lnTo>
                      <a:pt x="7" y="178"/>
                    </a:lnTo>
                    <a:lnTo>
                      <a:pt x="5" y="184"/>
                    </a:lnTo>
                    <a:lnTo>
                      <a:pt x="2" y="192"/>
                    </a:lnTo>
                    <a:lnTo>
                      <a:pt x="3" y="203"/>
                    </a:lnTo>
                    <a:lnTo>
                      <a:pt x="0" y="209"/>
                    </a:lnTo>
                    <a:lnTo>
                      <a:pt x="5" y="233"/>
                    </a:lnTo>
                    <a:lnTo>
                      <a:pt x="5" y="246"/>
                    </a:lnTo>
                    <a:lnTo>
                      <a:pt x="11" y="267"/>
                    </a:lnTo>
                    <a:lnTo>
                      <a:pt x="7" y="274"/>
                    </a:lnTo>
                    <a:lnTo>
                      <a:pt x="7" y="282"/>
                    </a:lnTo>
                    <a:lnTo>
                      <a:pt x="11" y="289"/>
                    </a:lnTo>
                    <a:lnTo>
                      <a:pt x="17" y="297"/>
                    </a:lnTo>
                    <a:lnTo>
                      <a:pt x="105" y="276"/>
                    </a:lnTo>
                    <a:lnTo>
                      <a:pt x="114" y="265"/>
                    </a:lnTo>
                    <a:lnTo>
                      <a:pt x="118" y="259"/>
                    </a:lnTo>
                    <a:lnTo>
                      <a:pt x="120" y="259"/>
                    </a:lnTo>
                    <a:lnTo>
                      <a:pt x="124" y="252"/>
                    </a:lnTo>
                    <a:lnTo>
                      <a:pt x="131" y="248"/>
                    </a:lnTo>
                    <a:lnTo>
                      <a:pt x="135" y="246"/>
                    </a:lnTo>
                    <a:lnTo>
                      <a:pt x="139" y="246"/>
                    </a:lnTo>
                    <a:lnTo>
                      <a:pt x="139" y="241"/>
                    </a:lnTo>
                    <a:lnTo>
                      <a:pt x="143" y="225"/>
                    </a:lnTo>
                    <a:lnTo>
                      <a:pt x="139" y="224"/>
                    </a:lnTo>
                    <a:lnTo>
                      <a:pt x="135" y="222"/>
                    </a:lnTo>
                    <a:lnTo>
                      <a:pt x="129" y="216"/>
                    </a:lnTo>
                    <a:close/>
                  </a:path>
                </a:pathLst>
              </a:custGeom>
              <a:solidFill>
                <a:srgbClr val="C42026"/>
              </a:solid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76" name="Freeform 148">
                <a:extLst>
                  <a:ext uri="{FF2B5EF4-FFF2-40B4-BE49-F238E27FC236}">
                    <a16:creationId xmlns:a16="http://schemas.microsoft.com/office/drawing/2014/main" id="{151F5F9C-AD1B-4588-A789-422AE40DFF3E}"/>
                  </a:ext>
                </a:extLst>
              </p:cNvPr>
              <p:cNvSpPr>
                <a:spLocks/>
              </p:cNvSpPr>
              <p:nvPr/>
            </p:nvSpPr>
            <p:spPr bwMode="auto">
              <a:xfrm>
                <a:off x="5035739" y="2011767"/>
                <a:ext cx="43231" cy="69763"/>
              </a:xfrm>
              <a:custGeom>
                <a:avLst/>
                <a:gdLst>
                  <a:gd name="T0" fmla="*/ 41 w 45"/>
                  <a:gd name="T1" fmla="*/ 18 h 80"/>
                  <a:gd name="T2" fmla="*/ 39 w 45"/>
                  <a:gd name="T3" fmla="*/ 13 h 80"/>
                  <a:gd name="T4" fmla="*/ 36 w 45"/>
                  <a:gd name="T5" fmla="*/ 11 h 80"/>
                  <a:gd name="T6" fmla="*/ 34 w 45"/>
                  <a:gd name="T7" fmla="*/ 5 h 80"/>
                  <a:gd name="T8" fmla="*/ 26 w 45"/>
                  <a:gd name="T9" fmla="*/ 0 h 80"/>
                  <a:gd name="T10" fmla="*/ 0 w 45"/>
                  <a:gd name="T11" fmla="*/ 7 h 80"/>
                  <a:gd name="T12" fmla="*/ 15 w 45"/>
                  <a:gd name="T13" fmla="*/ 62 h 80"/>
                  <a:gd name="T14" fmla="*/ 17 w 45"/>
                  <a:gd name="T15" fmla="*/ 69 h 80"/>
                  <a:gd name="T16" fmla="*/ 15 w 45"/>
                  <a:gd name="T17" fmla="*/ 75 h 80"/>
                  <a:gd name="T18" fmla="*/ 15 w 45"/>
                  <a:gd name="T19" fmla="*/ 77 h 80"/>
                  <a:gd name="T20" fmla="*/ 17 w 45"/>
                  <a:gd name="T21" fmla="*/ 80 h 80"/>
                  <a:gd name="T22" fmla="*/ 23 w 45"/>
                  <a:gd name="T23" fmla="*/ 77 h 80"/>
                  <a:gd name="T24" fmla="*/ 43 w 45"/>
                  <a:gd name="T25" fmla="*/ 63 h 80"/>
                  <a:gd name="T26" fmla="*/ 43 w 45"/>
                  <a:gd name="T27" fmla="*/ 56 h 80"/>
                  <a:gd name="T28" fmla="*/ 41 w 45"/>
                  <a:gd name="T29" fmla="*/ 48 h 80"/>
                  <a:gd name="T30" fmla="*/ 41 w 45"/>
                  <a:gd name="T31" fmla="*/ 41 h 80"/>
                  <a:gd name="T32" fmla="*/ 36 w 45"/>
                  <a:gd name="T33" fmla="*/ 33 h 80"/>
                  <a:gd name="T34" fmla="*/ 39 w 45"/>
                  <a:gd name="T35" fmla="*/ 28 h 80"/>
                  <a:gd name="T36" fmla="*/ 38 w 45"/>
                  <a:gd name="T37" fmla="*/ 20 h 80"/>
                  <a:gd name="T38" fmla="*/ 43 w 45"/>
                  <a:gd name="T39" fmla="*/ 28 h 80"/>
                  <a:gd name="T40" fmla="*/ 45 w 45"/>
                  <a:gd name="T41" fmla="*/ 24 h 80"/>
                  <a:gd name="T42" fmla="*/ 45 w 45"/>
                  <a:gd name="T43" fmla="*/ 22 h 80"/>
                  <a:gd name="T44" fmla="*/ 41 w 45"/>
                  <a:gd name="T45" fmla="*/ 1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5" h="80">
                    <a:moveTo>
                      <a:pt x="41" y="18"/>
                    </a:moveTo>
                    <a:lnTo>
                      <a:pt x="39" y="13"/>
                    </a:lnTo>
                    <a:lnTo>
                      <a:pt x="36" y="11"/>
                    </a:lnTo>
                    <a:lnTo>
                      <a:pt x="34" y="5"/>
                    </a:lnTo>
                    <a:lnTo>
                      <a:pt x="26" y="0"/>
                    </a:lnTo>
                    <a:lnTo>
                      <a:pt x="0" y="7"/>
                    </a:lnTo>
                    <a:lnTo>
                      <a:pt x="15" y="62"/>
                    </a:lnTo>
                    <a:lnTo>
                      <a:pt x="17" y="69"/>
                    </a:lnTo>
                    <a:lnTo>
                      <a:pt x="15" y="75"/>
                    </a:lnTo>
                    <a:lnTo>
                      <a:pt x="15" y="77"/>
                    </a:lnTo>
                    <a:lnTo>
                      <a:pt x="17" y="80"/>
                    </a:lnTo>
                    <a:lnTo>
                      <a:pt x="23" y="77"/>
                    </a:lnTo>
                    <a:lnTo>
                      <a:pt x="43" y="63"/>
                    </a:lnTo>
                    <a:lnTo>
                      <a:pt x="43" y="56"/>
                    </a:lnTo>
                    <a:lnTo>
                      <a:pt x="41" y="48"/>
                    </a:lnTo>
                    <a:lnTo>
                      <a:pt x="41" y="41"/>
                    </a:lnTo>
                    <a:lnTo>
                      <a:pt x="36" y="33"/>
                    </a:lnTo>
                    <a:lnTo>
                      <a:pt x="39" y="28"/>
                    </a:lnTo>
                    <a:lnTo>
                      <a:pt x="38" y="20"/>
                    </a:lnTo>
                    <a:lnTo>
                      <a:pt x="43" y="28"/>
                    </a:lnTo>
                    <a:lnTo>
                      <a:pt x="45" y="24"/>
                    </a:lnTo>
                    <a:lnTo>
                      <a:pt x="45" y="22"/>
                    </a:lnTo>
                    <a:lnTo>
                      <a:pt x="41" y="18"/>
                    </a:lnTo>
                    <a:close/>
                  </a:path>
                </a:pathLst>
              </a:custGeom>
              <a:solidFill>
                <a:srgbClr val="C42026"/>
              </a:solid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77" name="Freeform 149">
                <a:extLst>
                  <a:ext uri="{FF2B5EF4-FFF2-40B4-BE49-F238E27FC236}">
                    <a16:creationId xmlns:a16="http://schemas.microsoft.com/office/drawing/2014/main" id="{9946DC47-6783-47D5-BDCB-D1163C7604E3}"/>
                  </a:ext>
                </a:extLst>
              </p:cNvPr>
              <p:cNvSpPr>
                <a:spLocks/>
              </p:cNvSpPr>
              <p:nvPr/>
            </p:nvSpPr>
            <p:spPr bwMode="auto">
              <a:xfrm>
                <a:off x="5078970" y="2032696"/>
                <a:ext cx="5764" cy="6976"/>
              </a:xfrm>
              <a:custGeom>
                <a:avLst/>
                <a:gdLst>
                  <a:gd name="T0" fmla="*/ 2 w 6"/>
                  <a:gd name="T1" fmla="*/ 8 h 8"/>
                  <a:gd name="T2" fmla="*/ 6 w 6"/>
                  <a:gd name="T3" fmla="*/ 4 h 8"/>
                  <a:gd name="T4" fmla="*/ 0 w 6"/>
                  <a:gd name="T5" fmla="*/ 0 h 8"/>
                  <a:gd name="T6" fmla="*/ 2 w 6"/>
                  <a:gd name="T7" fmla="*/ 8 h 8"/>
                </a:gdLst>
                <a:ahLst/>
                <a:cxnLst>
                  <a:cxn ang="0">
                    <a:pos x="T0" y="T1"/>
                  </a:cxn>
                  <a:cxn ang="0">
                    <a:pos x="T2" y="T3"/>
                  </a:cxn>
                  <a:cxn ang="0">
                    <a:pos x="T4" y="T5"/>
                  </a:cxn>
                  <a:cxn ang="0">
                    <a:pos x="T6" y="T7"/>
                  </a:cxn>
                </a:cxnLst>
                <a:rect l="0" t="0" r="r" b="b"/>
                <a:pathLst>
                  <a:path w="6" h="8">
                    <a:moveTo>
                      <a:pt x="2" y="8"/>
                    </a:moveTo>
                    <a:lnTo>
                      <a:pt x="6" y="4"/>
                    </a:lnTo>
                    <a:lnTo>
                      <a:pt x="0" y="0"/>
                    </a:lnTo>
                    <a:lnTo>
                      <a:pt x="2" y="8"/>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78" name="Freeform 150">
                <a:extLst>
                  <a:ext uri="{FF2B5EF4-FFF2-40B4-BE49-F238E27FC236}">
                    <a16:creationId xmlns:a16="http://schemas.microsoft.com/office/drawing/2014/main" id="{D8217D1E-A5AC-4C26-B3F6-4FD611B4EC80}"/>
                  </a:ext>
                </a:extLst>
              </p:cNvPr>
              <p:cNvSpPr>
                <a:spLocks/>
              </p:cNvSpPr>
              <p:nvPr/>
            </p:nvSpPr>
            <p:spPr bwMode="auto">
              <a:xfrm>
                <a:off x="5078970" y="2032696"/>
                <a:ext cx="5764" cy="6976"/>
              </a:xfrm>
              <a:custGeom>
                <a:avLst/>
                <a:gdLst>
                  <a:gd name="T0" fmla="*/ 2 w 6"/>
                  <a:gd name="T1" fmla="*/ 8 h 8"/>
                  <a:gd name="T2" fmla="*/ 6 w 6"/>
                  <a:gd name="T3" fmla="*/ 4 h 8"/>
                  <a:gd name="T4" fmla="*/ 0 w 6"/>
                  <a:gd name="T5" fmla="*/ 0 h 8"/>
                  <a:gd name="T6" fmla="*/ 2 w 6"/>
                  <a:gd name="T7" fmla="*/ 8 h 8"/>
                </a:gdLst>
                <a:ahLst/>
                <a:cxnLst>
                  <a:cxn ang="0">
                    <a:pos x="T0" y="T1"/>
                  </a:cxn>
                  <a:cxn ang="0">
                    <a:pos x="T2" y="T3"/>
                  </a:cxn>
                  <a:cxn ang="0">
                    <a:pos x="T4" y="T5"/>
                  </a:cxn>
                  <a:cxn ang="0">
                    <a:pos x="T6" y="T7"/>
                  </a:cxn>
                </a:cxnLst>
                <a:rect l="0" t="0" r="r" b="b"/>
                <a:pathLst>
                  <a:path w="6" h="8">
                    <a:moveTo>
                      <a:pt x="2" y="8"/>
                    </a:moveTo>
                    <a:lnTo>
                      <a:pt x="6" y="4"/>
                    </a:lnTo>
                    <a:lnTo>
                      <a:pt x="0" y="0"/>
                    </a:lnTo>
                    <a:lnTo>
                      <a:pt x="2" y="8"/>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79" name="Freeform 151">
                <a:extLst>
                  <a:ext uri="{FF2B5EF4-FFF2-40B4-BE49-F238E27FC236}">
                    <a16:creationId xmlns:a16="http://schemas.microsoft.com/office/drawing/2014/main" id="{F340F72C-2A0B-4B50-9A62-A6F57CBB8DEE}"/>
                  </a:ext>
                </a:extLst>
              </p:cNvPr>
              <p:cNvSpPr>
                <a:spLocks/>
              </p:cNvSpPr>
              <p:nvPr/>
            </p:nvSpPr>
            <p:spPr bwMode="auto">
              <a:xfrm>
                <a:off x="5084734" y="2025719"/>
                <a:ext cx="6725" cy="12209"/>
              </a:xfrm>
              <a:custGeom>
                <a:avLst/>
                <a:gdLst>
                  <a:gd name="T0" fmla="*/ 7 w 7"/>
                  <a:gd name="T1" fmla="*/ 0 h 14"/>
                  <a:gd name="T2" fmla="*/ 5 w 7"/>
                  <a:gd name="T3" fmla="*/ 6 h 14"/>
                  <a:gd name="T4" fmla="*/ 0 w 7"/>
                  <a:gd name="T5" fmla="*/ 12 h 14"/>
                  <a:gd name="T6" fmla="*/ 5 w 7"/>
                  <a:gd name="T7" fmla="*/ 14 h 14"/>
                  <a:gd name="T8" fmla="*/ 7 w 7"/>
                  <a:gd name="T9" fmla="*/ 8 h 14"/>
                  <a:gd name="T10" fmla="*/ 7 w 7"/>
                  <a:gd name="T11" fmla="*/ 0 h 14"/>
                </a:gdLst>
                <a:ahLst/>
                <a:cxnLst>
                  <a:cxn ang="0">
                    <a:pos x="T0" y="T1"/>
                  </a:cxn>
                  <a:cxn ang="0">
                    <a:pos x="T2" y="T3"/>
                  </a:cxn>
                  <a:cxn ang="0">
                    <a:pos x="T4" y="T5"/>
                  </a:cxn>
                  <a:cxn ang="0">
                    <a:pos x="T6" y="T7"/>
                  </a:cxn>
                  <a:cxn ang="0">
                    <a:pos x="T8" y="T9"/>
                  </a:cxn>
                  <a:cxn ang="0">
                    <a:pos x="T10" y="T11"/>
                  </a:cxn>
                </a:cxnLst>
                <a:rect l="0" t="0" r="r" b="b"/>
                <a:pathLst>
                  <a:path w="7" h="14">
                    <a:moveTo>
                      <a:pt x="7" y="0"/>
                    </a:moveTo>
                    <a:lnTo>
                      <a:pt x="5" y="6"/>
                    </a:lnTo>
                    <a:lnTo>
                      <a:pt x="0" y="12"/>
                    </a:lnTo>
                    <a:lnTo>
                      <a:pt x="5" y="14"/>
                    </a:lnTo>
                    <a:lnTo>
                      <a:pt x="7" y="8"/>
                    </a:lnTo>
                    <a:lnTo>
                      <a:pt x="7"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80" name="Freeform 152">
                <a:extLst>
                  <a:ext uri="{FF2B5EF4-FFF2-40B4-BE49-F238E27FC236}">
                    <a16:creationId xmlns:a16="http://schemas.microsoft.com/office/drawing/2014/main" id="{B5694BCE-F291-4E28-B7F8-5C372A436913}"/>
                  </a:ext>
                </a:extLst>
              </p:cNvPr>
              <p:cNvSpPr>
                <a:spLocks/>
              </p:cNvSpPr>
              <p:nvPr/>
            </p:nvSpPr>
            <p:spPr bwMode="auto">
              <a:xfrm>
                <a:off x="5084734" y="2025719"/>
                <a:ext cx="6725" cy="12209"/>
              </a:xfrm>
              <a:custGeom>
                <a:avLst/>
                <a:gdLst>
                  <a:gd name="T0" fmla="*/ 7 w 7"/>
                  <a:gd name="T1" fmla="*/ 0 h 14"/>
                  <a:gd name="T2" fmla="*/ 5 w 7"/>
                  <a:gd name="T3" fmla="*/ 6 h 14"/>
                  <a:gd name="T4" fmla="*/ 0 w 7"/>
                  <a:gd name="T5" fmla="*/ 12 h 14"/>
                  <a:gd name="T6" fmla="*/ 5 w 7"/>
                  <a:gd name="T7" fmla="*/ 14 h 14"/>
                  <a:gd name="T8" fmla="*/ 7 w 7"/>
                  <a:gd name="T9" fmla="*/ 8 h 14"/>
                  <a:gd name="T10" fmla="*/ 7 w 7"/>
                  <a:gd name="T11" fmla="*/ 0 h 14"/>
                </a:gdLst>
                <a:ahLst/>
                <a:cxnLst>
                  <a:cxn ang="0">
                    <a:pos x="T0" y="T1"/>
                  </a:cxn>
                  <a:cxn ang="0">
                    <a:pos x="T2" y="T3"/>
                  </a:cxn>
                  <a:cxn ang="0">
                    <a:pos x="T4" y="T5"/>
                  </a:cxn>
                  <a:cxn ang="0">
                    <a:pos x="T6" y="T7"/>
                  </a:cxn>
                  <a:cxn ang="0">
                    <a:pos x="T8" y="T9"/>
                  </a:cxn>
                  <a:cxn ang="0">
                    <a:pos x="T10" y="T11"/>
                  </a:cxn>
                </a:cxnLst>
                <a:rect l="0" t="0" r="r" b="b"/>
                <a:pathLst>
                  <a:path w="7" h="14">
                    <a:moveTo>
                      <a:pt x="7" y="0"/>
                    </a:moveTo>
                    <a:lnTo>
                      <a:pt x="5" y="6"/>
                    </a:lnTo>
                    <a:lnTo>
                      <a:pt x="0" y="12"/>
                    </a:lnTo>
                    <a:lnTo>
                      <a:pt x="5" y="14"/>
                    </a:lnTo>
                    <a:lnTo>
                      <a:pt x="7" y="8"/>
                    </a:lnTo>
                    <a:lnTo>
                      <a:pt x="7"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81" name="Freeform 153">
                <a:extLst>
                  <a:ext uri="{FF2B5EF4-FFF2-40B4-BE49-F238E27FC236}">
                    <a16:creationId xmlns:a16="http://schemas.microsoft.com/office/drawing/2014/main" id="{F12AF685-7484-4420-9769-C515B321FCC1}"/>
                  </a:ext>
                </a:extLst>
              </p:cNvPr>
              <p:cNvSpPr>
                <a:spLocks/>
              </p:cNvSpPr>
              <p:nvPr/>
            </p:nvSpPr>
            <p:spPr bwMode="auto">
              <a:xfrm>
                <a:off x="5089537" y="2037928"/>
                <a:ext cx="9607" cy="19185"/>
              </a:xfrm>
              <a:custGeom>
                <a:avLst/>
                <a:gdLst>
                  <a:gd name="T0" fmla="*/ 6 w 10"/>
                  <a:gd name="T1" fmla="*/ 2 h 22"/>
                  <a:gd name="T2" fmla="*/ 0 w 10"/>
                  <a:gd name="T3" fmla="*/ 0 h 22"/>
                  <a:gd name="T4" fmla="*/ 2 w 10"/>
                  <a:gd name="T5" fmla="*/ 15 h 22"/>
                  <a:gd name="T6" fmla="*/ 6 w 10"/>
                  <a:gd name="T7" fmla="*/ 22 h 22"/>
                  <a:gd name="T8" fmla="*/ 10 w 10"/>
                  <a:gd name="T9" fmla="*/ 17 h 22"/>
                  <a:gd name="T10" fmla="*/ 10 w 10"/>
                  <a:gd name="T11" fmla="*/ 13 h 22"/>
                  <a:gd name="T12" fmla="*/ 6 w 10"/>
                  <a:gd name="T13" fmla="*/ 2 h 22"/>
                </a:gdLst>
                <a:ahLst/>
                <a:cxnLst>
                  <a:cxn ang="0">
                    <a:pos x="T0" y="T1"/>
                  </a:cxn>
                  <a:cxn ang="0">
                    <a:pos x="T2" y="T3"/>
                  </a:cxn>
                  <a:cxn ang="0">
                    <a:pos x="T4" y="T5"/>
                  </a:cxn>
                  <a:cxn ang="0">
                    <a:pos x="T6" y="T7"/>
                  </a:cxn>
                  <a:cxn ang="0">
                    <a:pos x="T8" y="T9"/>
                  </a:cxn>
                  <a:cxn ang="0">
                    <a:pos x="T10" y="T11"/>
                  </a:cxn>
                  <a:cxn ang="0">
                    <a:pos x="T12" y="T13"/>
                  </a:cxn>
                </a:cxnLst>
                <a:rect l="0" t="0" r="r" b="b"/>
                <a:pathLst>
                  <a:path w="10" h="22">
                    <a:moveTo>
                      <a:pt x="6" y="2"/>
                    </a:moveTo>
                    <a:lnTo>
                      <a:pt x="0" y="0"/>
                    </a:lnTo>
                    <a:lnTo>
                      <a:pt x="2" y="15"/>
                    </a:lnTo>
                    <a:lnTo>
                      <a:pt x="6" y="22"/>
                    </a:lnTo>
                    <a:lnTo>
                      <a:pt x="10" y="17"/>
                    </a:lnTo>
                    <a:lnTo>
                      <a:pt x="10" y="13"/>
                    </a:lnTo>
                    <a:lnTo>
                      <a:pt x="6" y="2"/>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82" name="Freeform 154">
                <a:extLst>
                  <a:ext uri="{FF2B5EF4-FFF2-40B4-BE49-F238E27FC236}">
                    <a16:creationId xmlns:a16="http://schemas.microsoft.com/office/drawing/2014/main" id="{62E7B955-B82E-4774-9D1A-2EE9907D662B}"/>
                  </a:ext>
                </a:extLst>
              </p:cNvPr>
              <p:cNvSpPr>
                <a:spLocks/>
              </p:cNvSpPr>
              <p:nvPr/>
            </p:nvSpPr>
            <p:spPr bwMode="auto">
              <a:xfrm>
                <a:off x="5089537" y="2037928"/>
                <a:ext cx="9607" cy="19185"/>
              </a:xfrm>
              <a:custGeom>
                <a:avLst/>
                <a:gdLst>
                  <a:gd name="T0" fmla="*/ 6 w 10"/>
                  <a:gd name="T1" fmla="*/ 2 h 22"/>
                  <a:gd name="T2" fmla="*/ 0 w 10"/>
                  <a:gd name="T3" fmla="*/ 0 h 22"/>
                  <a:gd name="T4" fmla="*/ 2 w 10"/>
                  <a:gd name="T5" fmla="*/ 15 h 22"/>
                  <a:gd name="T6" fmla="*/ 6 w 10"/>
                  <a:gd name="T7" fmla="*/ 22 h 22"/>
                  <a:gd name="T8" fmla="*/ 10 w 10"/>
                  <a:gd name="T9" fmla="*/ 17 h 22"/>
                  <a:gd name="T10" fmla="*/ 10 w 10"/>
                  <a:gd name="T11" fmla="*/ 13 h 22"/>
                  <a:gd name="T12" fmla="*/ 6 w 10"/>
                  <a:gd name="T13" fmla="*/ 2 h 22"/>
                </a:gdLst>
                <a:ahLst/>
                <a:cxnLst>
                  <a:cxn ang="0">
                    <a:pos x="T0" y="T1"/>
                  </a:cxn>
                  <a:cxn ang="0">
                    <a:pos x="T2" y="T3"/>
                  </a:cxn>
                  <a:cxn ang="0">
                    <a:pos x="T4" y="T5"/>
                  </a:cxn>
                  <a:cxn ang="0">
                    <a:pos x="T6" y="T7"/>
                  </a:cxn>
                  <a:cxn ang="0">
                    <a:pos x="T8" y="T9"/>
                  </a:cxn>
                  <a:cxn ang="0">
                    <a:pos x="T10" y="T11"/>
                  </a:cxn>
                  <a:cxn ang="0">
                    <a:pos x="T12" y="T13"/>
                  </a:cxn>
                </a:cxnLst>
                <a:rect l="0" t="0" r="r" b="b"/>
                <a:pathLst>
                  <a:path w="10" h="22">
                    <a:moveTo>
                      <a:pt x="6" y="2"/>
                    </a:moveTo>
                    <a:lnTo>
                      <a:pt x="0" y="0"/>
                    </a:lnTo>
                    <a:lnTo>
                      <a:pt x="2" y="15"/>
                    </a:lnTo>
                    <a:lnTo>
                      <a:pt x="6" y="22"/>
                    </a:lnTo>
                    <a:lnTo>
                      <a:pt x="10" y="17"/>
                    </a:lnTo>
                    <a:lnTo>
                      <a:pt x="10" y="13"/>
                    </a:lnTo>
                    <a:lnTo>
                      <a:pt x="6" y="2"/>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grpSp>
            <p:nvGrpSpPr>
              <p:cNvPr id="183" name="Group 182">
                <a:extLst>
                  <a:ext uri="{FF2B5EF4-FFF2-40B4-BE49-F238E27FC236}">
                    <a16:creationId xmlns:a16="http://schemas.microsoft.com/office/drawing/2014/main" id="{DFF3F58B-3D37-4022-913E-BCDCFFE2D33F}"/>
                  </a:ext>
                </a:extLst>
              </p:cNvPr>
              <p:cNvGrpSpPr/>
              <p:nvPr/>
            </p:nvGrpSpPr>
            <p:grpSpPr>
              <a:xfrm>
                <a:off x="1028701" y="1983861"/>
                <a:ext cx="665758" cy="1012439"/>
                <a:chOff x="1028701" y="1983861"/>
                <a:chExt cx="665758" cy="1012439"/>
              </a:xfrm>
              <a:grpFill/>
            </p:grpSpPr>
            <p:sp>
              <p:nvSpPr>
                <p:cNvPr id="205" name="Freeform 14">
                  <a:extLst>
                    <a:ext uri="{FF2B5EF4-FFF2-40B4-BE49-F238E27FC236}">
                      <a16:creationId xmlns:a16="http://schemas.microsoft.com/office/drawing/2014/main" id="{3E4D61B7-5211-4453-A9A4-29A26C284F78}"/>
                    </a:ext>
                  </a:extLst>
                </p:cNvPr>
                <p:cNvSpPr>
                  <a:spLocks/>
                </p:cNvSpPr>
                <p:nvPr/>
              </p:nvSpPr>
              <p:spPr bwMode="auto">
                <a:xfrm>
                  <a:off x="1028701" y="1983861"/>
                  <a:ext cx="665758" cy="1012439"/>
                </a:xfrm>
                <a:custGeom>
                  <a:avLst/>
                  <a:gdLst>
                    <a:gd name="T0" fmla="*/ 628 w 693"/>
                    <a:gd name="T1" fmla="*/ 1156 h 1161"/>
                    <a:gd name="T2" fmla="*/ 628 w 693"/>
                    <a:gd name="T3" fmla="*/ 1129 h 1161"/>
                    <a:gd name="T4" fmla="*/ 624 w 693"/>
                    <a:gd name="T5" fmla="*/ 1105 h 1161"/>
                    <a:gd name="T6" fmla="*/ 643 w 693"/>
                    <a:gd name="T7" fmla="*/ 1071 h 1161"/>
                    <a:gd name="T8" fmla="*/ 654 w 693"/>
                    <a:gd name="T9" fmla="*/ 1030 h 1161"/>
                    <a:gd name="T10" fmla="*/ 693 w 693"/>
                    <a:gd name="T11" fmla="*/ 1000 h 1161"/>
                    <a:gd name="T12" fmla="*/ 673 w 693"/>
                    <a:gd name="T13" fmla="*/ 964 h 1161"/>
                    <a:gd name="T14" fmla="*/ 661 w 693"/>
                    <a:gd name="T15" fmla="*/ 926 h 1161"/>
                    <a:gd name="T16" fmla="*/ 325 w 693"/>
                    <a:gd name="T17" fmla="*/ 327 h 1161"/>
                    <a:gd name="T18" fmla="*/ 62 w 693"/>
                    <a:gd name="T19" fmla="*/ 0 h 1161"/>
                    <a:gd name="T20" fmla="*/ 58 w 693"/>
                    <a:gd name="T21" fmla="*/ 35 h 1161"/>
                    <a:gd name="T22" fmla="*/ 39 w 693"/>
                    <a:gd name="T23" fmla="*/ 94 h 1161"/>
                    <a:gd name="T24" fmla="*/ 30 w 693"/>
                    <a:gd name="T25" fmla="*/ 120 h 1161"/>
                    <a:gd name="T26" fmla="*/ 13 w 693"/>
                    <a:gd name="T27" fmla="*/ 137 h 1161"/>
                    <a:gd name="T28" fmla="*/ 0 w 693"/>
                    <a:gd name="T29" fmla="*/ 176 h 1161"/>
                    <a:gd name="T30" fmla="*/ 24 w 693"/>
                    <a:gd name="T31" fmla="*/ 233 h 1161"/>
                    <a:gd name="T32" fmla="*/ 24 w 693"/>
                    <a:gd name="T33" fmla="*/ 261 h 1161"/>
                    <a:gd name="T34" fmla="*/ 13 w 693"/>
                    <a:gd name="T35" fmla="*/ 319 h 1161"/>
                    <a:gd name="T36" fmla="*/ 30 w 693"/>
                    <a:gd name="T37" fmla="*/ 374 h 1161"/>
                    <a:gd name="T38" fmla="*/ 45 w 693"/>
                    <a:gd name="T39" fmla="*/ 402 h 1161"/>
                    <a:gd name="T40" fmla="*/ 52 w 693"/>
                    <a:gd name="T41" fmla="*/ 421 h 1161"/>
                    <a:gd name="T42" fmla="*/ 43 w 693"/>
                    <a:gd name="T43" fmla="*/ 436 h 1161"/>
                    <a:gd name="T44" fmla="*/ 56 w 693"/>
                    <a:gd name="T45" fmla="*/ 453 h 1161"/>
                    <a:gd name="T46" fmla="*/ 81 w 693"/>
                    <a:gd name="T47" fmla="*/ 468 h 1161"/>
                    <a:gd name="T48" fmla="*/ 84 w 693"/>
                    <a:gd name="T49" fmla="*/ 441 h 1161"/>
                    <a:gd name="T50" fmla="*/ 111 w 693"/>
                    <a:gd name="T51" fmla="*/ 455 h 1161"/>
                    <a:gd name="T52" fmla="*/ 143 w 693"/>
                    <a:gd name="T53" fmla="*/ 460 h 1161"/>
                    <a:gd name="T54" fmla="*/ 146 w 693"/>
                    <a:gd name="T55" fmla="*/ 464 h 1161"/>
                    <a:gd name="T56" fmla="*/ 165 w 693"/>
                    <a:gd name="T57" fmla="*/ 473 h 1161"/>
                    <a:gd name="T58" fmla="*/ 120 w 693"/>
                    <a:gd name="T59" fmla="*/ 456 h 1161"/>
                    <a:gd name="T60" fmla="*/ 90 w 693"/>
                    <a:gd name="T61" fmla="*/ 455 h 1161"/>
                    <a:gd name="T62" fmla="*/ 92 w 693"/>
                    <a:gd name="T63" fmla="*/ 483 h 1161"/>
                    <a:gd name="T64" fmla="*/ 103 w 693"/>
                    <a:gd name="T65" fmla="*/ 518 h 1161"/>
                    <a:gd name="T66" fmla="*/ 79 w 693"/>
                    <a:gd name="T67" fmla="*/ 498 h 1161"/>
                    <a:gd name="T68" fmla="*/ 82 w 693"/>
                    <a:gd name="T69" fmla="*/ 475 h 1161"/>
                    <a:gd name="T70" fmla="*/ 66 w 693"/>
                    <a:gd name="T71" fmla="*/ 502 h 1161"/>
                    <a:gd name="T72" fmla="*/ 66 w 693"/>
                    <a:gd name="T73" fmla="*/ 534 h 1161"/>
                    <a:gd name="T74" fmla="*/ 86 w 693"/>
                    <a:gd name="T75" fmla="*/ 573 h 1161"/>
                    <a:gd name="T76" fmla="*/ 101 w 693"/>
                    <a:gd name="T77" fmla="*/ 601 h 1161"/>
                    <a:gd name="T78" fmla="*/ 82 w 693"/>
                    <a:gd name="T79" fmla="*/ 643 h 1161"/>
                    <a:gd name="T80" fmla="*/ 105 w 693"/>
                    <a:gd name="T81" fmla="*/ 684 h 1161"/>
                    <a:gd name="T82" fmla="*/ 118 w 693"/>
                    <a:gd name="T83" fmla="*/ 725 h 1161"/>
                    <a:gd name="T84" fmla="*/ 144 w 693"/>
                    <a:gd name="T85" fmla="*/ 767 h 1161"/>
                    <a:gd name="T86" fmla="*/ 150 w 693"/>
                    <a:gd name="T87" fmla="*/ 787 h 1161"/>
                    <a:gd name="T88" fmla="*/ 148 w 693"/>
                    <a:gd name="T89" fmla="*/ 825 h 1161"/>
                    <a:gd name="T90" fmla="*/ 141 w 693"/>
                    <a:gd name="T91" fmla="*/ 853 h 1161"/>
                    <a:gd name="T92" fmla="*/ 176 w 693"/>
                    <a:gd name="T93" fmla="*/ 872 h 1161"/>
                    <a:gd name="T94" fmla="*/ 210 w 693"/>
                    <a:gd name="T95" fmla="*/ 889 h 1161"/>
                    <a:gd name="T96" fmla="*/ 248 w 693"/>
                    <a:gd name="T97" fmla="*/ 911 h 1161"/>
                    <a:gd name="T98" fmla="*/ 306 w 693"/>
                    <a:gd name="T99" fmla="*/ 951 h 1161"/>
                    <a:gd name="T100" fmla="*/ 312 w 693"/>
                    <a:gd name="T101" fmla="*/ 979 h 1161"/>
                    <a:gd name="T102" fmla="*/ 329 w 693"/>
                    <a:gd name="T103" fmla="*/ 987 h 1161"/>
                    <a:gd name="T104" fmla="*/ 355 w 693"/>
                    <a:gd name="T105" fmla="*/ 1015 h 1161"/>
                    <a:gd name="T106" fmla="*/ 391 w 693"/>
                    <a:gd name="T107" fmla="*/ 1086 h 1161"/>
                    <a:gd name="T108" fmla="*/ 389 w 693"/>
                    <a:gd name="T109" fmla="*/ 1116 h 1161"/>
                    <a:gd name="T110" fmla="*/ 393 w 693"/>
                    <a:gd name="T111" fmla="*/ 1128 h 1161"/>
                    <a:gd name="T112" fmla="*/ 613 w 693"/>
                    <a:gd name="T113" fmla="*/ 1160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3" h="1161">
                      <a:moveTo>
                        <a:pt x="616" y="1160"/>
                      </a:moveTo>
                      <a:lnTo>
                        <a:pt x="620" y="1161"/>
                      </a:lnTo>
                      <a:lnTo>
                        <a:pt x="626" y="1161"/>
                      </a:lnTo>
                      <a:lnTo>
                        <a:pt x="628" y="1156"/>
                      </a:lnTo>
                      <a:lnTo>
                        <a:pt x="635" y="1150"/>
                      </a:lnTo>
                      <a:lnTo>
                        <a:pt x="635" y="1139"/>
                      </a:lnTo>
                      <a:lnTo>
                        <a:pt x="635" y="1133"/>
                      </a:lnTo>
                      <a:lnTo>
                        <a:pt x="628" y="1129"/>
                      </a:lnTo>
                      <a:lnTo>
                        <a:pt x="620" y="1126"/>
                      </a:lnTo>
                      <a:lnTo>
                        <a:pt x="620" y="1120"/>
                      </a:lnTo>
                      <a:lnTo>
                        <a:pt x="622" y="1113"/>
                      </a:lnTo>
                      <a:lnTo>
                        <a:pt x="624" y="1105"/>
                      </a:lnTo>
                      <a:lnTo>
                        <a:pt x="620" y="1097"/>
                      </a:lnTo>
                      <a:lnTo>
                        <a:pt x="624" y="1092"/>
                      </a:lnTo>
                      <a:lnTo>
                        <a:pt x="631" y="1086"/>
                      </a:lnTo>
                      <a:lnTo>
                        <a:pt x="643" y="1071"/>
                      </a:lnTo>
                      <a:lnTo>
                        <a:pt x="646" y="1062"/>
                      </a:lnTo>
                      <a:lnTo>
                        <a:pt x="650" y="1056"/>
                      </a:lnTo>
                      <a:lnTo>
                        <a:pt x="650" y="1043"/>
                      </a:lnTo>
                      <a:lnTo>
                        <a:pt x="654" y="1030"/>
                      </a:lnTo>
                      <a:lnTo>
                        <a:pt x="660" y="1026"/>
                      </a:lnTo>
                      <a:lnTo>
                        <a:pt x="663" y="1020"/>
                      </a:lnTo>
                      <a:lnTo>
                        <a:pt x="686" y="1007"/>
                      </a:lnTo>
                      <a:lnTo>
                        <a:pt x="693" y="1000"/>
                      </a:lnTo>
                      <a:lnTo>
                        <a:pt x="688" y="994"/>
                      </a:lnTo>
                      <a:lnTo>
                        <a:pt x="675" y="979"/>
                      </a:lnTo>
                      <a:lnTo>
                        <a:pt x="676" y="972"/>
                      </a:lnTo>
                      <a:lnTo>
                        <a:pt x="673" y="964"/>
                      </a:lnTo>
                      <a:lnTo>
                        <a:pt x="673" y="958"/>
                      </a:lnTo>
                      <a:lnTo>
                        <a:pt x="669" y="949"/>
                      </a:lnTo>
                      <a:lnTo>
                        <a:pt x="661" y="934"/>
                      </a:lnTo>
                      <a:lnTo>
                        <a:pt x="661" y="926"/>
                      </a:lnTo>
                      <a:lnTo>
                        <a:pt x="663" y="921"/>
                      </a:lnTo>
                      <a:lnTo>
                        <a:pt x="556" y="765"/>
                      </a:lnTo>
                      <a:lnTo>
                        <a:pt x="306" y="398"/>
                      </a:lnTo>
                      <a:lnTo>
                        <a:pt x="325" y="327"/>
                      </a:lnTo>
                      <a:lnTo>
                        <a:pt x="383" y="84"/>
                      </a:lnTo>
                      <a:lnTo>
                        <a:pt x="238" y="47"/>
                      </a:lnTo>
                      <a:lnTo>
                        <a:pt x="66" y="0"/>
                      </a:lnTo>
                      <a:lnTo>
                        <a:pt x="62" y="0"/>
                      </a:lnTo>
                      <a:lnTo>
                        <a:pt x="58" y="13"/>
                      </a:lnTo>
                      <a:lnTo>
                        <a:pt x="54" y="20"/>
                      </a:lnTo>
                      <a:lnTo>
                        <a:pt x="58" y="28"/>
                      </a:lnTo>
                      <a:lnTo>
                        <a:pt x="58" y="35"/>
                      </a:lnTo>
                      <a:lnTo>
                        <a:pt x="58" y="48"/>
                      </a:lnTo>
                      <a:lnTo>
                        <a:pt x="58" y="50"/>
                      </a:lnTo>
                      <a:lnTo>
                        <a:pt x="56" y="64"/>
                      </a:lnTo>
                      <a:lnTo>
                        <a:pt x="39" y="94"/>
                      </a:lnTo>
                      <a:lnTo>
                        <a:pt x="41" y="99"/>
                      </a:lnTo>
                      <a:lnTo>
                        <a:pt x="37" y="107"/>
                      </a:lnTo>
                      <a:lnTo>
                        <a:pt x="34" y="112"/>
                      </a:lnTo>
                      <a:lnTo>
                        <a:pt x="30" y="120"/>
                      </a:lnTo>
                      <a:lnTo>
                        <a:pt x="32" y="122"/>
                      </a:lnTo>
                      <a:lnTo>
                        <a:pt x="24" y="127"/>
                      </a:lnTo>
                      <a:lnTo>
                        <a:pt x="19" y="131"/>
                      </a:lnTo>
                      <a:lnTo>
                        <a:pt x="13" y="137"/>
                      </a:lnTo>
                      <a:lnTo>
                        <a:pt x="7" y="144"/>
                      </a:lnTo>
                      <a:lnTo>
                        <a:pt x="2" y="158"/>
                      </a:lnTo>
                      <a:lnTo>
                        <a:pt x="2" y="169"/>
                      </a:lnTo>
                      <a:lnTo>
                        <a:pt x="0" y="176"/>
                      </a:lnTo>
                      <a:lnTo>
                        <a:pt x="13" y="197"/>
                      </a:lnTo>
                      <a:lnTo>
                        <a:pt x="13" y="205"/>
                      </a:lnTo>
                      <a:lnTo>
                        <a:pt x="19" y="210"/>
                      </a:lnTo>
                      <a:lnTo>
                        <a:pt x="24" y="233"/>
                      </a:lnTo>
                      <a:lnTo>
                        <a:pt x="24" y="238"/>
                      </a:lnTo>
                      <a:lnTo>
                        <a:pt x="26" y="246"/>
                      </a:lnTo>
                      <a:lnTo>
                        <a:pt x="24" y="252"/>
                      </a:lnTo>
                      <a:lnTo>
                        <a:pt x="24" y="261"/>
                      </a:lnTo>
                      <a:lnTo>
                        <a:pt x="20" y="268"/>
                      </a:lnTo>
                      <a:lnTo>
                        <a:pt x="13" y="282"/>
                      </a:lnTo>
                      <a:lnTo>
                        <a:pt x="15" y="308"/>
                      </a:lnTo>
                      <a:lnTo>
                        <a:pt x="13" y="319"/>
                      </a:lnTo>
                      <a:lnTo>
                        <a:pt x="7" y="327"/>
                      </a:lnTo>
                      <a:lnTo>
                        <a:pt x="13" y="340"/>
                      </a:lnTo>
                      <a:lnTo>
                        <a:pt x="22" y="353"/>
                      </a:lnTo>
                      <a:lnTo>
                        <a:pt x="30" y="374"/>
                      </a:lnTo>
                      <a:lnTo>
                        <a:pt x="34" y="381"/>
                      </a:lnTo>
                      <a:lnTo>
                        <a:pt x="39" y="389"/>
                      </a:lnTo>
                      <a:lnTo>
                        <a:pt x="43" y="394"/>
                      </a:lnTo>
                      <a:lnTo>
                        <a:pt x="45" y="402"/>
                      </a:lnTo>
                      <a:lnTo>
                        <a:pt x="43" y="409"/>
                      </a:lnTo>
                      <a:lnTo>
                        <a:pt x="45" y="406"/>
                      </a:lnTo>
                      <a:lnTo>
                        <a:pt x="45" y="408"/>
                      </a:lnTo>
                      <a:lnTo>
                        <a:pt x="52" y="421"/>
                      </a:lnTo>
                      <a:lnTo>
                        <a:pt x="54" y="434"/>
                      </a:lnTo>
                      <a:lnTo>
                        <a:pt x="49" y="421"/>
                      </a:lnTo>
                      <a:lnTo>
                        <a:pt x="47" y="428"/>
                      </a:lnTo>
                      <a:lnTo>
                        <a:pt x="43" y="436"/>
                      </a:lnTo>
                      <a:lnTo>
                        <a:pt x="41" y="443"/>
                      </a:lnTo>
                      <a:lnTo>
                        <a:pt x="47" y="438"/>
                      </a:lnTo>
                      <a:lnTo>
                        <a:pt x="54" y="445"/>
                      </a:lnTo>
                      <a:lnTo>
                        <a:pt x="56" y="453"/>
                      </a:lnTo>
                      <a:lnTo>
                        <a:pt x="64" y="456"/>
                      </a:lnTo>
                      <a:lnTo>
                        <a:pt x="67" y="464"/>
                      </a:lnTo>
                      <a:lnTo>
                        <a:pt x="75" y="471"/>
                      </a:lnTo>
                      <a:lnTo>
                        <a:pt x="81" y="468"/>
                      </a:lnTo>
                      <a:lnTo>
                        <a:pt x="77" y="460"/>
                      </a:lnTo>
                      <a:lnTo>
                        <a:pt x="82" y="455"/>
                      </a:lnTo>
                      <a:lnTo>
                        <a:pt x="81" y="447"/>
                      </a:lnTo>
                      <a:lnTo>
                        <a:pt x="84" y="441"/>
                      </a:lnTo>
                      <a:lnTo>
                        <a:pt x="92" y="438"/>
                      </a:lnTo>
                      <a:lnTo>
                        <a:pt x="99" y="443"/>
                      </a:lnTo>
                      <a:lnTo>
                        <a:pt x="103" y="451"/>
                      </a:lnTo>
                      <a:lnTo>
                        <a:pt x="111" y="455"/>
                      </a:lnTo>
                      <a:lnTo>
                        <a:pt x="116" y="453"/>
                      </a:lnTo>
                      <a:lnTo>
                        <a:pt x="124" y="453"/>
                      </a:lnTo>
                      <a:lnTo>
                        <a:pt x="129" y="458"/>
                      </a:lnTo>
                      <a:lnTo>
                        <a:pt x="143" y="460"/>
                      </a:lnTo>
                      <a:lnTo>
                        <a:pt x="148" y="455"/>
                      </a:lnTo>
                      <a:lnTo>
                        <a:pt x="146" y="458"/>
                      </a:lnTo>
                      <a:lnTo>
                        <a:pt x="141" y="464"/>
                      </a:lnTo>
                      <a:lnTo>
                        <a:pt x="146" y="464"/>
                      </a:lnTo>
                      <a:lnTo>
                        <a:pt x="154" y="460"/>
                      </a:lnTo>
                      <a:lnTo>
                        <a:pt x="156" y="460"/>
                      </a:lnTo>
                      <a:lnTo>
                        <a:pt x="161" y="468"/>
                      </a:lnTo>
                      <a:lnTo>
                        <a:pt x="165" y="473"/>
                      </a:lnTo>
                      <a:lnTo>
                        <a:pt x="165" y="475"/>
                      </a:lnTo>
                      <a:lnTo>
                        <a:pt x="156" y="460"/>
                      </a:lnTo>
                      <a:lnTo>
                        <a:pt x="141" y="466"/>
                      </a:lnTo>
                      <a:lnTo>
                        <a:pt x="120" y="456"/>
                      </a:lnTo>
                      <a:lnTo>
                        <a:pt x="111" y="456"/>
                      </a:lnTo>
                      <a:lnTo>
                        <a:pt x="103" y="453"/>
                      </a:lnTo>
                      <a:lnTo>
                        <a:pt x="97" y="455"/>
                      </a:lnTo>
                      <a:lnTo>
                        <a:pt x="90" y="455"/>
                      </a:lnTo>
                      <a:lnTo>
                        <a:pt x="86" y="462"/>
                      </a:lnTo>
                      <a:lnTo>
                        <a:pt x="92" y="468"/>
                      </a:lnTo>
                      <a:lnTo>
                        <a:pt x="90" y="475"/>
                      </a:lnTo>
                      <a:lnTo>
                        <a:pt x="92" y="483"/>
                      </a:lnTo>
                      <a:lnTo>
                        <a:pt x="96" y="485"/>
                      </a:lnTo>
                      <a:lnTo>
                        <a:pt x="97" y="498"/>
                      </a:lnTo>
                      <a:lnTo>
                        <a:pt x="97" y="511"/>
                      </a:lnTo>
                      <a:lnTo>
                        <a:pt x="103" y="518"/>
                      </a:lnTo>
                      <a:lnTo>
                        <a:pt x="97" y="517"/>
                      </a:lnTo>
                      <a:lnTo>
                        <a:pt x="90" y="509"/>
                      </a:lnTo>
                      <a:lnTo>
                        <a:pt x="86" y="502"/>
                      </a:lnTo>
                      <a:lnTo>
                        <a:pt x="79" y="498"/>
                      </a:lnTo>
                      <a:lnTo>
                        <a:pt x="81" y="490"/>
                      </a:lnTo>
                      <a:lnTo>
                        <a:pt x="84" y="485"/>
                      </a:lnTo>
                      <a:lnTo>
                        <a:pt x="82" y="477"/>
                      </a:lnTo>
                      <a:lnTo>
                        <a:pt x="82" y="475"/>
                      </a:lnTo>
                      <a:lnTo>
                        <a:pt x="75" y="475"/>
                      </a:lnTo>
                      <a:lnTo>
                        <a:pt x="71" y="481"/>
                      </a:lnTo>
                      <a:lnTo>
                        <a:pt x="71" y="487"/>
                      </a:lnTo>
                      <a:lnTo>
                        <a:pt x="66" y="502"/>
                      </a:lnTo>
                      <a:lnTo>
                        <a:pt x="69" y="507"/>
                      </a:lnTo>
                      <a:lnTo>
                        <a:pt x="69" y="522"/>
                      </a:lnTo>
                      <a:lnTo>
                        <a:pt x="67" y="528"/>
                      </a:lnTo>
                      <a:lnTo>
                        <a:pt x="66" y="534"/>
                      </a:lnTo>
                      <a:lnTo>
                        <a:pt x="66" y="539"/>
                      </a:lnTo>
                      <a:lnTo>
                        <a:pt x="67" y="547"/>
                      </a:lnTo>
                      <a:lnTo>
                        <a:pt x="79" y="567"/>
                      </a:lnTo>
                      <a:lnTo>
                        <a:pt x="86" y="573"/>
                      </a:lnTo>
                      <a:lnTo>
                        <a:pt x="99" y="573"/>
                      </a:lnTo>
                      <a:lnTo>
                        <a:pt x="103" y="588"/>
                      </a:lnTo>
                      <a:lnTo>
                        <a:pt x="103" y="603"/>
                      </a:lnTo>
                      <a:lnTo>
                        <a:pt x="101" y="601"/>
                      </a:lnTo>
                      <a:lnTo>
                        <a:pt x="97" y="607"/>
                      </a:lnTo>
                      <a:lnTo>
                        <a:pt x="84" y="614"/>
                      </a:lnTo>
                      <a:lnTo>
                        <a:pt x="84" y="629"/>
                      </a:lnTo>
                      <a:lnTo>
                        <a:pt x="82" y="643"/>
                      </a:lnTo>
                      <a:lnTo>
                        <a:pt x="86" y="650"/>
                      </a:lnTo>
                      <a:lnTo>
                        <a:pt x="97" y="663"/>
                      </a:lnTo>
                      <a:lnTo>
                        <a:pt x="99" y="678"/>
                      </a:lnTo>
                      <a:lnTo>
                        <a:pt x="105" y="684"/>
                      </a:lnTo>
                      <a:lnTo>
                        <a:pt x="107" y="697"/>
                      </a:lnTo>
                      <a:lnTo>
                        <a:pt x="114" y="710"/>
                      </a:lnTo>
                      <a:lnTo>
                        <a:pt x="114" y="718"/>
                      </a:lnTo>
                      <a:lnTo>
                        <a:pt x="118" y="725"/>
                      </a:lnTo>
                      <a:lnTo>
                        <a:pt x="126" y="733"/>
                      </a:lnTo>
                      <a:lnTo>
                        <a:pt x="129" y="746"/>
                      </a:lnTo>
                      <a:lnTo>
                        <a:pt x="143" y="759"/>
                      </a:lnTo>
                      <a:lnTo>
                        <a:pt x="144" y="767"/>
                      </a:lnTo>
                      <a:lnTo>
                        <a:pt x="139" y="770"/>
                      </a:lnTo>
                      <a:lnTo>
                        <a:pt x="137" y="778"/>
                      </a:lnTo>
                      <a:lnTo>
                        <a:pt x="143" y="785"/>
                      </a:lnTo>
                      <a:lnTo>
                        <a:pt x="150" y="787"/>
                      </a:lnTo>
                      <a:lnTo>
                        <a:pt x="156" y="795"/>
                      </a:lnTo>
                      <a:lnTo>
                        <a:pt x="156" y="802"/>
                      </a:lnTo>
                      <a:lnTo>
                        <a:pt x="148" y="812"/>
                      </a:lnTo>
                      <a:lnTo>
                        <a:pt x="148" y="825"/>
                      </a:lnTo>
                      <a:lnTo>
                        <a:pt x="144" y="832"/>
                      </a:lnTo>
                      <a:lnTo>
                        <a:pt x="146" y="840"/>
                      </a:lnTo>
                      <a:lnTo>
                        <a:pt x="141" y="847"/>
                      </a:lnTo>
                      <a:lnTo>
                        <a:pt x="141" y="853"/>
                      </a:lnTo>
                      <a:lnTo>
                        <a:pt x="146" y="855"/>
                      </a:lnTo>
                      <a:lnTo>
                        <a:pt x="150" y="862"/>
                      </a:lnTo>
                      <a:lnTo>
                        <a:pt x="156" y="870"/>
                      </a:lnTo>
                      <a:lnTo>
                        <a:pt x="176" y="872"/>
                      </a:lnTo>
                      <a:lnTo>
                        <a:pt x="184" y="876"/>
                      </a:lnTo>
                      <a:lnTo>
                        <a:pt x="191" y="876"/>
                      </a:lnTo>
                      <a:lnTo>
                        <a:pt x="205" y="885"/>
                      </a:lnTo>
                      <a:lnTo>
                        <a:pt x="210" y="889"/>
                      </a:lnTo>
                      <a:lnTo>
                        <a:pt x="225" y="889"/>
                      </a:lnTo>
                      <a:lnTo>
                        <a:pt x="237" y="898"/>
                      </a:lnTo>
                      <a:lnTo>
                        <a:pt x="240" y="906"/>
                      </a:lnTo>
                      <a:lnTo>
                        <a:pt x="248" y="911"/>
                      </a:lnTo>
                      <a:lnTo>
                        <a:pt x="250" y="925"/>
                      </a:lnTo>
                      <a:lnTo>
                        <a:pt x="265" y="938"/>
                      </a:lnTo>
                      <a:lnTo>
                        <a:pt x="278" y="945"/>
                      </a:lnTo>
                      <a:lnTo>
                        <a:pt x="306" y="951"/>
                      </a:lnTo>
                      <a:lnTo>
                        <a:pt x="308" y="953"/>
                      </a:lnTo>
                      <a:lnTo>
                        <a:pt x="312" y="966"/>
                      </a:lnTo>
                      <a:lnTo>
                        <a:pt x="314" y="973"/>
                      </a:lnTo>
                      <a:lnTo>
                        <a:pt x="312" y="979"/>
                      </a:lnTo>
                      <a:lnTo>
                        <a:pt x="312" y="987"/>
                      </a:lnTo>
                      <a:lnTo>
                        <a:pt x="319" y="990"/>
                      </a:lnTo>
                      <a:lnTo>
                        <a:pt x="323" y="985"/>
                      </a:lnTo>
                      <a:lnTo>
                        <a:pt x="329" y="987"/>
                      </a:lnTo>
                      <a:lnTo>
                        <a:pt x="336" y="990"/>
                      </a:lnTo>
                      <a:lnTo>
                        <a:pt x="344" y="1002"/>
                      </a:lnTo>
                      <a:lnTo>
                        <a:pt x="348" y="1009"/>
                      </a:lnTo>
                      <a:lnTo>
                        <a:pt x="355" y="1015"/>
                      </a:lnTo>
                      <a:lnTo>
                        <a:pt x="378" y="1043"/>
                      </a:lnTo>
                      <a:lnTo>
                        <a:pt x="385" y="1058"/>
                      </a:lnTo>
                      <a:lnTo>
                        <a:pt x="389" y="1073"/>
                      </a:lnTo>
                      <a:lnTo>
                        <a:pt x="391" y="1086"/>
                      </a:lnTo>
                      <a:lnTo>
                        <a:pt x="389" y="1101"/>
                      </a:lnTo>
                      <a:lnTo>
                        <a:pt x="387" y="1114"/>
                      </a:lnTo>
                      <a:lnTo>
                        <a:pt x="387" y="1122"/>
                      </a:lnTo>
                      <a:lnTo>
                        <a:pt x="389" y="1116"/>
                      </a:lnTo>
                      <a:lnTo>
                        <a:pt x="394" y="1120"/>
                      </a:lnTo>
                      <a:lnTo>
                        <a:pt x="393" y="1128"/>
                      </a:lnTo>
                      <a:lnTo>
                        <a:pt x="389" y="1120"/>
                      </a:lnTo>
                      <a:lnTo>
                        <a:pt x="393" y="1128"/>
                      </a:lnTo>
                      <a:lnTo>
                        <a:pt x="394" y="1137"/>
                      </a:lnTo>
                      <a:lnTo>
                        <a:pt x="398" y="1139"/>
                      </a:lnTo>
                      <a:lnTo>
                        <a:pt x="611" y="1160"/>
                      </a:lnTo>
                      <a:lnTo>
                        <a:pt x="613" y="1160"/>
                      </a:lnTo>
                      <a:lnTo>
                        <a:pt x="616" y="1160"/>
                      </a:lnTo>
                      <a:close/>
                    </a:path>
                  </a:pathLst>
                </a:custGeom>
                <a:solidFill>
                  <a:srgbClr val="C42026"/>
                </a:solid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06" name="Freeform 309">
                  <a:extLst>
                    <a:ext uri="{FF2B5EF4-FFF2-40B4-BE49-F238E27FC236}">
                      <a16:creationId xmlns:a16="http://schemas.microsoft.com/office/drawing/2014/main" id="{2160AEF5-B166-4792-9626-6B1DB5D8E8D0}"/>
                    </a:ext>
                  </a:extLst>
                </p:cNvPr>
                <p:cNvSpPr>
                  <a:spLocks/>
                </p:cNvSpPr>
                <p:nvPr/>
              </p:nvSpPr>
              <p:spPr bwMode="auto">
                <a:xfrm>
                  <a:off x="1182411" y="2787011"/>
                  <a:ext cx="17292" cy="9592"/>
                </a:xfrm>
                <a:custGeom>
                  <a:avLst/>
                  <a:gdLst>
                    <a:gd name="T0" fmla="*/ 7 w 18"/>
                    <a:gd name="T1" fmla="*/ 0 h 11"/>
                    <a:gd name="T2" fmla="*/ 0 w 18"/>
                    <a:gd name="T3" fmla="*/ 4 h 11"/>
                    <a:gd name="T4" fmla="*/ 3 w 18"/>
                    <a:gd name="T5" fmla="*/ 9 h 11"/>
                    <a:gd name="T6" fmla="*/ 11 w 18"/>
                    <a:gd name="T7" fmla="*/ 11 h 11"/>
                    <a:gd name="T8" fmla="*/ 18 w 18"/>
                    <a:gd name="T9" fmla="*/ 11 h 11"/>
                    <a:gd name="T10" fmla="*/ 18 w 18"/>
                    <a:gd name="T11" fmla="*/ 5 h 11"/>
                    <a:gd name="T12" fmla="*/ 15 w 18"/>
                    <a:gd name="T13" fmla="*/ 0 h 11"/>
                    <a:gd name="T14" fmla="*/ 7 w 18"/>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1">
                      <a:moveTo>
                        <a:pt x="7" y="0"/>
                      </a:moveTo>
                      <a:lnTo>
                        <a:pt x="0" y="4"/>
                      </a:lnTo>
                      <a:lnTo>
                        <a:pt x="3" y="9"/>
                      </a:lnTo>
                      <a:lnTo>
                        <a:pt x="11" y="11"/>
                      </a:lnTo>
                      <a:lnTo>
                        <a:pt x="18" y="11"/>
                      </a:lnTo>
                      <a:lnTo>
                        <a:pt x="18" y="5"/>
                      </a:lnTo>
                      <a:lnTo>
                        <a:pt x="15" y="0"/>
                      </a:lnTo>
                      <a:lnTo>
                        <a:pt x="7"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07" name="Freeform 310">
                  <a:extLst>
                    <a:ext uri="{FF2B5EF4-FFF2-40B4-BE49-F238E27FC236}">
                      <a16:creationId xmlns:a16="http://schemas.microsoft.com/office/drawing/2014/main" id="{E5912DE8-965F-40F9-BB35-C36DE6419E29}"/>
                    </a:ext>
                  </a:extLst>
                </p:cNvPr>
                <p:cNvSpPr>
                  <a:spLocks/>
                </p:cNvSpPr>
                <p:nvPr/>
              </p:nvSpPr>
              <p:spPr bwMode="auto">
                <a:xfrm>
                  <a:off x="1182411" y="2787011"/>
                  <a:ext cx="17292" cy="9592"/>
                </a:xfrm>
                <a:custGeom>
                  <a:avLst/>
                  <a:gdLst>
                    <a:gd name="T0" fmla="*/ 7 w 18"/>
                    <a:gd name="T1" fmla="*/ 0 h 11"/>
                    <a:gd name="T2" fmla="*/ 0 w 18"/>
                    <a:gd name="T3" fmla="*/ 4 h 11"/>
                    <a:gd name="T4" fmla="*/ 3 w 18"/>
                    <a:gd name="T5" fmla="*/ 9 h 11"/>
                    <a:gd name="T6" fmla="*/ 11 w 18"/>
                    <a:gd name="T7" fmla="*/ 11 h 11"/>
                    <a:gd name="T8" fmla="*/ 18 w 18"/>
                    <a:gd name="T9" fmla="*/ 11 h 11"/>
                    <a:gd name="T10" fmla="*/ 18 w 18"/>
                    <a:gd name="T11" fmla="*/ 5 h 11"/>
                    <a:gd name="T12" fmla="*/ 15 w 18"/>
                    <a:gd name="T13" fmla="*/ 0 h 11"/>
                    <a:gd name="T14" fmla="*/ 7 w 18"/>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1">
                      <a:moveTo>
                        <a:pt x="7" y="0"/>
                      </a:moveTo>
                      <a:lnTo>
                        <a:pt x="0" y="4"/>
                      </a:lnTo>
                      <a:lnTo>
                        <a:pt x="3" y="9"/>
                      </a:lnTo>
                      <a:lnTo>
                        <a:pt x="11" y="11"/>
                      </a:lnTo>
                      <a:lnTo>
                        <a:pt x="18" y="11"/>
                      </a:lnTo>
                      <a:lnTo>
                        <a:pt x="18" y="5"/>
                      </a:lnTo>
                      <a:lnTo>
                        <a:pt x="15" y="0"/>
                      </a:lnTo>
                      <a:lnTo>
                        <a:pt x="7"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08" name="Freeform 311">
                  <a:extLst>
                    <a:ext uri="{FF2B5EF4-FFF2-40B4-BE49-F238E27FC236}">
                      <a16:creationId xmlns:a16="http://schemas.microsoft.com/office/drawing/2014/main" id="{C4C6997A-D39E-4FE8-9004-AD4BD4B7796F}"/>
                    </a:ext>
                  </a:extLst>
                </p:cNvPr>
                <p:cNvSpPr>
                  <a:spLocks/>
                </p:cNvSpPr>
                <p:nvPr/>
              </p:nvSpPr>
              <p:spPr bwMode="auto">
                <a:xfrm>
                  <a:off x="1182411" y="2787011"/>
                  <a:ext cx="17292" cy="9592"/>
                </a:xfrm>
                <a:custGeom>
                  <a:avLst/>
                  <a:gdLst>
                    <a:gd name="T0" fmla="*/ 7 w 18"/>
                    <a:gd name="T1" fmla="*/ 0 h 11"/>
                    <a:gd name="T2" fmla="*/ 0 w 18"/>
                    <a:gd name="T3" fmla="*/ 4 h 11"/>
                    <a:gd name="T4" fmla="*/ 3 w 18"/>
                    <a:gd name="T5" fmla="*/ 9 h 11"/>
                    <a:gd name="T6" fmla="*/ 11 w 18"/>
                    <a:gd name="T7" fmla="*/ 11 h 11"/>
                    <a:gd name="T8" fmla="*/ 18 w 18"/>
                    <a:gd name="T9" fmla="*/ 11 h 11"/>
                    <a:gd name="T10" fmla="*/ 18 w 18"/>
                    <a:gd name="T11" fmla="*/ 5 h 11"/>
                    <a:gd name="T12" fmla="*/ 15 w 18"/>
                    <a:gd name="T13" fmla="*/ 0 h 11"/>
                    <a:gd name="T14" fmla="*/ 7 w 18"/>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1">
                      <a:moveTo>
                        <a:pt x="7" y="0"/>
                      </a:moveTo>
                      <a:lnTo>
                        <a:pt x="0" y="4"/>
                      </a:lnTo>
                      <a:lnTo>
                        <a:pt x="3" y="9"/>
                      </a:lnTo>
                      <a:lnTo>
                        <a:pt x="11" y="11"/>
                      </a:lnTo>
                      <a:lnTo>
                        <a:pt x="18" y="11"/>
                      </a:lnTo>
                      <a:lnTo>
                        <a:pt x="18" y="5"/>
                      </a:lnTo>
                      <a:lnTo>
                        <a:pt x="15" y="0"/>
                      </a:lnTo>
                      <a:lnTo>
                        <a:pt x="7"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09" name="Freeform 312">
                  <a:extLst>
                    <a:ext uri="{FF2B5EF4-FFF2-40B4-BE49-F238E27FC236}">
                      <a16:creationId xmlns:a16="http://schemas.microsoft.com/office/drawing/2014/main" id="{B9164DD2-931A-4517-ADC0-4ABC27F349D7}"/>
                    </a:ext>
                  </a:extLst>
                </p:cNvPr>
                <p:cNvSpPr>
                  <a:spLocks/>
                </p:cNvSpPr>
                <p:nvPr/>
              </p:nvSpPr>
              <p:spPr bwMode="auto">
                <a:xfrm>
                  <a:off x="1212192" y="2785267"/>
                  <a:ext cx="27860" cy="13081"/>
                </a:xfrm>
                <a:custGeom>
                  <a:avLst/>
                  <a:gdLst>
                    <a:gd name="T0" fmla="*/ 8 w 29"/>
                    <a:gd name="T1" fmla="*/ 6 h 15"/>
                    <a:gd name="T2" fmla="*/ 0 w 29"/>
                    <a:gd name="T3" fmla="*/ 0 h 15"/>
                    <a:gd name="T4" fmla="*/ 0 w 29"/>
                    <a:gd name="T5" fmla="*/ 6 h 15"/>
                    <a:gd name="T6" fmla="*/ 0 w 29"/>
                    <a:gd name="T7" fmla="*/ 13 h 15"/>
                    <a:gd name="T8" fmla="*/ 8 w 29"/>
                    <a:gd name="T9" fmla="*/ 15 h 15"/>
                    <a:gd name="T10" fmla="*/ 21 w 29"/>
                    <a:gd name="T11" fmla="*/ 15 h 15"/>
                    <a:gd name="T12" fmla="*/ 29 w 29"/>
                    <a:gd name="T13" fmla="*/ 11 h 15"/>
                    <a:gd name="T14" fmla="*/ 21 w 29"/>
                    <a:gd name="T15" fmla="*/ 11 h 15"/>
                    <a:gd name="T16" fmla="*/ 8 w 29"/>
                    <a:gd name="T17"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5">
                      <a:moveTo>
                        <a:pt x="8" y="6"/>
                      </a:moveTo>
                      <a:lnTo>
                        <a:pt x="0" y="0"/>
                      </a:lnTo>
                      <a:lnTo>
                        <a:pt x="0" y="6"/>
                      </a:lnTo>
                      <a:lnTo>
                        <a:pt x="0" y="13"/>
                      </a:lnTo>
                      <a:lnTo>
                        <a:pt x="8" y="15"/>
                      </a:lnTo>
                      <a:lnTo>
                        <a:pt x="21" y="15"/>
                      </a:lnTo>
                      <a:lnTo>
                        <a:pt x="29" y="11"/>
                      </a:lnTo>
                      <a:lnTo>
                        <a:pt x="21" y="11"/>
                      </a:lnTo>
                      <a:lnTo>
                        <a:pt x="8" y="6"/>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10" name="Freeform 313">
                  <a:extLst>
                    <a:ext uri="{FF2B5EF4-FFF2-40B4-BE49-F238E27FC236}">
                      <a16:creationId xmlns:a16="http://schemas.microsoft.com/office/drawing/2014/main" id="{89FF85A0-4B63-45E7-B1AD-716BA37C697B}"/>
                    </a:ext>
                  </a:extLst>
                </p:cNvPr>
                <p:cNvSpPr>
                  <a:spLocks/>
                </p:cNvSpPr>
                <p:nvPr/>
              </p:nvSpPr>
              <p:spPr bwMode="auto">
                <a:xfrm>
                  <a:off x="1212192" y="2785267"/>
                  <a:ext cx="27860" cy="13081"/>
                </a:xfrm>
                <a:custGeom>
                  <a:avLst/>
                  <a:gdLst>
                    <a:gd name="T0" fmla="*/ 8 w 29"/>
                    <a:gd name="T1" fmla="*/ 6 h 15"/>
                    <a:gd name="T2" fmla="*/ 0 w 29"/>
                    <a:gd name="T3" fmla="*/ 0 h 15"/>
                    <a:gd name="T4" fmla="*/ 0 w 29"/>
                    <a:gd name="T5" fmla="*/ 6 h 15"/>
                    <a:gd name="T6" fmla="*/ 0 w 29"/>
                    <a:gd name="T7" fmla="*/ 13 h 15"/>
                    <a:gd name="T8" fmla="*/ 8 w 29"/>
                    <a:gd name="T9" fmla="*/ 15 h 15"/>
                    <a:gd name="T10" fmla="*/ 21 w 29"/>
                    <a:gd name="T11" fmla="*/ 15 h 15"/>
                    <a:gd name="T12" fmla="*/ 29 w 29"/>
                    <a:gd name="T13" fmla="*/ 11 h 15"/>
                    <a:gd name="T14" fmla="*/ 21 w 29"/>
                    <a:gd name="T15" fmla="*/ 11 h 15"/>
                    <a:gd name="T16" fmla="*/ 8 w 29"/>
                    <a:gd name="T17"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5">
                      <a:moveTo>
                        <a:pt x="8" y="6"/>
                      </a:moveTo>
                      <a:lnTo>
                        <a:pt x="0" y="0"/>
                      </a:lnTo>
                      <a:lnTo>
                        <a:pt x="0" y="6"/>
                      </a:lnTo>
                      <a:lnTo>
                        <a:pt x="0" y="13"/>
                      </a:lnTo>
                      <a:lnTo>
                        <a:pt x="8" y="15"/>
                      </a:lnTo>
                      <a:lnTo>
                        <a:pt x="21" y="15"/>
                      </a:lnTo>
                      <a:lnTo>
                        <a:pt x="29" y="11"/>
                      </a:lnTo>
                      <a:lnTo>
                        <a:pt x="21" y="11"/>
                      </a:lnTo>
                      <a:lnTo>
                        <a:pt x="8" y="6"/>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11" name="Freeform 314">
                  <a:extLst>
                    <a:ext uri="{FF2B5EF4-FFF2-40B4-BE49-F238E27FC236}">
                      <a16:creationId xmlns:a16="http://schemas.microsoft.com/office/drawing/2014/main" id="{13D98444-2F8F-4887-899E-45E1EB6A42B6}"/>
                    </a:ext>
                  </a:extLst>
                </p:cNvPr>
                <p:cNvSpPr>
                  <a:spLocks/>
                </p:cNvSpPr>
                <p:nvPr/>
              </p:nvSpPr>
              <p:spPr bwMode="auto">
                <a:xfrm>
                  <a:off x="1212192" y="2785267"/>
                  <a:ext cx="27860" cy="13081"/>
                </a:xfrm>
                <a:custGeom>
                  <a:avLst/>
                  <a:gdLst>
                    <a:gd name="T0" fmla="*/ 8 w 29"/>
                    <a:gd name="T1" fmla="*/ 6 h 15"/>
                    <a:gd name="T2" fmla="*/ 0 w 29"/>
                    <a:gd name="T3" fmla="*/ 0 h 15"/>
                    <a:gd name="T4" fmla="*/ 0 w 29"/>
                    <a:gd name="T5" fmla="*/ 6 h 15"/>
                    <a:gd name="T6" fmla="*/ 0 w 29"/>
                    <a:gd name="T7" fmla="*/ 13 h 15"/>
                    <a:gd name="T8" fmla="*/ 8 w 29"/>
                    <a:gd name="T9" fmla="*/ 15 h 15"/>
                    <a:gd name="T10" fmla="*/ 21 w 29"/>
                    <a:gd name="T11" fmla="*/ 15 h 15"/>
                    <a:gd name="T12" fmla="*/ 29 w 29"/>
                    <a:gd name="T13" fmla="*/ 11 h 15"/>
                    <a:gd name="T14" fmla="*/ 21 w 29"/>
                    <a:gd name="T15" fmla="*/ 11 h 15"/>
                    <a:gd name="T16" fmla="*/ 8 w 29"/>
                    <a:gd name="T17"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5">
                      <a:moveTo>
                        <a:pt x="8" y="6"/>
                      </a:moveTo>
                      <a:lnTo>
                        <a:pt x="0" y="0"/>
                      </a:lnTo>
                      <a:lnTo>
                        <a:pt x="0" y="6"/>
                      </a:lnTo>
                      <a:lnTo>
                        <a:pt x="0" y="13"/>
                      </a:lnTo>
                      <a:lnTo>
                        <a:pt x="8" y="15"/>
                      </a:lnTo>
                      <a:lnTo>
                        <a:pt x="21" y="15"/>
                      </a:lnTo>
                      <a:lnTo>
                        <a:pt x="29" y="11"/>
                      </a:lnTo>
                      <a:lnTo>
                        <a:pt x="21" y="11"/>
                      </a:lnTo>
                      <a:lnTo>
                        <a:pt x="8" y="6"/>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12" name="Freeform 315">
                  <a:extLst>
                    <a:ext uri="{FF2B5EF4-FFF2-40B4-BE49-F238E27FC236}">
                      <a16:creationId xmlns:a16="http://schemas.microsoft.com/office/drawing/2014/main" id="{7961C9BB-880B-4D6B-93DE-BC38D9471BFF}"/>
                    </a:ext>
                  </a:extLst>
                </p:cNvPr>
                <p:cNvSpPr>
                  <a:spLocks/>
                </p:cNvSpPr>
                <p:nvPr/>
              </p:nvSpPr>
              <p:spPr bwMode="auto">
                <a:xfrm>
                  <a:off x="1217957" y="2865495"/>
                  <a:ext cx="10568" cy="6976"/>
                </a:xfrm>
                <a:custGeom>
                  <a:avLst/>
                  <a:gdLst>
                    <a:gd name="T0" fmla="*/ 0 w 11"/>
                    <a:gd name="T1" fmla="*/ 0 h 8"/>
                    <a:gd name="T2" fmla="*/ 6 w 11"/>
                    <a:gd name="T3" fmla="*/ 8 h 8"/>
                    <a:gd name="T4" fmla="*/ 11 w 11"/>
                    <a:gd name="T5" fmla="*/ 8 h 8"/>
                    <a:gd name="T6" fmla="*/ 8 w 11"/>
                    <a:gd name="T7" fmla="*/ 2 h 8"/>
                    <a:gd name="T8" fmla="*/ 0 w 11"/>
                    <a:gd name="T9" fmla="*/ 0 h 8"/>
                  </a:gdLst>
                  <a:ahLst/>
                  <a:cxnLst>
                    <a:cxn ang="0">
                      <a:pos x="T0" y="T1"/>
                    </a:cxn>
                    <a:cxn ang="0">
                      <a:pos x="T2" y="T3"/>
                    </a:cxn>
                    <a:cxn ang="0">
                      <a:pos x="T4" y="T5"/>
                    </a:cxn>
                    <a:cxn ang="0">
                      <a:pos x="T6" y="T7"/>
                    </a:cxn>
                    <a:cxn ang="0">
                      <a:pos x="T8" y="T9"/>
                    </a:cxn>
                  </a:cxnLst>
                  <a:rect l="0" t="0" r="r" b="b"/>
                  <a:pathLst>
                    <a:path w="11" h="8">
                      <a:moveTo>
                        <a:pt x="0" y="0"/>
                      </a:moveTo>
                      <a:lnTo>
                        <a:pt x="6" y="8"/>
                      </a:lnTo>
                      <a:lnTo>
                        <a:pt x="11" y="8"/>
                      </a:lnTo>
                      <a:lnTo>
                        <a:pt x="8" y="2"/>
                      </a:lnTo>
                      <a:lnTo>
                        <a:pt x="0"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13" name="Freeform 316">
                  <a:extLst>
                    <a:ext uri="{FF2B5EF4-FFF2-40B4-BE49-F238E27FC236}">
                      <a16:creationId xmlns:a16="http://schemas.microsoft.com/office/drawing/2014/main" id="{886CC002-1460-4997-8CEC-18C251663344}"/>
                    </a:ext>
                  </a:extLst>
                </p:cNvPr>
                <p:cNvSpPr>
                  <a:spLocks/>
                </p:cNvSpPr>
                <p:nvPr/>
              </p:nvSpPr>
              <p:spPr bwMode="auto">
                <a:xfrm>
                  <a:off x="1217957" y="2865495"/>
                  <a:ext cx="10568" cy="6976"/>
                </a:xfrm>
                <a:custGeom>
                  <a:avLst/>
                  <a:gdLst>
                    <a:gd name="T0" fmla="*/ 0 w 11"/>
                    <a:gd name="T1" fmla="*/ 0 h 8"/>
                    <a:gd name="T2" fmla="*/ 6 w 11"/>
                    <a:gd name="T3" fmla="*/ 8 h 8"/>
                    <a:gd name="T4" fmla="*/ 11 w 11"/>
                    <a:gd name="T5" fmla="*/ 8 h 8"/>
                    <a:gd name="T6" fmla="*/ 8 w 11"/>
                    <a:gd name="T7" fmla="*/ 2 h 8"/>
                    <a:gd name="T8" fmla="*/ 0 w 11"/>
                    <a:gd name="T9" fmla="*/ 0 h 8"/>
                  </a:gdLst>
                  <a:ahLst/>
                  <a:cxnLst>
                    <a:cxn ang="0">
                      <a:pos x="T0" y="T1"/>
                    </a:cxn>
                    <a:cxn ang="0">
                      <a:pos x="T2" y="T3"/>
                    </a:cxn>
                    <a:cxn ang="0">
                      <a:pos x="T4" y="T5"/>
                    </a:cxn>
                    <a:cxn ang="0">
                      <a:pos x="T6" y="T7"/>
                    </a:cxn>
                    <a:cxn ang="0">
                      <a:pos x="T8" y="T9"/>
                    </a:cxn>
                  </a:cxnLst>
                  <a:rect l="0" t="0" r="r" b="b"/>
                  <a:pathLst>
                    <a:path w="11" h="8">
                      <a:moveTo>
                        <a:pt x="0" y="0"/>
                      </a:moveTo>
                      <a:lnTo>
                        <a:pt x="6" y="8"/>
                      </a:lnTo>
                      <a:lnTo>
                        <a:pt x="11" y="8"/>
                      </a:lnTo>
                      <a:lnTo>
                        <a:pt x="8" y="2"/>
                      </a:lnTo>
                      <a:lnTo>
                        <a:pt x="0"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14" name="Freeform 317">
                  <a:extLst>
                    <a:ext uri="{FF2B5EF4-FFF2-40B4-BE49-F238E27FC236}">
                      <a16:creationId xmlns:a16="http://schemas.microsoft.com/office/drawing/2014/main" id="{F7290757-4CFC-4835-AF3B-7C4DA8EC9958}"/>
                    </a:ext>
                  </a:extLst>
                </p:cNvPr>
                <p:cNvSpPr>
                  <a:spLocks/>
                </p:cNvSpPr>
                <p:nvPr/>
              </p:nvSpPr>
              <p:spPr bwMode="auto">
                <a:xfrm>
                  <a:off x="1217957" y="2865495"/>
                  <a:ext cx="10568" cy="6976"/>
                </a:xfrm>
                <a:custGeom>
                  <a:avLst/>
                  <a:gdLst>
                    <a:gd name="T0" fmla="*/ 0 w 11"/>
                    <a:gd name="T1" fmla="*/ 0 h 8"/>
                    <a:gd name="T2" fmla="*/ 6 w 11"/>
                    <a:gd name="T3" fmla="*/ 8 h 8"/>
                    <a:gd name="T4" fmla="*/ 11 w 11"/>
                    <a:gd name="T5" fmla="*/ 8 h 8"/>
                    <a:gd name="T6" fmla="*/ 8 w 11"/>
                    <a:gd name="T7" fmla="*/ 2 h 8"/>
                    <a:gd name="T8" fmla="*/ 0 w 11"/>
                    <a:gd name="T9" fmla="*/ 0 h 8"/>
                  </a:gdLst>
                  <a:ahLst/>
                  <a:cxnLst>
                    <a:cxn ang="0">
                      <a:pos x="T0" y="T1"/>
                    </a:cxn>
                    <a:cxn ang="0">
                      <a:pos x="T2" y="T3"/>
                    </a:cxn>
                    <a:cxn ang="0">
                      <a:pos x="T4" y="T5"/>
                    </a:cxn>
                    <a:cxn ang="0">
                      <a:pos x="T6" y="T7"/>
                    </a:cxn>
                    <a:cxn ang="0">
                      <a:pos x="T8" y="T9"/>
                    </a:cxn>
                  </a:cxnLst>
                  <a:rect l="0" t="0" r="r" b="b"/>
                  <a:pathLst>
                    <a:path w="11" h="8">
                      <a:moveTo>
                        <a:pt x="0" y="0"/>
                      </a:moveTo>
                      <a:lnTo>
                        <a:pt x="6" y="8"/>
                      </a:lnTo>
                      <a:lnTo>
                        <a:pt x="11" y="8"/>
                      </a:lnTo>
                      <a:lnTo>
                        <a:pt x="8" y="2"/>
                      </a:lnTo>
                      <a:lnTo>
                        <a:pt x="0"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15" name="Freeform 318">
                  <a:extLst>
                    <a:ext uri="{FF2B5EF4-FFF2-40B4-BE49-F238E27FC236}">
                      <a16:creationId xmlns:a16="http://schemas.microsoft.com/office/drawing/2014/main" id="{55D91B44-4418-4EA0-967B-6C407912206E}"/>
                    </a:ext>
                  </a:extLst>
                </p:cNvPr>
                <p:cNvSpPr>
                  <a:spLocks/>
                </p:cNvSpPr>
                <p:nvPr/>
              </p:nvSpPr>
              <p:spPr bwMode="auto">
                <a:xfrm>
                  <a:off x="1293851" y="2902993"/>
                  <a:ext cx="16332" cy="24417"/>
                </a:xfrm>
                <a:custGeom>
                  <a:avLst/>
                  <a:gdLst>
                    <a:gd name="T0" fmla="*/ 4 w 17"/>
                    <a:gd name="T1" fmla="*/ 8 h 28"/>
                    <a:gd name="T2" fmla="*/ 0 w 17"/>
                    <a:gd name="T3" fmla="*/ 0 h 28"/>
                    <a:gd name="T4" fmla="*/ 2 w 17"/>
                    <a:gd name="T5" fmla="*/ 8 h 28"/>
                    <a:gd name="T6" fmla="*/ 4 w 17"/>
                    <a:gd name="T7" fmla="*/ 23 h 28"/>
                    <a:gd name="T8" fmla="*/ 11 w 17"/>
                    <a:gd name="T9" fmla="*/ 28 h 28"/>
                    <a:gd name="T10" fmla="*/ 17 w 17"/>
                    <a:gd name="T11" fmla="*/ 28 h 28"/>
                    <a:gd name="T12" fmla="*/ 8 w 17"/>
                    <a:gd name="T13" fmla="*/ 15 h 28"/>
                    <a:gd name="T14" fmla="*/ 4 w 17"/>
                    <a:gd name="T15" fmla="*/ 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8">
                      <a:moveTo>
                        <a:pt x="4" y="8"/>
                      </a:moveTo>
                      <a:lnTo>
                        <a:pt x="0" y="0"/>
                      </a:lnTo>
                      <a:lnTo>
                        <a:pt x="2" y="8"/>
                      </a:lnTo>
                      <a:lnTo>
                        <a:pt x="4" y="23"/>
                      </a:lnTo>
                      <a:lnTo>
                        <a:pt x="11" y="28"/>
                      </a:lnTo>
                      <a:lnTo>
                        <a:pt x="17" y="28"/>
                      </a:lnTo>
                      <a:lnTo>
                        <a:pt x="8" y="15"/>
                      </a:lnTo>
                      <a:lnTo>
                        <a:pt x="4" y="8"/>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16" name="Freeform 319">
                  <a:extLst>
                    <a:ext uri="{FF2B5EF4-FFF2-40B4-BE49-F238E27FC236}">
                      <a16:creationId xmlns:a16="http://schemas.microsoft.com/office/drawing/2014/main" id="{9E63DFCE-B1ED-44E4-BC02-3F91A557B831}"/>
                    </a:ext>
                  </a:extLst>
                </p:cNvPr>
                <p:cNvSpPr>
                  <a:spLocks/>
                </p:cNvSpPr>
                <p:nvPr/>
              </p:nvSpPr>
              <p:spPr bwMode="auto">
                <a:xfrm>
                  <a:off x="1293851" y="2902993"/>
                  <a:ext cx="16332" cy="24417"/>
                </a:xfrm>
                <a:custGeom>
                  <a:avLst/>
                  <a:gdLst>
                    <a:gd name="T0" fmla="*/ 4 w 17"/>
                    <a:gd name="T1" fmla="*/ 8 h 28"/>
                    <a:gd name="T2" fmla="*/ 0 w 17"/>
                    <a:gd name="T3" fmla="*/ 0 h 28"/>
                    <a:gd name="T4" fmla="*/ 2 w 17"/>
                    <a:gd name="T5" fmla="*/ 8 h 28"/>
                    <a:gd name="T6" fmla="*/ 4 w 17"/>
                    <a:gd name="T7" fmla="*/ 23 h 28"/>
                    <a:gd name="T8" fmla="*/ 11 w 17"/>
                    <a:gd name="T9" fmla="*/ 28 h 28"/>
                    <a:gd name="T10" fmla="*/ 17 w 17"/>
                    <a:gd name="T11" fmla="*/ 28 h 28"/>
                    <a:gd name="T12" fmla="*/ 8 w 17"/>
                    <a:gd name="T13" fmla="*/ 15 h 28"/>
                    <a:gd name="T14" fmla="*/ 4 w 17"/>
                    <a:gd name="T15" fmla="*/ 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8">
                      <a:moveTo>
                        <a:pt x="4" y="8"/>
                      </a:moveTo>
                      <a:lnTo>
                        <a:pt x="0" y="0"/>
                      </a:lnTo>
                      <a:lnTo>
                        <a:pt x="2" y="8"/>
                      </a:lnTo>
                      <a:lnTo>
                        <a:pt x="4" y="23"/>
                      </a:lnTo>
                      <a:lnTo>
                        <a:pt x="11" y="28"/>
                      </a:lnTo>
                      <a:lnTo>
                        <a:pt x="17" y="28"/>
                      </a:lnTo>
                      <a:lnTo>
                        <a:pt x="8" y="15"/>
                      </a:lnTo>
                      <a:lnTo>
                        <a:pt x="4" y="8"/>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17" name="Freeform 320">
                  <a:extLst>
                    <a:ext uri="{FF2B5EF4-FFF2-40B4-BE49-F238E27FC236}">
                      <a16:creationId xmlns:a16="http://schemas.microsoft.com/office/drawing/2014/main" id="{48FD80D9-95FF-4B89-85AF-5C8E384CFE1B}"/>
                    </a:ext>
                  </a:extLst>
                </p:cNvPr>
                <p:cNvSpPr>
                  <a:spLocks/>
                </p:cNvSpPr>
                <p:nvPr/>
              </p:nvSpPr>
              <p:spPr bwMode="auto">
                <a:xfrm>
                  <a:off x="1293851" y="2902993"/>
                  <a:ext cx="16332" cy="24417"/>
                </a:xfrm>
                <a:custGeom>
                  <a:avLst/>
                  <a:gdLst>
                    <a:gd name="T0" fmla="*/ 4 w 17"/>
                    <a:gd name="T1" fmla="*/ 8 h 28"/>
                    <a:gd name="T2" fmla="*/ 0 w 17"/>
                    <a:gd name="T3" fmla="*/ 0 h 28"/>
                    <a:gd name="T4" fmla="*/ 2 w 17"/>
                    <a:gd name="T5" fmla="*/ 8 h 28"/>
                    <a:gd name="T6" fmla="*/ 4 w 17"/>
                    <a:gd name="T7" fmla="*/ 23 h 28"/>
                    <a:gd name="T8" fmla="*/ 11 w 17"/>
                    <a:gd name="T9" fmla="*/ 28 h 28"/>
                    <a:gd name="T10" fmla="*/ 17 w 17"/>
                    <a:gd name="T11" fmla="*/ 28 h 28"/>
                    <a:gd name="T12" fmla="*/ 8 w 17"/>
                    <a:gd name="T13" fmla="*/ 15 h 28"/>
                    <a:gd name="T14" fmla="*/ 4 w 17"/>
                    <a:gd name="T15" fmla="*/ 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8">
                      <a:moveTo>
                        <a:pt x="4" y="8"/>
                      </a:moveTo>
                      <a:lnTo>
                        <a:pt x="0" y="0"/>
                      </a:lnTo>
                      <a:lnTo>
                        <a:pt x="2" y="8"/>
                      </a:lnTo>
                      <a:lnTo>
                        <a:pt x="4" y="23"/>
                      </a:lnTo>
                      <a:lnTo>
                        <a:pt x="11" y="28"/>
                      </a:lnTo>
                      <a:lnTo>
                        <a:pt x="17" y="28"/>
                      </a:lnTo>
                      <a:lnTo>
                        <a:pt x="8" y="15"/>
                      </a:lnTo>
                      <a:lnTo>
                        <a:pt x="4" y="8"/>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18" name="Freeform 321">
                  <a:extLst>
                    <a:ext uri="{FF2B5EF4-FFF2-40B4-BE49-F238E27FC236}">
                      <a16:creationId xmlns:a16="http://schemas.microsoft.com/office/drawing/2014/main" id="{34906B5E-8BB6-4767-987D-67F9417B7273}"/>
                    </a:ext>
                  </a:extLst>
                </p:cNvPr>
                <p:cNvSpPr>
                  <a:spLocks/>
                </p:cNvSpPr>
                <p:nvPr/>
              </p:nvSpPr>
              <p:spPr bwMode="auto">
                <a:xfrm>
                  <a:off x="1304419" y="2862007"/>
                  <a:ext cx="22096" cy="20057"/>
                </a:xfrm>
                <a:custGeom>
                  <a:avLst/>
                  <a:gdLst>
                    <a:gd name="T0" fmla="*/ 14 w 23"/>
                    <a:gd name="T1" fmla="*/ 10 h 23"/>
                    <a:gd name="T2" fmla="*/ 8 w 23"/>
                    <a:gd name="T3" fmla="*/ 4 h 23"/>
                    <a:gd name="T4" fmla="*/ 0 w 23"/>
                    <a:gd name="T5" fmla="*/ 0 h 23"/>
                    <a:gd name="T6" fmla="*/ 6 w 23"/>
                    <a:gd name="T7" fmla="*/ 8 h 23"/>
                    <a:gd name="T8" fmla="*/ 14 w 23"/>
                    <a:gd name="T9" fmla="*/ 21 h 23"/>
                    <a:gd name="T10" fmla="*/ 23 w 23"/>
                    <a:gd name="T11" fmla="*/ 23 h 23"/>
                    <a:gd name="T12" fmla="*/ 21 w 23"/>
                    <a:gd name="T13" fmla="*/ 15 h 23"/>
                    <a:gd name="T14" fmla="*/ 14 w 23"/>
                    <a:gd name="T15" fmla="*/ 10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23">
                      <a:moveTo>
                        <a:pt x="14" y="10"/>
                      </a:moveTo>
                      <a:lnTo>
                        <a:pt x="8" y="4"/>
                      </a:lnTo>
                      <a:lnTo>
                        <a:pt x="0" y="0"/>
                      </a:lnTo>
                      <a:lnTo>
                        <a:pt x="6" y="8"/>
                      </a:lnTo>
                      <a:lnTo>
                        <a:pt x="14" y="21"/>
                      </a:lnTo>
                      <a:lnTo>
                        <a:pt x="23" y="23"/>
                      </a:lnTo>
                      <a:lnTo>
                        <a:pt x="21" y="15"/>
                      </a:lnTo>
                      <a:lnTo>
                        <a:pt x="14" y="1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19" name="Freeform 322">
                  <a:extLst>
                    <a:ext uri="{FF2B5EF4-FFF2-40B4-BE49-F238E27FC236}">
                      <a16:creationId xmlns:a16="http://schemas.microsoft.com/office/drawing/2014/main" id="{46976042-E182-435B-9669-FD1016E22056}"/>
                    </a:ext>
                  </a:extLst>
                </p:cNvPr>
                <p:cNvSpPr>
                  <a:spLocks/>
                </p:cNvSpPr>
                <p:nvPr/>
              </p:nvSpPr>
              <p:spPr bwMode="auto">
                <a:xfrm>
                  <a:off x="1304419" y="2862007"/>
                  <a:ext cx="22096" cy="20057"/>
                </a:xfrm>
                <a:custGeom>
                  <a:avLst/>
                  <a:gdLst>
                    <a:gd name="T0" fmla="*/ 14 w 23"/>
                    <a:gd name="T1" fmla="*/ 10 h 23"/>
                    <a:gd name="T2" fmla="*/ 8 w 23"/>
                    <a:gd name="T3" fmla="*/ 4 h 23"/>
                    <a:gd name="T4" fmla="*/ 0 w 23"/>
                    <a:gd name="T5" fmla="*/ 0 h 23"/>
                    <a:gd name="T6" fmla="*/ 6 w 23"/>
                    <a:gd name="T7" fmla="*/ 8 h 23"/>
                    <a:gd name="T8" fmla="*/ 14 w 23"/>
                    <a:gd name="T9" fmla="*/ 21 h 23"/>
                    <a:gd name="T10" fmla="*/ 23 w 23"/>
                    <a:gd name="T11" fmla="*/ 23 h 23"/>
                    <a:gd name="T12" fmla="*/ 21 w 23"/>
                    <a:gd name="T13" fmla="*/ 15 h 23"/>
                    <a:gd name="T14" fmla="*/ 14 w 23"/>
                    <a:gd name="T15" fmla="*/ 10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23">
                      <a:moveTo>
                        <a:pt x="14" y="10"/>
                      </a:moveTo>
                      <a:lnTo>
                        <a:pt x="8" y="4"/>
                      </a:lnTo>
                      <a:lnTo>
                        <a:pt x="0" y="0"/>
                      </a:lnTo>
                      <a:lnTo>
                        <a:pt x="6" y="8"/>
                      </a:lnTo>
                      <a:lnTo>
                        <a:pt x="14" y="21"/>
                      </a:lnTo>
                      <a:lnTo>
                        <a:pt x="23" y="23"/>
                      </a:lnTo>
                      <a:lnTo>
                        <a:pt x="21" y="15"/>
                      </a:lnTo>
                      <a:lnTo>
                        <a:pt x="14" y="1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20" name="Freeform 323">
                  <a:extLst>
                    <a:ext uri="{FF2B5EF4-FFF2-40B4-BE49-F238E27FC236}">
                      <a16:creationId xmlns:a16="http://schemas.microsoft.com/office/drawing/2014/main" id="{8200B75C-D937-4414-9454-CCAC2503CD3D}"/>
                    </a:ext>
                  </a:extLst>
                </p:cNvPr>
                <p:cNvSpPr>
                  <a:spLocks/>
                </p:cNvSpPr>
                <p:nvPr/>
              </p:nvSpPr>
              <p:spPr bwMode="auto">
                <a:xfrm>
                  <a:off x="1304419" y="2862007"/>
                  <a:ext cx="22096" cy="20057"/>
                </a:xfrm>
                <a:custGeom>
                  <a:avLst/>
                  <a:gdLst>
                    <a:gd name="T0" fmla="*/ 14 w 23"/>
                    <a:gd name="T1" fmla="*/ 10 h 23"/>
                    <a:gd name="T2" fmla="*/ 8 w 23"/>
                    <a:gd name="T3" fmla="*/ 4 h 23"/>
                    <a:gd name="T4" fmla="*/ 0 w 23"/>
                    <a:gd name="T5" fmla="*/ 0 h 23"/>
                    <a:gd name="T6" fmla="*/ 6 w 23"/>
                    <a:gd name="T7" fmla="*/ 8 h 23"/>
                    <a:gd name="T8" fmla="*/ 14 w 23"/>
                    <a:gd name="T9" fmla="*/ 21 h 23"/>
                    <a:gd name="T10" fmla="*/ 23 w 23"/>
                    <a:gd name="T11" fmla="*/ 23 h 23"/>
                    <a:gd name="T12" fmla="*/ 21 w 23"/>
                    <a:gd name="T13" fmla="*/ 15 h 23"/>
                    <a:gd name="T14" fmla="*/ 14 w 23"/>
                    <a:gd name="T15" fmla="*/ 10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23">
                      <a:moveTo>
                        <a:pt x="14" y="10"/>
                      </a:moveTo>
                      <a:lnTo>
                        <a:pt x="8" y="4"/>
                      </a:lnTo>
                      <a:lnTo>
                        <a:pt x="0" y="0"/>
                      </a:lnTo>
                      <a:lnTo>
                        <a:pt x="6" y="8"/>
                      </a:lnTo>
                      <a:lnTo>
                        <a:pt x="14" y="21"/>
                      </a:lnTo>
                      <a:lnTo>
                        <a:pt x="23" y="23"/>
                      </a:lnTo>
                      <a:lnTo>
                        <a:pt x="21" y="15"/>
                      </a:lnTo>
                      <a:lnTo>
                        <a:pt x="14" y="1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grpSp>
          <p:grpSp>
            <p:nvGrpSpPr>
              <p:cNvPr id="184" name="Group 183">
                <a:extLst>
                  <a:ext uri="{FF2B5EF4-FFF2-40B4-BE49-F238E27FC236}">
                    <a16:creationId xmlns:a16="http://schemas.microsoft.com/office/drawing/2014/main" id="{6ECA4029-7659-4AF6-814A-DFDDDFF86A43}"/>
                  </a:ext>
                </a:extLst>
              </p:cNvPr>
              <p:cNvGrpSpPr/>
              <p:nvPr/>
            </p:nvGrpSpPr>
            <p:grpSpPr>
              <a:xfrm>
                <a:off x="4813819" y="2127748"/>
                <a:ext cx="108558" cy="225859"/>
                <a:chOff x="4813819" y="2127748"/>
                <a:chExt cx="108558" cy="225859"/>
              </a:xfrm>
              <a:grpFill/>
            </p:grpSpPr>
            <p:sp>
              <p:nvSpPr>
                <p:cNvPr id="202" name="Freeform 131">
                  <a:extLst>
                    <a:ext uri="{FF2B5EF4-FFF2-40B4-BE49-F238E27FC236}">
                      <a16:creationId xmlns:a16="http://schemas.microsoft.com/office/drawing/2014/main" id="{E6F98E13-07E3-4EF6-8A58-BB1DDDF7A076}"/>
                    </a:ext>
                  </a:extLst>
                </p:cNvPr>
                <p:cNvSpPr>
                  <a:spLocks/>
                </p:cNvSpPr>
                <p:nvPr/>
              </p:nvSpPr>
              <p:spPr bwMode="auto">
                <a:xfrm>
                  <a:off x="4813819" y="2127748"/>
                  <a:ext cx="108558" cy="225859"/>
                </a:xfrm>
                <a:custGeom>
                  <a:avLst/>
                  <a:gdLst>
                    <a:gd name="T0" fmla="*/ 15 w 113"/>
                    <a:gd name="T1" fmla="*/ 15 h 259"/>
                    <a:gd name="T2" fmla="*/ 5 w 113"/>
                    <a:gd name="T3" fmla="*/ 40 h 259"/>
                    <a:gd name="T4" fmla="*/ 2 w 113"/>
                    <a:gd name="T5" fmla="*/ 51 h 259"/>
                    <a:gd name="T6" fmla="*/ 7 w 113"/>
                    <a:gd name="T7" fmla="*/ 60 h 259"/>
                    <a:gd name="T8" fmla="*/ 0 w 113"/>
                    <a:gd name="T9" fmla="*/ 73 h 259"/>
                    <a:gd name="T10" fmla="*/ 9 w 113"/>
                    <a:gd name="T11" fmla="*/ 92 h 259"/>
                    <a:gd name="T12" fmla="*/ 17 w 113"/>
                    <a:gd name="T13" fmla="*/ 102 h 259"/>
                    <a:gd name="T14" fmla="*/ 28 w 113"/>
                    <a:gd name="T15" fmla="*/ 107 h 259"/>
                    <a:gd name="T16" fmla="*/ 51 w 113"/>
                    <a:gd name="T17" fmla="*/ 126 h 259"/>
                    <a:gd name="T18" fmla="*/ 39 w 113"/>
                    <a:gd name="T19" fmla="*/ 139 h 259"/>
                    <a:gd name="T20" fmla="*/ 32 w 113"/>
                    <a:gd name="T21" fmla="*/ 147 h 259"/>
                    <a:gd name="T22" fmla="*/ 30 w 113"/>
                    <a:gd name="T23" fmla="*/ 149 h 259"/>
                    <a:gd name="T24" fmla="*/ 28 w 113"/>
                    <a:gd name="T25" fmla="*/ 162 h 259"/>
                    <a:gd name="T26" fmla="*/ 19 w 113"/>
                    <a:gd name="T27" fmla="*/ 169 h 259"/>
                    <a:gd name="T28" fmla="*/ 7 w 113"/>
                    <a:gd name="T29" fmla="*/ 177 h 259"/>
                    <a:gd name="T30" fmla="*/ 2 w 113"/>
                    <a:gd name="T31" fmla="*/ 194 h 259"/>
                    <a:gd name="T32" fmla="*/ 0 w 113"/>
                    <a:gd name="T33" fmla="*/ 199 h 259"/>
                    <a:gd name="T34" fmla="*/ 4 w 113"/>
                    <a:gd name="T35" fmla="*/ 207 h 259"/>
                    <a:gd name="T36" fmla="*/ 17 w 113"/>
                    <a:gd name="T37" fmla="*/ 222 h 259"/>
                    <a:gd name="T38" fmla="*/ 30 w 113"/>
                    <a:gd name="T39" fmla="*/ 228 h 259"/>
                    <a:gd name="T40" fmla="*/ 49 w 113"/>
                    <a:gd name="T41" fmla="*/ 233 h 259"/>
                    <a:gd name="T42" fmla="*/ 66 w 113"/>
                    <a:gd name="T43" fmla="*/ 241 h 259"/>
                    <a:gd name="T44" fmla="*/ 64 w 113"/>
                    <a:gd name="T45" fmla="*/ 259 h 259"/>
                    <a:gd name="T46" fmla="*/ 73 w 113"/>
                    <a:gd name="T47" fmla="*/ 254 h 259"/>
                    <a:gd name="T48" fmla="*/ 79 w 113"/>
                    <a:gd name="T49" fmla="*/ 239 h 259"/>
                    <a:gd name="T50" fmla="*/ 86 w 113"/>
                    <a:gd name="T51" fmla="*/ 218 h 259"/>
                    <a:gd name="T52" fmla="*/ 83 w 113"/>
                    <a:gd name="T53" fmla="*/ 214 h 259"/>
                    <a:gd name="T54" fmla="*/ 96 w 113"/>
                    <a:gd name="T55" fmla="*/ 207 h 259"/>
                    <a:gd name="T56" fmla="*/ 96 w 113"/>
                    <a:gd name="T57" fmla="*/ 194 h 259"/>
                    <a:gd name="T58" fmla="*/ 99 w 113"/>
                    <a:gd name="T59" fmla="*/ 184 h 259"/>
                    <a:gd name="T60" fmla="*/ 105 w 113"/>
                    <a:gd name="T61" fmla="*/ 169 h 259"/>
                    <a:gd name="T62" fmla="*/ 105 w 113"/>
                    <a:gd name="T63" fmla="*/ 156 h 259"/>
                    <a:gd name="T64" fmla="*/ 105 w 113"/>
                    <a:gd name="T65" fmla="*/ 139 h 259"/>
                    <a:gd name="T66" fmla="*/ 105 w 113"/>
                    <a:gd name="T67" fmla="*/ 132 h 259"/>
                    <a:gd name="T68" fmla="*/ 111 w 113"/>
                    <a:gd name="T69" fmla="*/ 130 h 259"/>
                    <a:gd name="T70" fmla="*/ 111 w 113"/>
                    <a:gd name="T71" fmla="*/ 150 h 259"/>
                    <a:gd name="T72" fmla="*/ 111 w 113"/>
                    <a:gd name="T73" fmla="*/ 124 h 259"/>
                    <a:gd name="T74" fmla="*/ 109 w 113"/>
                    <a:gd name="T75" fmla="*/ 96 h 259"/>
                    <a:gd name="T76" fmla="*/ 92 w 113"/>
                    <a:gd name="T77" fmla="*/ 85 h 259"/>
                    <a:gd name="T78" fmla="*/ 81 w 113"/>
                    <a:gd name="T79" fmla="*/ 85 h 259"/>
                    <a:gd name="T80" fmla="*/ 84 w 113"/>
                    <a:gd name="T81" fmla="*/ 58 h 259"/>
                    <a:gd name="T82" fmla="*/ 94 w 113"/>
                    <a:gd name="T83" fmla="*/ 53 h 259"/>
                    <a:gd name="T84" fmla="*/ 96 w 113"/>
                    <a:gd name="T85" fmla="*/ 38 h 259"/>
                    <a:gd name="T86" fmla="*/ 96 w 113"/>
                    <a:gd name="T87" fmla="*/ 23 h 259"/>
                    <a:gd name="T88" fmla="*/ 17 w 113"/>
                    <a:gd name="T89" fmla="*/ 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3" h="259">
                      <a:moveTo>
                        <a:pt x="17" y="9"/>
                      </a:moveTo>
                      <a:lnTo>
                        <a:pt x="15" y="15"/>
                      </a:lnTo>
                      <a:lnTo>
                        <a:pt x="15" y="23"/>
                      </a:lnTo>
                      <a:lnTo>
                        <a:pt x="5" y="40"/>
                      </a:lnTo>
                      <a:lnTo>
                        <a:pt x="0" y="47"/>
                      </a:lnTo>
                      <a:lnTo>
                        <a:pt x="2" y="51"/>
                      </a:lnTo>
                      <a:lnTo>
                        <a:pt x="5" y="53"/>
                      </a:lnTo>
                      <a:lnTo>
                        <a:pt x="7" y="60"/>
                      </a:lnTo>
                      <a:lnTo>
                        <a:pt x="5" y="66"/>
                      </a:lnTo>
                      <a:lnTo>
                        <a:pt x="0" y="73"/>
                      </a:lnTo>
                      <a:lnTo>
                        <a:pt x="4" y="85"/>
                      </a:lnTo>
                      <a:lnTo>
                        <a:pt x="9" y="92"/>
                      </a:lnTo>
                      <a:lnTo>
                        <a:pt x="17" y="94"/>
                      </a:lnTo>
                      <a:lnTo>
                        <a:pt x="17" y="102"/>
                      </a:lnTo>
                      <a:lnTo>
                        <a:pt x="24" y="105"/>
                      </a:lnTo>
                      <a:lnTo>
                        <a:pt x="28" y="107"/>
                      </a:lnTo>
                      <a:lnTo>
                        <a:pt x="34" y="113"/>
                      </a:lnTo>
                      <a:lnTo>
                        <a:pt x="51" y="126"/>
                      </a:lnTo>
                      <a:lnTo>
                        <a:pt x="47" y="132"/>
                      </a:lnTo>
                      <a:lnTo>
                        <a:pt x="39" y="139"/>
                      </a:lnTo>
                      <a:lnTo>
                        <a:pt x="34" y="147"/>
                      </a:lnTo>
                      <a:lnTo>
                        <a:pt x="32" y="147"/>
                      </a:lnTo>
                      <a:lnTo>
                        <a:pt x="32" y="149"/>
                      </a:lnTo>
                      <a:lnTo>
                        <a:pt x="30" y="149"/>
                      </a:lnTo>
                      <a:lnTo>
                        <a:pt x="28" y="156"/>
                      </a:lnTo>
                      <a:lnTo>
                        <a:pt x="28" y="162"/>
                      </a:lnTo>
                      <a:lnTo>
                        <a:pt x="20" y="167"/>
                      </a:lnTo>
                      <a:lnTo>
                        <a:pt x="19" y="169"/>
                      </a:lnTo>
                      <a:lnTo>
                        <a:pt x="13" y="171"/>
                      </a:lnTo>
                      <a:lnTo>
                        <a:pt x="7" y="177"/>
                      </a:lnTo>
                      <a:lnTo>
                        <a:pt x="4" y="184"/>
                      </a:lnTo>
                      <a:lnTo>
                        <a:pt x="2" y="194"/>
                      </a:lnTo>
                      <a:lnTo>
                        <a:pt x="0" y="197"/>
                      </a:lnTo>
                      <a:lnTo>
                        <a:pt x="0" y="199"/>
                      </a:lnTo>
                      <a:lnTo>
                        <a:pt x="4" y="207"/>
                      </a:lnTo>
                      <a:lnTo>
                        <a:pt x="4" y="207"/>
                      </a:lnTo>
                      <a:lnTo>
                        <a:pt x="4" y="211"/>
                      </a:lnTo>
                      <a:lnTo>
                        <a:pt x="17" y="222"/>
                      </a:lnTo>
                      <a:lnTo>
                        <a:pt x="22" y="224"/>
                      </a:lnTo>
                      <a:lnTo>
                        <a:pt x="30" y="228"/>
                      </a:lnTo>
                      <a:lnTo>
                        <a:pt x="41" y="237"/>
                      </a:lnTo>
                      <a:lnTo>
                        <a:pt x="49" y="233"/>
                      </a:lnTo>
                      <a:lnTo>
                        <a:pt x="62" y="233"/>
                      </a:lnTo>
                      <a:lnTo>
                        <a:pt x="66" y="241"/>
                      </a:lnTo>
                      <a:lnTo>
                        <a:pt x="62" y="252"/>
                      </a:lnTo>
                      <a:lnTo>
                        <a:pt x="64" y="259"/>
                      </a:lnTo>
                      <a:lnTo>
                        <a:pt x="69" y="258"/>
                      </a:lnTo>
                      <a:lnTo>
                        <a:pt x="73" y="254"/>
                      </a:lnTo>
                      <a:lnTo>
                        <a:pt x="75" y="246"/>
                      </a:lnTo>
                      <a:lnTo>
                        <a:pt x="79" y="239"/>
                      </a:lnTo>
                      <a:lnTo>
                        <a:pt x="83" y="226"/>
                      </a:lnTo>
                      <a:lnTo>
                        <a:pt x="86" y="218"/>
                      </a:lnTo>
                      <a:lnTo>
                        <a:pt x="83" y="218"/>
                      </a:lnTo>
                      <a:lnTo>
                        <a:pt x="83" y="214"/>
                      </a:lnTo>
                      <a:lnTo>
                        <a:pt x="88" y="207"/>
                      </a:lnTo>
                      <a:lnTo>
                        <a:pt x="96" y="207"/>
                      </a:lnTo>
                      <a:lnTo>
                        <a:pt x="92" y="201"/>
                      </a:lnTo>
                      <a:lnTo>
                        <a:pt x="96" y="194"/>
                      </a:lnTo>
                      <a:lnTo>
                        <a:pt x="94" y="188"/>
                      </a:lnTo>
                      <a:lnTo>
                        <a:pt x="99" y="184"/>
                      </a:lnTo>
                      <a:lnTo>
                        <a:pt x="101" y="177"/>
                      </a:lnTo>
                      <a:lnTo>
                        <a:pt x="105" y="169"/>
                      </a:lnTo>
                      <a:lnTo>
                        <a:pt x="109" y="164"/>
                      </a:lnTo>
                      <a:lnTo>
                        <a:pt x="105" y="156"/>
                      </a:lnTo>
                      <a:lnTo>
                        <a:pt x="107" y="150"/>
                      </a:lnTo>
                      <a:lnTo>
                        <a:pt x="105" y="139"/>
                      </a:lnTo>
                      <a:lnTo>
                        <a:pt x="103" y="132"/>
                      </a:lnTo>
                      <a:lnTo>
                        <a:pt x="105" y="132"/>
                      </a:lnTo>
                      <a:lnTo>
                        <a:pt x="107" y="124"/>
                      </a:lnTo>
                      <a:lnTo>
                        <a:pt x="111" y="130"/>
                      </a:lnTo>
                      <a:lnTo>
                        <a:pt x="109" y="137"/>
                      </a:lnTo>
                      <a:lnTo>
                        <a:pt x="111" y="150"/>
                      </a:lnTo>
                      <a:lnTo>
                        <a:pt x="113" y="143"/>
                      </a:lnTo>
                      <a:lnTo>
                        <a:pt x="111" y="124"/>
                      </a:lnTo>
                      <a:lnTo>
                        <a:pt x="109" y="117"/>
                      </a:lnTo>
                      <a:lnTo>
                        <a:pt x="109" y="96"/>
                      </a:lnTo>
                      <a:lnTo>
                        <a:pt x="107" y="87"/>
                      </a:lnTo>
                      <a:lnTo>
                        <a:pt x="92" y="85"/>
                      </a:lnTo>
                      <a:lnTo>
                        <a:pt x="86" y="87"/>
                      </a:lnTo>
                      <a:lnTo>
                        <a:pt x="81" y="85"/>
                      </a:lnTo>
                      <a:lnTo>
                        <a:pt x="81" y="66"/>
                      </a:lnTo>
                      <a:lnTo>
                        <a:pt x="84" y="58"/>
                      </a:lnTo>
                      <a:lnTo>
                        <a:pt x="86" y="58"/>
                      </a:lnTo>
                      <a:lnTo>
                        <a:pt x="94" y="53"/>
                      </a:lnTo>
                      <a:lnTo>
                        <a:pt x="92" y="47"/>
                      </a:lnTo>
                      <a:lnTo>
                        <a:pt x="96" y="38"/>
                      </a:lnTo>
                      <a:lnTo>
                        <a:pt x="96" y="30"/>
                      </a:lnTo>
                      <a:lnTo>
                        <a:pt x="96" y="23"/>
                      </a:lnTo>
                      <a:lnTo>
                        <a:pt x="24" y="0"/>
                      </a:lnTo>
                      <a:lnTo>
                        <a:pt x="17" y="9"/>
                      </a:lnTo>
                      <a:close/>
                    </a:path>
                  </a:pathLst>
                </a:custGeom>
                <a:solidFill>
                  <a:srgbClr val="C42026"/>
                </a:solid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03" name="Freeform 324">
                  <a:extLst>
                    <a:ext uri="{FF2B5EF4-FFF2-40B4-BE49-F238E27FC236}">
                      <a16:creationId xmlns:a16="http://schemas.microsoft.com/office/drawing/2014/main" id="{974887D6-C24F-4DEF-93CD-93F21D127641}"/>
                    </a:ext>
                  </a:extLst>
                </p:cNvPr>
                <p:cNvSpPr>
                  <a:spLocks/>
                </p:cNvSpPr>
                <p:nvPr/>
              </p:nvSpPr>
              <p:spPr bwMode="auto">
                <a:xfrm>
                  <a:off x="4914692" y="2269019"/>
                  <a:ext cx="5764" cy="17441"/>
                </a:xfrm>
                <a:custGeom>
                  <a:avLst/>
                  <a:gdLst>
                    <a:gd name="T0" fmla="*/ 6 w 6"/>
                    <a:gd name="T1" fmla="*/ 0 h 20"/>
                    <a:gd name="T2" fmla="*/ 0 w 6"/>
                    <a:gd name="T3" fmla="*/ 20 h 20"/>
                    <a:gd name="T4" fmla="*/ 6 w 6"/>
                    <a:gd name="T5" fmla="*/ 5 h 20"/>
                    <a:gd name="T6" fmla="*/ 6 w 6"/>
                    <a:gd name="T7" fmla="*/ 0 h 20"/>
                  </a:gdLst>
                  <a:ahLst/>
                  <a:cxnLst>
                    <a:cxn ang="0">
                      <a:pos x="T0" y="T1"/>
                    </a:cxn>
                    <a:cxn ang="0">
                      <a:pos x="T2" y="T3"/>
                    </a:cxn>
                    <a:cxn ang="0">
                      <a:pos x="T4" y="T5"/>
                    </a:cxn>
                    <a:cxn ang="0">
                      <a:pos x="T6" y="T7"/>
                    </a:cxn>
                  </a:cxnLst>
                  <a:rect l="0" t="0" r="r" b="b"/>
                  <a:pathLst>
                    <a:path w="6" h="20">
                      <a:moveTo>
                        <a:pt x="6" y="0"/>
                      </a:moveTo>
                      <a:lnTo>
                        <a:pt x="0" y="20"/>
                      </a:lnTo>
                      <a:lnTo>
                        <a:pt x="6" y="5"/>
                      </a:lnTo>
                      <a:lnTo>
                        <a:pt x="6"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04" name="Freeform 325">
                  <a:extLst>
                    <a:ext uri="{FF2B5EF4-FFF2-40B4-BE49-F238E27FC236}">
                      <a16:creationId xmlns:a16="http://schemas.microsoft.com/office/drawing/2014/main" id="{FB3FAF83-199B-4DE2-8C6D-19A692C0756D}"/>
                    </a:ext>
                  </a:extLst>
                </p:cNvPr>
                <p:cNvSpPr>
                  <a:spLocks/>
                </p:cNvSpPr>
                <p:nvPr/>
              </p:nvSpPr>
              <p:spPr bwMode="auto">
                <a:xfrm>
                  <a:off x="4914692" y="2269019"/>
                  <a:ext cx="5764" cy="17441"/>
                </a:xfrm>
                <a:custGeom>
                  <a:avLst/>
                  <a:gdLst>
                    <a:gd name="T0" fmla="*/ 6 w 6"/>
                    <a:gd name="T1" fmla="*/ 0 h 20"/>
                    <a:gd name="T2" fmla="*/ 0 w 6"/>
                    <a:gd name="T3" fmla="*/ 20 h 20"/>
                    <a:gd name="T4" fmla="*/ 6 w 6"/>
                    <a:gd name="T5" fmla="*/ 5 h 20"/>
                    <a:gd name="T6" fmla="*/ 6 w 6"/>
                    <a:gd name="T7" fmla="*/ 0 h 20"/>
                  </a:gdLst>
                  <a:ahLst/>
                  <a:cxnLst>
                    <a:cxn ang="0">
                      <a:pos x="T0" y="T1"/>
                    </a:cxn>
                    <a:cxn ang="0">
                      <a:pos x="T2" y="T3"/>
                    </a:cxn>
                    <a:cxn ang="0">
                      <a:pos x="T4" y="T5"/>
                    </a:cxn>
                    <a:cxn ang="0">
                      <a:pos x="T6" y="T7"/>
                    </a:cxn>
                  </a:cxnLst>
                  <a:rect l="0" t="0" r="r" b="b"/>
                  <a:pathLst>
                    <a:path w="6" h="20">
                      <a:moveTo>
                        <a:pt x="6" y="0"/>
                      </a:moveTo>
                      <a:lnTo>
                        <a:pt x="0" y="20"/>
                      </a:lnTo>
                      <a:lnTo>
                        <a:pt x="6" y="5"/>
                      </a:lnTo>
                      <a:lnTo>
                        <a:pt x="6"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grpSp>
          <p:grpSp>
            <p:nvGrpSpPr>
              <p:cNvPr id="185" name="Group 184">
                <a:extLst>
                  <a:ext uri="{FF2B5EF4-FFF2-40B4-BE49-F238E27FC236}">
                    <a16:creationId xmlns:a16="http://schemas.microsoft.com/office/drawing/2014/main" id="{65F80889-BAC5-4E5C-B263-E9F230F20C7E}"/>
                  </a:ext>
                </a:extLst>
              </p:cNvPr>
              <p:cNvGrpSpPr/>
              <p:nvPr/>
            </p:nvGrpSpPr>
            <p:grpSpPr>
              <a:xfrm>
                <a:off x="4438189" y="1771956"/>
                <a:ext cx="613881" cy="415091"/>
                <a:chOff x="4438189" y="1771956"/>
                <a:chExt cx="613881" cy="415091"/>
              </a:xfrm>
              <a:grpFill/>
            </p:grpSpPr>
            <p:sp>
              <p:nvSpPr>
                <p:cNvPr id="200" name="Freeform 326">
                  <a:extLst>
                    <a:ext uri="{FF2B5EF4-FFF2-40B4-BE49-F238E27FC236}">
                      <a16:creationId xmlns:a16="http://schemas.microsoft.com/office/drawing/2014/main" id="{6B9EC696-1F2A-4A75-AD5E-0E4DA8BCA980}"/>
                    </a:ext>
                  </a:extLst>
                </p:cNvPr>
                <p:cNvSpPr>
                  <a:spLocks/>
                </p:cNvSpPr>
                <p:nvPr/>
              </p:nvSpPr>
              <p:spPr bwMode="auto">
                <a:xfrm>
                  <a:off x="4438189" y="1771956"/>
                  <a:ext cx="490913" cy="398523"/>
                </a:xfrm>
                <a:custGeom>
                  <a:avLst/>
                  <a:gdLst>
                    <a:gd name="T0" fmla="*/ 511 w 511"/>
                    <a:gd name="T1" fmla="*/ 402 h 457"/>
                    <a:gd name="T2" fmla="*/ 505 w 511"/>
                    <a:gd name="T3" fmla="*/ 389 h 457"/>
                    <a:gd name="T4" fmla="*/ 489 w 511"/>
                    <a:gd name="T5" fmla="*/ 307 h 457"/>
                    <a:gd name="T6" fmla="*/ 490 w 511"/>
                    <a:gd name="T7" fmla="*/ 233 h 457"/>
                    <a:gd name="T8" fmla="*/ 487 w 511"/>
                    <a:gd name="T9" fmla="*/ 222 h 457"/>
                    <a:gd name="T10" fmla="*/ 460 w 511"/>
                    <a:gd name="T11" fmla="*/ 143 h 457"/>
                    <a:gd name="T12" fmla="*/ 455 w 511"/>
                    <a:gd name="T13" fmla="*/ 145 h 457"/>
                    <a:gd name="T14" fmla="*/ 453 w 511"/>
                    <a:gd name="T15" fmla="*/ 119 h 457"/>
                    <a:gd name="T16" fmla="*/ 443 w 511"/>
                    <a:gd name="T17" fmla="*/ 98 h 457"/>
                    <a:gd name="T18" fmla="*/ 445 w 511"/>
                    <a:gd name="T19" fmla="*/ 81 h 457"/>
                    <a:gd name="T20" fmla="*/ 443 w 511"/>
                    <a:gd name="T21" fmla="*/ 66 h 457"/>
                    <a:gd name="T22" fmla="*/ 442 w 511"/>
                    <a:gd name="T23" fmla="*/ 53 h 457"/>
                    <a:gd name="T24" fmla="*/ 432 w 511"/>
                    <a:gd name="T25" fmla="*/ 40 h 457"/>
                    <a:gd name="T26" fmla="*/ 427 w 511"/>
                    <a:gd name="T27" fmla="*/ 15 h 457"/>
                    <a:gd name="T28" fmla="*/ 425 w 511"/>
                    <a:gd name="T29" fmla="*/ 4 h 457"/>
                    <a:gd name="T30" fmla="*/ 372 w 511"/>
                    <a:gd name="T31" fmla="*/ 15 h 457"/>
                    <a:gd name="T32" fmla="*/ 317 w 511"/>
                    <a:gd name="T33" fmla="*/ 25 h 457"/>
                    <a:gd name="T34" fmla="*/ 278 w 511"/>
                    <a:gd name="T35" fmla="*/ 58 h 457"/>
                    <a:gd name="T36" fmla="*/ 257 w 511"/>
                    <a:gd name="T37" fmla="*/ 103 h 457"/>
                    <a:gd name="T38" fmla="*/ 244 w 511"/>
                    <a:gd name="T39" fmla="*/ 122 h 457"/>
                    <a:gd name="T40" fmla="*/ 223 w 511"/>
                    <a:gd name="T41" fmla="*/ 143 h 457"/>
                    <a:gd name="T42" fmla="*/ 229 w 511"/>
                    <a:gd name="T43" fmla="*/ 154 h 457"/>
                    <a:gd name="T44" fmla="*/ 229 w 511"/>
                    <a:gd name="T45" fmla="*/ 150 h 457"/>
                    <a:gd name="T46" fmla="*/ 237 w 511"/>
                    <a:gd name="T47" fmla="*/ 158 h 457"/>
                    <a:gd name="T48" fmla="*/ 242 w 511"/>
                    <a:gd name="T49" fmla="*/ 160 h 457"/>
                    <a:gd name="T50" fmla="*/ 235 w 511"/>
                    <a:gd name="T51" fmla="*/ 169 h 457"/>
                    <a:gd name="T52" fmla="*/ 242 w 511"/>
                    <a:gd name="T53" fmla="*/ 188 h 457"/>
                    <a:gd name="T54" fmla="*/ 246 w 511"/>
                    <a:gd name="T55" fmla="*/ 201 h 457"/>
                    <a:gd name="T56" fmla="*/ 233 w 511"/>
                    <a:gd name="T57" fmla="*/ 209 h 457"/>
                    <a:gd name="T58" fmla="*/ 218 w 511"/>
                    <a:gd name="T59" fmla="*/ 222 h 457"/>
                    <a:gd name="T60" fmla="*/ 208 w 511"/>
                    <a:gd name="T61" fmla="*/ 237 h 457"/>
                    <a:gd name="T62" fmla="*/ 197 w 511"/>
                    <a:gd name="T63" fmla="*/ 246 h 457"/>
                    <a:gd name="T64" fmla="*/ 177 w 511"/>
                    <a:gd name="T65" fmla="*/ 246 h 457"/>
                    <a:gd name="T66" fmla="*/ 148 w 511"/>
                    <a:gd name="T67" fmla="*/ 258 h 457"/>
                    <a:gd name="T68" fmla="*/ 103 w 511"/>
                    <a:gd name="T69" fmla="*/ 250 h 457"/>
                    <a:gd name="T70" fmla="*/ 62 w 511"/>
                    <a:gd name="T71" fmla="*/ 261 h 457"/>
                    <a:gd name="T72" fmla="*/ 49 w 511"/>
                    <a:gd name="T73" fmla="*/ 269 h 457"/>
                    <a:gd name="T74" fmla="*/ 36 w 511"/>
                    <a:gd name="T75" fmla="*/ 276 h 457"/>
                    <a:gd name="T76" fmla="*/ 39 w 511"/>
                    <a:gd name="T77" fmla="*/ 290 h 457"/>
                    <a:gd name="T78" fmla="*/ 52 w 511"/>
                    <a:gd name="T79" fmla="*/ 297 h 457"/>
                    <a:gd name="T80" fmla="*/ 51 w 511"/>
                    <a:gd name="T81" fmla="*/ 305 h 457"/>
                    <a:gd name="T82" fmla="*/ 58 w 511"/>
                    <a:gd name="T83" fmla="*/ 327 h 457"/>
                    <a:gd name="T84" fmla="*/ 43 w 511"/>
                    <a:gd name="T85" fmla="*/ 348 h 457"/>
                    <a:gd name="T86" fmla="*/ 30 w 511"/>
                    <a:gd name="T87" fmla="*/ 363 h 457"/>
                    <a:gd name="T88" fmla="*/ 4 w 511"/>
                    <a:gd name="T89" fmla="*/ 393 h 457"/>
                    <a:gd name="T90" fmla="*/ 2 w 511"/>
                    <a:gd name="T91" fmla="*/ 397 h 457"/>
                    <a:gd name="T92" fmla="*/ 69 w 511"/>
                    <a:gd name="T93" fmla="*/ 410 h 457"/>
                    <a:gd name="T94" fmla="*/ 276 w 511"/>
                    <a:gd name="T95" fmla="*/ 369 h 457"/>
                    <a:gd name="T96" fmla="*/ 349 w 511"/>
                    <a:gd name="T97" fmla="*/ 354 h 457"/>
                    <a:gd name="T98" fmla="*/ 361 w 511"/>
                    <a:gd name="T99" fmla="*/ 363 h 457"/>
                    <a:gd name="T100" fmla="*/ 374 w 511"/>
                    <a:gd name="T101" fmla="*/ 367 h 457"/>
                    <a:gd name="T102" fmla="*/ 381 w 511"/>
                    <a:gd name="T103" fmla="*/ 389 h 457"/>
                    <a:gd name="T104" fmla="*/ 400 w 511"/>
                    <a:gd name="T105" fmla="*/ 401 h 457"/>
                    <a:gd name="T106" fmla="*/ 415 w 511"/>
                    <a:gd name="T107" fmla="*/ 406 h 457"/>
                    <a:gd name="T108" fmla="*/ 487 w 511"/>
                    <a:gd name="T109" fmla="*/ 431 h 457"/>
                    <a:gd name="T110" fmla="*/ 475 w 511"/>
                    <a:gd name="T111" fmla="*/ 408 h 457"/>
                    <a:gd name="T112" fmla="*/ 475 w 511"/>
                    <a:gd name="T113" fmla="*/ 399 h 457"/>
                    <a:gd name="T114" fmla="*/ 483 w 511"/>
                    <a:gd name="T115" fmla="*/ 410 h 457"/>
                    <a:gd name="T116" fmla="*/ 489 w 511"/>
                    <a:gd name="T117" fmla="*/ 442 h 457"/>
                    <a:gd name="T118" fmla="*/ 489 w 511"/>
                    <a:gd name="T119" fmla="*/ 457 h 457"/>
                    <a:gd name="T120" fmla="*/ 498 w 511"/>
                    <a:gd name="T121" fmla="*/ 448 h 457"/>
                    <a:gd name="T122" fmla="*/ 505 w 511"/>
                    <a:gd name="T123" fmla="*/ 425 h 457"/>
                    <a:gd name="T124" fmla="*/ 500 w 511"/>
                    <a:gd name="T125" fmla="*/ 414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11" h="457">
                      <a:moveTo>
                        <a:pt x="500" y="414"/>
                      </a:moveTo>
                      <a:lnTo>
                        <a:pt x="511" y="402"/>
                      </a:lnTo>
                      <a:lnTo>
                        <a:pt x="511" y="397"/>
                      </a:lnTo>
                      <a:lnTo>
                        <a:pt x="505" y="389"/>
                      </a:lnTo>
                      <a:lnTo>
                        <a:pt x="492" y="312"/>
                      </a:lnTo>
                      <a:lnTo>
                        <a:pt x="489" y="307"/>
                      </a:lnTo>
                      <a:lnTo>
                        <a:pt x="490" y="241"/>
                      </a:lnTo>
                      <a:lnTo>
                        <a:pt x="490" y="233"/>
                      </a:lnTo>
                      <a:lnTo>
                        <a:pt x="487" y="228"/>
                      </a:lnTo>
                      <a:lnTo>
                        <a:pt x="487" y="222"/>
                      </a:lnTo>
                      <a:lnTo>
                        <a:pt x="472" y="152"/>
                      </a:lnTo>
                      <a:lnTo>
                        <a:pt x="460" y="143"/>
                      </a:lnTo>
                      <a:lnTo>
                        <a:pt x="458" y="152"/>
                      </a:lnTo>
                      <a:lnTo>
                        <a:pt x="455" y="145"/>
                      </a:lnTo>
                      <a:lnTo>
                        <a:pt x="457" y="132"/>
                      </a:lnTo>
                      <a:lnTo>
                        <a:pt x="453" y="119"/>
                      </a:lnTo>
                      <a:lnTo>
                        <a:pt x="447" y="111"/>
                      </a:lnTo>
                      <a:lnTo>
                        <a:pt x="443" y="98"/>
                      </a:lnTo>
                      <a:lnTo>
                        <a:pt x="443" y="85"/>
                      </a:lnTo>
                      <a:lnTo>
                        <a:pt x="445" y="81"/>
                      </a:lnTo>
                      <a:lnTo>
                        <a:pt x="445" y="73"/>
                      </a:lnTo>
                      <a:lnTo>
                        <a:pt x="443" y="66"/>
                      </a:lnTo>
                      <a:lnTo>
                        <a:pt x="443" y="60"/>
                      </a:lnTo>
                      <a:lnTo>
                        <a:pt x="442" y="53"/>
                      </a:lnTo>
                      <a:lnTo>
                        <a:pt x="434" y="47"/>
                      </a:lnTo>
                      <a:lnTo>
                        <a:pt x="432" y="40"/>
                      </a:lnTo>
                      <a:lnTo>
                        <a:pt x="432" y="23"/>
                      </a:lnTo>
                      <a:lnTo>
                        <a:pt x="427" y="15"/>
                      </a:lnTo>
                      <a:lnTo>
                        <a:pt x="427" y="8"/>
                      </a:lnTo>
                      <a:lnTo>
                        <a:pt x="425" y="4"/>
                      </a:lnTo>
                      <a:lnTo>
                        <a:pt x="425" y="0"/>
                      </a:lnTo>
                      <a:lnTo>
                        <a:pt x="372" y="15"/>
                      </a:lnTo>
                      <a:lnTo>
                        <a:pt x="323" y="25"/>
                      </a:lnTo>
                      <a:lnTo>
                        <a:pt x="317" y="25"/>
                      </a:lnTo>
                      <a:lnTo>
                        <a:pt x="302" y="32"/>
                      </a:lnTo>
                      <a:lnTo>
                        <a:pt x="278" y="58"/>
                      </a:lnTo>
                      <a:lnTo>
                        <a:pt x="257" y="96"/>
                      </a:lnTo>
                      <a:lnTo>
                        <a:pt x="257" y="103"/>
                      </a:lnTo>
                      <a:lnTo>
                        <a:pt x="246" y="119"/>
                      </a:lnTo>
                      <a:lnTo>
                        <a:pt x="244" y="122"/>
                      </a:lnTo>
                      <a:lnTo>
                        <a:pt x="237" y="130"/>
                      </a:lnTo>
                      <a:lnTo>
                        <a:pt x="223" y="143"/>
                      </a:lnTo>
                      <a:lnTo>
                        <a:pt x="223" y="149"/>
                      </a:lnTo>
                      <a:lnTo>
                        <a:pt x="229" y="154"/>
                      </a:lnTo>
                      <a:lnTo>
                        <a:pt x="231" y="158"/>
                      </a:lnTo>
                      <a:lnTo>
                        <a:pt x="229" y="150"/>
                      </a:lnTo>
                      <a:lnTo>
                        <a:pt x="237" y="147"/>
                      </a:lnTo>
                      <a:lnTo>
                        <a:pt x="237" y="158"/>
                      </a:lnTo>
                      <a:lnTo>
                        <a:pt x="246" y="152"/>
                      </a:lnTo>
                      <a:lnTo>
                        <a:pt x="242" y="160"/>
                      </a:lnTo>
                      <a:lnTo>
                        <a:pt x="240" y="166"/>
                      </a:lnTo>
                      <a:lnTo>
                        <a:pt x="235" y="169"/>
                      </a:lnTo>
                      <a:lnTo>
                        <a:pt x="240" y="182"/>
                      </a:lnTo>
                      <a:lnTo>
                        <a:pt x="242" y="188"/>
                      </a:lnTo>
                      <a:lnTo>
                        <a:pt x="244" y="194"/>
                      </a:lnTo>
                      <a:lnTo>
                        <a:pt x="246" y="201"/>
                      </a:lnTo>
                      <a:lnTo>
                        <a:pt x="240" y="209"/>
                      </a:lnTo>
                      <a:lnTo>
                        <a:pt x="233" y="209"/>
                      </a:lnTo>
                      <a:lnTo>
                        <a:pt x="225" y="216"/>
                      </a:lnTo>
                      <a:lnTo>
                        <a:pt x="218" y="222"/>
                      </a:lnTo>
                      <a:lnTo>
                        <a:pt x="214" y="229"/>
                      </a:lnTo>
                      <a:lnTo>
                        <a:pt x="208" y="237"/>
                      </a:lnTo>
                      <a:lnTo>
                        <a:pt x="201" y="241"/>
                      </a:lnTo>
                      <a:lnTo>
                        <a:pt x="197" y="246"/>
                      </a:lnTo>
                      <a:lnTo>
                        <a:pt x="192" y="244"/>
                      </a:lnTo>
                      <a:lnTo>
                        <a:pt x="177" y="246"/>
                      </a:lnTo>
                      <a:lnTo>
                        <a:pt x="163" y="248"/>
                      </a:lnTo>
                      <a:lnTo>
                        <a:pt x="148" y="258"/>
                      </a:lnTo>
                      <a:lnTo>
                        <a:pt x="131" y="250"/>
                      </a:lnTo>
                      <a:lnTo>
                        <a:pt x="103" y="250"/>
                      </a:lnTo>
                      <a:lnTo>
                        <a:pt x="77" y="256"/>
                      </a:lnTo>
                      <a:lnTo>
                        <a:pt x="62" y="261"/>
                      </a:lnTo>
                      <a:lnTo>
                        <a:pt x="56" y="267"/>
                      </a:lnTo>
                      <a:lnTo>
                        <a:pt x="49" y="269"/>
                      </a:lnTo>
                      <a:lnTo>
                        <a:pt x="41" y="273"/>
                      </a:lnTo>
                      <a:lnTo>
                        <a:pt x="36" y="276"/>
                      </a:lnTo>
                      <a:lnTo>
                        <a:pt x="36" y="276"/>
                      </a:lnTo>
                      <a:lnTo>
                        <a:pt x="39" y="290"/>
                      </a:lnTo>
                      <a:lnTo>
                        <a:pt x="37" y="295"/>
                      </a:lnTo>
                      <a:lnTo>
                        <a:pt x="52" y="297"/>
                      </a:lnTo>
                      <a:lnTo>
                        <a:pt x="52" y="301"/>
                      </a:lnTo>
                      <a:lnTo>
                        <a:pt x="51" y="305"/>
                      </a:lnTo>
                      <a:lnTo>
                        <a:pt x="58" y="320"/>
                      </a:lnTo>
                      <a:lnTo>
                        <a:pt x="58" y="327"/>
                      </a:lnTo>
                      <a:lnTo>
                        <a:pt x="47" y="340"/>
                      </a:lnTo>
                      <a:lnTo>
                        <a:pt x="43" y="348"/>
                      </a:lnTo>
                      <a:lnTo>
                        <a:pt x="37" y="354"/>
                      </a:lnTo>
                      <a:lnTo>
                        <a:pt x="30" y="363"/>
                      </a:lnTo>
                      <a:lnTo>
                        <a:pt x="19" y="376"/>
                      </a:lnTo>
                      <a:lnTo>
                        <a:pt x="4" y="393"/>
                      </a:lnTo>
                      <a:lnTo>
                        <a:pt x="0" y="395"/>
                      </a:lnTo>
                      <a:lnTo>
                        <a:pt x="2" y="397"/>
                      </a:lnTo>
                      <a:lnTo>
                        <a:pt x="5" y="421"/>
                      </a:lnTo>
                      <a:lnTo>
                        <a:pt x="69" y="410"/>
                      </a:lnTo>
                      <a:lnTo>
                        <a:pt x="167" y="391"/>
                      </a:lnTo>
                      <a:lnTo>
                        <a:pt x="276" y="369"/>
                      </a:lnTo>
                      <a:lnTo>
                        <a:pt x="349" y="352"/>
                      </a:lnTo>
                      <a:lnTo>
                        <a:pt x="349" y="354"/>
                      </a:lnTo>
                      <a:lnTo>
                        <a:pt x="357" y="355"/>
                      </a:lnTo>
                      <a:lnTo>
                        <a:pt x="361" y="363"/>
                      </a:lnTo>
                      <a:lnTo>
                        <a:pt x="366" y="361"/>
                      </a:lnTo>
                      <a:lnTo>
                        <a:pt x="374" y="367"/>
                      </a:lnTo>
                      <a:lnTo>
                        <a:pt x="380" y="382"/>
                      </a:lnTo>
                      <a:lnTo>
                        <a:pt x="381" y="389"/>
                      </a:lnTo>
                      <a:lnTo>
                        <a:pt x="387" y="397"/>
                      </a:lnTo>
                      <a:lnTo>
                        <a:pt x="400" y="401"/>
                      </a:lnTo>
                      <a:lnTo>
                        <a:pt x="408" y="402"/>
                      </a:lnTo>
                      <a:lnTo>
                        <a:pt x="415" y="406"/>
                      </a:lnTo>
                      <a:lnTo>
                        <a:pt x="415" y="408"/>
                      </a:lnTo>
                      <a:lnTo>
                        <a:pt x="487" y="431"/>
                      </a:lnTo>
                      <a:lnTo>
                        <a:pt x="481" y="414"/>
                      </a:lnTo>
                      <a:lnTo>
                        <a:pt x="475" y="408"/>
                      </a:lnTo>
                      <a:lnTo>
                        <a:pt x="474" y="401"/>
                      </a:lnTo>
                      <a:lnTo>
                        <a:pt x="475" y="399"/>
                      </a:lnTo>
                      <a:lnTo>
                        <a:pt x="477" y="406"/>
                      </a:lnTo>
                      <a:lnTo>
                        <a:pt x="483" y="410"/>
                      </a:lnTo>
                      <a:lnTo>
                        <a:pt x="487" y="421"/>
                      </a:lnTo>
                      <a:lnTo>
                        <a:pt x="489" y="442"/>
                      </a:lnTo>
                      <a:lnTo>
                        <a:pt x="485" y="457"/>
                      </a:lnTo>
                      <a:lnTo>
                        <a:pt x="489" y="457"/>
                      </a:lnTo>
                      <a:lnTo>
                        <a:pt x="490" y="449"/>
                      </a:lnTo>
                      <a:lnTo>
                        <a:pt x="498" y="448"/>
                      </a:lnTo>
                      <a:lnTo>
                        <a:pt x="500" y="440"/>
                      </a:lnTo>
                      <a:lnTo>
                        <a:pt x="505" y="425"/>
                      </a:lnTo>
                      <a:lnTo>
                        <a:pt x="500" y="417"/>
                      </a:lnTo>
                      <a:lnTo>
                        <a:pt x="500" y="414"/>
                      </a:lnTo>
                      <a:close/>
                    </a:path>
                  </a:pathLst>
                </a:custGeom>
                <a:solidFill>
                  <a:srgbClr val="C42026"/>
                </a:solid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201" name="Freeform 329">
                  <a:extLst>
                    <a:ext uri="{FF2B5EF4-FFF2-40B4-BE49-F238E27FC236}">
                      <a16:creationId xmlns:a16="http://schemas.microsoft.com/office/drawing/2014/main" id="{893606C6-101C-4CF2-B365-9C3658BA6EA0}"/>
                    </a:ext>
                  </a:extLst>
                </p:cNvPr>
                <p:cNvSpPr>
                  <a:spLocks/>
                </p:cNvSpPr>
                <p:nvPr/>
              </p:nvSpPr>
              <p:spPr bwMode="auto">
                <a:xfrm>
                  <a:off x="4906045" y="2105075"/>
                  <a:ext cx="146025" cy="81972"/>
                </a:xfrm>
                <a:custGeom>
                  <a:avLst/>
                  <a:gdLst>
                    <a:gd name="T0" fmla="*/ 139 w 152"/>
                    <a:gd name="T1" fmla="*/ 11 h 94"/>
                    <a:gd name="T2" fmla="*/ 135 w 152"/>
                    <a:gd name="T3" fmla="*/ 9 h 94"/>
                    <a:gd name="T4" fmla="*/ 129 w 152"/>
                    <a:gd name="T5" fmla="*/ 11 h 94"/>
                    <a:gd name="T6" fmla="*/ 122 w 152"/>
                    <a:gd name="T7" fmla="*/ 15 h 94"/>
                    <a:gd name="T8" fmla="*/ 112 w 152"/>
                    <a:gd name="T9" fmla="*/ 28 h 94"/>
                    <a:gd name="T10" fmla="*/ 109 w 152"/>
                    <a:gd name="T11" fmla="*/ 30 h 94"/>
                    <a:gd name="T12" fmla="*/ 101 w 152"/>
                    <a:gd name="T13" fmla="*/ 32 h 94"/>
                    <a:gd name="T14" fmla="*/ 107 w 152"/>
                    <a:gd name="T15" fmla="*/ 24 h 94"/>
                    <a:gd name="T16" fmla="*/ 114 w 152"/>
                    <a:gd name="T17" fmla="*/ 19 h 94"/>
                    <a:gd name="T18" fmla="*/ 114 w 152"/>
                    <a:gd name="T19" fmla="*/ 11 h 94"/>
                    <a:gd name="T20" fmla="*/ 120 w 152"/>
                    <a:gd name="T21" fmla="*/ 0 h 94"/>
                    <a:gd name="T22" fmla="*/ 99 w 152"/>
                    <a:gd name="T23" fmla="*/ 24 h 94"/>
                    <a:gd name="T24" fmla="*/ 86 w 152"/>
                    <a:gd name="T25" fmla="*/ 30 h 94"/>
                    <a:gd name="T26" fmla="*/ 65 w 152"/>
                    <a:gd name="T27" fmla="*/ 35 h 94"/>
                    <a:gd name="T28" fmla="*/ 60 w 152"/>
                    <a:gd name="T29" fmla="*/ 37 h 94"/>
                    <a:gd name="T30" fmla="*/ 56 w 152"/>
                    <a:gd name="T31" fmla="*/ 43 h 94"/>
                    <a:gd name="T32" fmla="*/ 49 w 152"/>
                    <a:gd name="T33" fmla="*/ 43 h 94"/>
                    <a:gd name="T34" fmla="*/ 35 w 152"/>
                    <a:gd name="T35" fmla="*/ 50 h 94"/>
                    <a:gd name="T36" fmla="*/ 30 w 152"/>
                    <a:gd name="T37" fmla="*/ 50 h 94"/>
                    <a:gd name="T38" fmla="*/ 22 w 152"/>
                    <a:gd name="T39" fmla="*/ 54 h 94"/>
                    <a:gd name="T40" fmla="*/ 24 w 152"/>
                    <a:gd name="T41" fmla="*/ 62 h 94"/>
                    <a:gd name="T42" fmla="*/ 17 w 152"/>
                    <a:gd name="T43" fmla="*/ 60 h 94"/>
                    <a:gd name="T44" fmla="*/ 15 w 152"/>
                    <a:gd name="T45" fmla="*/ 67 h 94"/>
                    <a:gd name="T46" fmla="*/ 2 w 152"/>
                    <a:gd name="T47" fmla="*/ 75 h 94"/>
                    <a:gd name="T48" fmla="*/ 0 w 152"/>
                    <a:gd name="T49" fmla="*/ 84 h 94"/>
                    <a:gd name="T50" fmla="*/ 0 w 152"/>
                    <a:gd name="T51" fmla="*/ 90 h 94"/>
                    <a:gd name="T52" fmla="*/ 2 w 152"/>
                    <a:gd name="T53" fmla="*/ 92 h 94"/>
                    <a:gd name="T54" fmla="*/ 15 w 152"/>
                    <a:gd name="T55" fmla="*/ 88 h 94"/>
                    <a:gd name="T56" fmla="*/ 7 w 152"/>
                    <a:gd name="T57" fmla="*/ 94 h 94"/>
                    <a:gd name="T58" fmla="*/ 22 w 152"/>
                    <a:gd name="T59" fmla="*/ 88 h 94"/>
                    <a:gd name="T60" fmla="*/ 47 w 152"/>
                    <a:gd name="T61" fmla="*/ 73 h 94"/>
                    <a:gd name="T62" fmla="*/ 49 w 152"/>
                    <a:gd name="T63" fmla="*/ 73 h 94"/>
                    <a:gd name="T64" fmla="*/ 58 w 152"/>
                    <a:gd name="T65" fmla="*/ 67 h 94"/>
                    <a:gd name="T66" fmla="*/ 64 w 152"/>
                    <a:gd name="T67" fmla="*/ 64 h 94"/>
                    <a:gd name="T68" fmla="*/ 79 w 152"/>
                    <a:gd name="T69" fmla="*/ 56 h 94"/>
                    <a:gd name="T70" fmla="*/ 86 w 152"/>
                    <a:gd name="T71" fmla="*/ 52 h 94"/>
                    <a:gd name="T72" fmla="*/ 94 w 152"/>
                    <a:gd name="T73" fmla="*/ 49 h 94"/>
                    <a:gd name="T74" fmla="*/ 99 w 152"/>
                    <a:gd name="T75" fmla="*/ 47 h 94"/>
                    <a:gd name="T76" fmla="*/ 112 w 152"/>
                    <a:gd name="T77" fmla="*/ 37 h 94"/>
                    <a:gd name="T78" fmla="*/ 114 w 152"/>
                    <a:gd name="T79" fmla="*/ 32 h 94"/>
                    <a:gd name="T80" fmla="*/ 122 w 152"/>
                    <a:gd name="T81" fmla="*/ 30 h 94"/>
                    <a:gd name="T82" fmla="*/ 135 w 152"/>
                    <a:gd name="T83" fmla="*/ 19 h 94"/>
                    <a:gd name="T84" fmla="*/ 143 w 152"/>
                    <a:gd name="T85" fmla="*/ 15 h 94"/>
                    <a:gd name="T86" fmla="*/ 152 w 152"/>
                    <a:gd name="T87" fmla="*/ 3 h 94"/>
                    <a:gd name="T88" fmla="*/ 144 w 152"/>
                    <a:gd name="T89" fmla="*/ 7 h 94"/>
                    <a:gd name="T90" fmla="*/ 139 w 152"/>
                    <a:gd name="T91" fmla="*/ 1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2" h="94">
                      <a:moveTo>
                        <a:pt x="139" y="11"/>
                      </a:moveTo>
                      <a:lnTo>
                        <a:pt x="135" y="9"/>
                      </a:lnTo>
                      <a:lnTo>
                        <a:pt x="129" y="11"/>
                      </a:lnTo>
                      <a:lnTo>
                        <a:pt x="122" y="15"/>
                      </a:lnTo>
                      <a:lnTo>
                        <a:pt x="112" y="28"/>
                      </a:lnTo>
                      <a:lnTo>
                        <a:pt x="109" y="30"/>
                      </a:lnTo>
                      <a:lnTo>
                        <a:pt x="101" y="32"/>
                      </a:lnTo>
                      <a:lnTo>
                        <a:pt x="107" y="24"/>
                      </a:lnTo>
                      <a:lnTo>
                        <a:pt x="114" y="19"/>
                      </a:lnTo>
                      <a:lnTo>
                        <a:pt x="114" y="11"/>
                      </a:lnTo>
                      <a:lnTo>
                        <a:pt x="120" y="0"/>
                      </a:lnTo>
                      <a:lnTo>
                        <a:pt x="99" y="24"/>
                      </a:lnTo>
                      <a:lnTo>
                        <a:pt x="86" y="30"/>
                      </a:lnTo>
                      <a:lnTo>
                        <a:pt x="65" y="35"/>
                      </a:lnTo>
                      <a:lnTo>
                        <a:pt x="60" y="37"/>
                      </a:lnTo>
                      <a:lnTo>
                        <a:pt x="56" y="43"/>
                      </a:lnTo>
                      <a:lnTo>
                        <a:pt x="49" y="43"/>
                      </a:lnTo>
                      <a:lnTo>
                        <a:pt x="35" y="50"/>
                      </a:lnTo>
                      <a:lnTo>
                        <a:pt x="30" y="50"/>
                      </a:lnTo>
                      <a:lnTo>
                        <a:pt x="22" y="54"/>
                      </a:lnTo>
                      <a:lnTo>
                        <a:pt x="24" y="62"/>
                      </a:lnTo>
                      <a:lnTo>
                        <a:pt x="17" y="60"/>
                      </a:lnTo>
                      <a:lnTo>
                        <a:pt x="15" y="67"/>
                      </a:lnTo>
                      <a:lnTo>
                        <a:pt x="2" y="75"/>
                      </a:lnTo>
                      <a:lnTo>
                        <a:pt x="0" y="84"/>
                      </a:lnTo>
                      <a:lnTo>
                        <a:pt x="0" y="90"/>
                      </a:lnTo>
                      <a:lnTo>
                        <a:pt x="2" y="92"/>
                      </a:lnTo>
                      <a:lnTo>
                        <a:pt x="15" y="88"/>
                      </a:lnTo>
                      <a:lnTo>
                        <a:pt x="7" y="94"/>
                      </a:lnTo>
                      <a:lnTo>
                        <a:pt x="22" y="88"/>
                      </a:lnTo>
                      <a:lnTo>
                        <a:pt x="47" y="73"/>
                      </a:lnTo>
                      <a:lnTo>
                        <a:pt x="49" y="73"/>
                      </a:lnTo>
                      <a:lnTo>
                        <a:pt x="58" y="67"/>
                      </a:lnTo>
                      <a:lnTo>
                        <a:pt x="64" y="64"/>
                      </a:lnTo>
                      <a:lnTo>
                        <a:pt x="79" y="56"/>
                      </a:lnTo>
                      <a:lnTo>
                        <a:pt x="86" y="52"/>
                      </a:lnTo>
                      <a:lnTo>
                        <a:pt x="94" y="49"/>
                      </a:lnTo>
                      <a:lnTo>
                        <a:pt x="99" y="47"/>
                      </a:lnTo>
                      <a:lnTo>
                        <a:pt x="112" y="37"/>
                      </a:lnTo>
                      <a:lnTo>
                        <a:pt x="114" y="32"/>
                      </a:lnTo>
                      <a:lnTo>
                        <a:pt x="122" y="30"/>
                      </a:lnTo>
                      <a:lnTo>
                        <a:pt x="135" y="19"/>
                      </a:lnTo>
                      <a:lnTo>
                        <a:pt x="143" y="15"/>
                      </a:lnTo>
                      <a:lnTo>
                        <a:pt x="152" y="3"/>
                      </a:lnTo>
                      <a:lnTo>
                        <a:pt x="144" y="7"/>
                      </a:lnTo>
                      <a:lnTo>
                        <a:pt x="139" y="11"/>
                      </a:lnTo>
                      <a:close/>
                    </a:path>
                  </a:pathLst>
                </a:custGeom>
                <a:solidFill>
                  <a:srgbClr val="C42026"/>
                </a:solid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grpSp>
          <p:grpSp>
            <p:nvGrpSpPr>
              <p:cNvPr id="186" name="Group 185">
                <a:extLst>
                  <a:ext uri="{FF2B5EF4-FFF2-40B4-BE49-F238E27FC236}">
                    <a16:creationId xmlns:a16="http://schemas.microsoft.com/office/drawing/2014/main" id="{15719B9A-F57F-4727-A4D3-55BDF8B1A55A}"/>
                  </a:ext>
                </a:extLst>
              </p:cNvPr>
              <p:cNvGrpSpPr/>
              <p:nvPr/>
            </p:nvGrpSpPr>
            <p:grpSpPr>
              <a:xfrm>
                <a:off x="4907967" y="1921074"/>
                <a:ext cx="285325" cy="141272"/>
                <a:chOff x="4907967" y="1921074"/>
                <a:chExt cx="285325" cy="141272"/>
              </a:xfrm>
              <a:grpFill/>
            </p:grpSpPr>
            <p:sp>
              <p:nvSpPr>
                <p:cNvPr id="193" name="Freeform 144">
                  <a:extLst>
                    <a:ext uri="{FF2B5EF4-FFF2-40B4-BE49-F238E27FC236}">
                      <a16:creationId xmlns:a16="http://schemas.microsoft.com/office/drawing/2014/main" id="{46D360A5-FA8B-4CC8-8D49-8AE2C3F80342}"/>
                    </a:ext>
                  </a:extLst>
                </p:cNvPr>
                <p:cNvSpPr>
                  <a:spLocks/>
                </p:cNvSpPr>
                <p:nvPr/>
              </p:nvSpPr>
              <p:spPr bwMode="auto">
                <a:xfrm>
                  <a:off x="4907967" y="1921074"/>
                  <a:ext cx="273797" cy="131678"/>
                </a:xfrm>
                <a:custGeom>
                  <a:avLst/>
                  <a:gdLst>
                    <a:gd name="T0" fmla="*/ 169 w 285"/>
                    <a:gd name="T1" fmla="*/ 6 h 151"/>
                    <a:gd name="T2" fmla="*/ 163 w 285"/>
                    <a:gd name="T3" fmla="*/ 13 h 151"/>
                    <a:gd name="T4" fmla="*/ 150 w 285"/>
                    <a:gd name="T5" fmla="*/ 30 h 151"/>
                    <a:gd name="T6" fmla="*/ 1 w 285"/>
                    <a:gd name="T7" fmla="*/ 62 h 151"/>
                    <a:gd name="T8" fmla="*/ 0 w 285"/>
                    <a:gd name="T9" fmla="*/ 136 h 151"/>
                    <a:gd name="T10" fmla="*/ 48 w 285"/>
                    <a:gd name="T11" fmla="*/ 130 h 151"/>
                    <a:gd name="T12" fmla="*/ 69 w 285"/>
                    <a:gd name="T13" fmla="*/ 126 h 151"/>
                    <a:gd name="T14" fmla="*/ 80 w 285"/>
                    <a:gd name="T15" fmla="*/ 122 h 151"/>
                    <a:gd name="T16" fmla="*/ 129 w 285"/>
                    <a:gd name="T17" fmla="*/ 111 h 151"/>
                    <a:gd name="T18" fmla="*/ 159 w 285"/>
                    <a:gd name="T19" fmla="*/ 104 h 151"/>
                    <a:gd name="T20" fmla="*/ 169 w 285"/>
                    <a:gd name="T21" fmla="*/ 115 h 151"/>
                    <a:gd name="T22" fmla="*/ 174 w 285"/>
                    <a:gd name="T23" fmla="*/ 122 h 151"/>
                    <a:gd name="T24" fmla="*/ 178 w 285"/>
                    <a:gd name="T25" fmla="*/ 128 h 151"/>
                    <a:gd name="T26" fmla="*/ 189 w 285"/>
                    <a:gd name="T27" fmla="*/ 126 h 151"/>
                    <a:gd name="T28" fmla="*/ 191 w 285"/>
                    <a:gd name="T29" fmla="*/ 128 h 151"/>
                    <a:gd name="T30" fmla="*/ 195 w 285"/>
                    <a:gd name="T31" fmla="*/ 136 h 151"/>
                    <a:gd name="T32" fmla="*/ 199 w 285"/>
                    <a:gd name="T33" fmla="*/ 151 h 151"/>
                    <a:gd name="T34" fmla="*/ 210 w 285"/>
                    <a:gd name="T35" fmla="*/ 143 h 151"/>
                    <a:gd name="T36" fmla="*/ 221 w 285"/>
                    <a:gd name="T37" fmla="*/ 126 h 151"/>
                    <a:gd name="T38" fmla="*/ 231 w 285"/>
                    <a:gd name="T39" fmla="*/ 115 h 151"/>
                    <a:gd name="T40" fmla="*/ 235 w 285"/>
                    <a:gd name="T41" fmla="*/ 136 h 151"/>
                    <a:gd name="T42" fmla="*/ 248 w 285"/>
                    <a:gd name="T43" fmla="*/ 130 h 151"/>
                    <a:gd name="T44" fmla="*/ 253 w 285"/>
                    <a:gd name="T45" fmla="*/ 122 h 151"/>
                    <a:gd name="T46" fmla="*/ 282 w 285"/>
                    <a:gd name="T47" fmla="*/ 109 h 151"/>
                    <a:gd name="T48" fmla="*/ 282 w 285"/>
                    <a:gd name="T49" fmla="*/ 89 h 151"/>
                    <a:gd name="T50" fmla="*/ 265 w 285"/>
                    <a:gd name="T51" fmla="*/ 72 h 151"/>
                    <a:gd name="T52" fmla="*/ 250 w 285"/>
                    <a:gd name="T53" fmla="*/ 70 h 151"/>
                    <a:gd name="T54" fmla="*/ 265 w 285"/>
                    <a:gd name="T55" fmla="*/ 75 h 151"/>
                    <a:gd name="T56" fmla="*/ 274 w 285"/>
                    <a:gd name="T57" fmla="*/ 83 h 151"/>
                    <a:gd name="T58" fmla="*/ 270 w 285"/>
                    <a:gd name="T59" fmla="*/ 100 h 151"/>
                    <a:gd name="T60" fmla="*/ 250 w 285"/>
                    <a:gd name="T61" fmla="*/ 109 h 151"/>
                    <a:gd name="T62" fmla="*/ 238 w 285"/>
                    <a:gd name="T63" fmla="*/ 107 h 151"/>
                    <a:gd name="T64" fmla="*/ 225 w 285"/>
                    <a:gd name="T65" fmla="*/ 92 h 151"/>
                    <a:gd name="T66" fmla="*/ 219 w 285"/>
                    <a:gd name="T67" fmla="*/ 83 h 151"/>
                    <a:gd name="T68" fmla="*/ 219 w 285"/>
                    <a:gd name="T69" fmla="*/ 79 h 151"/>
                    <a:gd name="T70" fmla="*/ 199 w 285"/>
                    <a:gd name="T71" fmla="*/ 64 h 151"/>
                    <a:gd name="T72" fmla="*/ 186 w 285"/>
                    <a:gd name="T73" fmla="*/ 64 h 151"/>
                    <a:gd name="T74" fmla="*/ 188 w 285"/>
                    <a:gd name="T75" fmla="*/ 58 h 151"/>
                    <a:gd name="T76" fmla="*/ 191 w 285"/>
                    <a:gd name="T77" fmla="*/ 43 h 151"/>
                    <a:gd name="T78" fmla="*/ 193 w 285"/>
                    <a:gd name="T79" fmla="*/ 34 h 151"/>
                    <a:gd name="T80" fmla="*/ 208 w 285"/>
                    <a:gd name="T81" fmla="*/ 19 h 151"/>
                    <a:gd name="T82" fmla="*/ 203 w 285"/>
                    <a:gd name="T83" fmla="*/ 21 h 151"/>
                    <a:gd name="T84" fmla="*/ 189 w 285"/>
                    <a:gd name="T85" fmla="*/ 17 h 151"/>
                    <a:gd name="T86" fmla="*/ 182 w 285"/>
                    <a:gd name="T87" fmla="*/ 8 h 151"/>
                    <a:gd name="T88" fmla="*/ 180 w 285"/>
                    <a:gd name="T89"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5" h="151">
                      <a:moveTo>
                        <a:pt x="176" y="2"/>
                      </a:moveTo>
                      <a:lnTo>
                        <a:pt x="169" y="6"/>
                      </a:lnTo>
                      <a:lnTo>
                        <a:pt x="165" y="13"/>
                      </a:lnTo>
                      <a:lnTo>
                        <a:pt x="163" y="13"/>
                      </a:lnTo>
                      <a:lnTo>
                        <a:pt x="159" y="19"/>
                      </a:lnTo>
                      <a:lnTo>
                        <a:pt x="150" y="30"/>
                      </a:lnTo>
                      <a:lnTo>
                        <a:pt x="62" y="51"/>
                      </a:lnTo>
                      <a:lnTo>
                        <a:pt x="1" y="62"/>
                      </a:lnTo>
                      <a:lnTo>
                        <a:pt x="1" y="70"/>
                      </a:lnTo>
                      <a:lnTo>
                        <a:pt x="0" y="136"/>
                      </a:lnTo>
                      <a:lnTo>
                        <a:pt x="3" y="141"/>
                      </a:lnTo>
                      <a:lnTo>
                        <a:pt x="48" y="130"/>
                      </a:lnTo>
                      <a:lnTo>
                        <a:pt x="56" y="130"/>
                      </a:lnTo>
                      <a:lnTo>
                        <a:pt x="69" y="126"/>
                      </a:lnTo>
                      <a:lnTo>
                        <a:pt x="73" y="126"/>
                      </a:lnTo>
                      <a:lnTo>
                        <a:pt x="80" y="122"/>
                      </a:lnTo>
                      <a:lnTo>
                        <a:pt x="120" y="113"/>
                      </a:lnTo>
                      <a:lnTo>
                        <a:pt x="129" y="111"/>
                      </a:lnTo>
                      <a:lnTo>
                        <a:pt x="133" y="111"/>
                      </a:lnTo>
                      <a:lnTo>
                        <a:pt x="159" y="104"/>
                      </a:lnTo>
                      <a:lnTo>
                        <a:pt x="167" y="109"/>
                      </a:lnTo>
                      <a:lnTo>
                        <a:pt x="169" y="115"/>
                      </a:lnTo>
                      <a:lnTo>
                        <a:pt x="172" y="117"/>
                      </a:lnTo>
                      <a:lnTo>
                        <a:pt x="174" y="122"/>
                      </a:lnTo>
                      <a:lnTo>
                        <a:pt x="178" y="126"/>
                      </a:lnTo>
                      <a:lnTo>
                        <a:pt x="178" y="128"/>
                      </a:lnTo>
                      <a:lnTo>
                        <a:pt x="184" y="132"/>
                      </a:lnTo>
                      <a:lnTo>
                        <a:pt x="189" y="126"/>
                      </a:lnTo>
                      <a:lnTo>
                        <a:pt x="191" y="120"/>
                      </a:lnTo>
                      <a:lnTo>
                        <a:pt x="191" y="128"/>
                      </a:lnTo>
                      <a:lnTo>
                        <a:pt x="189" y="134"/>
                      </a:lnTo>
                      <a:lnTo>
                        <a:pt x="195" y="136"/>
                      </a:lnTo>
                      <a:lnTo>
                        <a:pt x="199" y="147"/>
                      </a:lnTo>
                      <a:lnTo>
                        <a:pt x="199" y="151"/>
                      </a:lnTo>
                      <a:lnTo>
                        <a:pt x="203" y="143"/>
                      </a:lnTo>
                      <a:lnTo>
                        <a:pt x="210" y="143"/>
                      </a:lnTo>
                      <a:lnTo>
                        <a:pt x="214" y="132"/>
                      </a:lnTo>
                      <a:lnTo>
                        <a:pt x="221" y="126"/>
                      </a:lnTo>
                      <a:lnTo>
                        <a:pt x="223" y="120"/>
                      </a:lnTo>
                      <a:lnTo>
                        <a:pt x="231" y="115"/>
                      </a:lnTo>
                      <a:lnTo>
                        <a:pt x="231" y="122"/>
                      </a:lnTo>
                      <a:lnTo>
                        <a:pt x="235" y="136"/>
                      </a:lnTo>
                      <a:lnTo>
                        <a:pt x="242" y="134"/>
                      </a:lnTo>
                      <a:lnTo>
                        <a:pt x="248" y="130"/>
                      </a:lnTo>
                      <a:lnTo>
                        <a:pt x="250" y="122"/>
                      </a:lnTo>
                      <a:lnTo>
                        <a:pt x="253" y="122"/>
                      </a:lnTo>
                      <a:lnTo>
                        <a:pt x="272" y="111"/>
                      </a:lnTo>
                      <a:lnTo>
                        <a:pt x="282" y="109"/>
                      </a:lnTo>
                      <a:lnTo>
                        <a:pt x="285" y="102"/>
                      </a:lnTo>
                      <a:lnTo>
                        <a:pt x="282" y="89"/>
                      </a:lnTo>
                      <a:lnTo>
                        <a:pt x="272" y="75"/>
                      </a:lnTo>
                      <a:lnTo>
                        <a:pt x="265" y="72"/>
                      </a:lnTo>
                      <a:lnTo>
                        <a:pt x="257" y="68"/>
                      </a:lnTo>
                      <a:lnTo>
                        <a:pt x="250" y="70"/>
                      </a:lnTo>
                      <a:lnTo>
                        <a:pt x="257" y="72"/>
                      </a:lnTo>
                      <a:lnTo>
                        <a:pt x="265" y="75"/>
                      </a:lnTo>
                      <a:lnTo>
                        <a:pt x="268" y="83"/>
                      </a:lnTo>
                      <a:lnTo>
                        <a:pt x="274" y="83"/>
                      </a:lnTo>
                      <a:lnTo>
                        <a:pt x="278" y="94"/>
                      </a:lnTo>
                      <a:lnTo>
                        <a:pt x="270" y="100"/>
                      </a:lnTo>
                      <a:lnTo>
                        <a:pt x="257" y="111"/>
                      </a:lnTo>
                      <a:lnTo>
                        <a:pt x="250" y="109"/>
                      </a:lnTo>
                      <a:lnTo>
                        <a:pt x="244" y="109"/>
                      </a:lnTo>
                      <a:lnTo>
                        <a:pt x="238" y="107"/>
                      </a:lnTo>
                      <a:lnTo>
                        <a:pt x="233" y="94"/>
                      </a:lnTo>
                      <a:lnTo>
                        <a:pt x="225" y="92"/>
                      </a:lnTo>
                      <a:lnTo>
                        <a:pt x="219" y="89"/>
                      </a:lnTo>
                      <a:lnTo>
                        <a:pt x="219" y="83"/>
                      </a:lnTo>
                      <a:lnTo>
                        <a:pt x="225" y="87"/>
                      </a:lnTo>
                      <a:lnTo>
                        <a:pt x="219" y="79"/>
                      </a:lnTo>
                      <a:lnTo>
                        <a:pt x="206" y="66"/>
                      </a:lnTo>
                      <a:lnTo>
                        <a:pt x="199" y="64"/>
                      </a:lnTo>
                      <a:lnTo>
                        <a:pt x="191" y="68"/>
                      </a:lnTo>
                      <a:lnTo>
                        <a:pt x="186" y="64"/>
                      </a:lnTo>
                      <a:lnTo>
                        <a:pt x="180" y="58"/>
                      </a:lnTo>
                      <a:lnTo>
                        <a:pt x="188" y="58"/>
                      </a:lnTo>
                      <a:lnTo>
                        <a:pt x="186" y="51"/>
                      </a:lnTo>
                      <a:lnTo>
                        <a:pt x="191" y="43"/>
                      </a:lnTo>
                      <a:lnTo>
                        <a:pt x="189" y="42"/>
                      </a:lnTo>
                      <a:lnTo>
                        <a:pt x="193" y="34"/>
                      </a:lnTo>
                      <a:lnTo>
                        <a:pt x="206" y="26"/>
                      </a:lnTo>
                      <a:lnTo>
                        <a:pt x="208" y="19"/>
                      </a:lnTo>
                      <a:lnTo>
                        <a:pt x="201" y="19"/>
                      </a:lnTo>
                      <a:lnTo>
                        <a:pt x="203" y="21"/>
                      </a:lnTo>
                      <a:lnTo>
                        <a:pt x="195" y="23"/>
                      </a:lnTo>
                      <a:lnTo>
                        <a:pt x="189" y="17"/>
                      </a:lnTo>
                      <a:lnTo>
                        <a:pt x="188" y="10"/>
                      </a:lnTo>
                      <a:lnTo>
                        <a:pt x="182" y="8"/>
                      </a:lnTo>
                      <a:lnTo>
                        <a:pt x="184" y="0"/>
                      </a:lnTo>
                      <a:lnTo>
                        <a:pt x="180" y="0"/>
                      </a:lnTo>
                      <a:lnTo>
                        <a:pt x="176" y="2"/>
                      </a:lnTo>
                      <a:close/>
                    </a:path>
                  </a:pathLst>
                </a:custGeom>
                <a:solidFill>
                  <a:srgbClr val="C42026"/>
                </a:solid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94" name="Freeform 330">
                  <a:extLst>
                    <a:ext uri="{FF2B5EF4-FFF2-40B4-BE49-F238E27FC236}">
                      <a16:creationId xmlns:a16="http://schemas.microsoft.com/office/drawing/2014/main" id="{DE2CD316-9338-476F-9E3A-65082D29DAB7}"/>
                    </a:ext>
                  </a:extLst>
                </p:cNvPr>
                <p:cNvSpPr>
                  <a:spLocks/>
                </p:cNvSpPr>
                <p:nvPr/>
              </p:nvSpPr>
              <p:spPr bwMode="auto">
                <a:xfrm>
                  <a:off x="5127965" y="2045777"/>
                  <a:ext cx="20174" cy="16569"/>
                </a:xfrm>
                <a:custGeom>
                  <a:avLst/>
                  <a:gdLst>
                    <a:gd name="T0" fmla="*/ 9 w 21"/>
                    <a:gd name="T1" fmla="*/ 0 h 19"/>
                    <a:gd name="T2" fmla="*/ 6 w 21"/>
                    <a:gd name="T3" fmla="*/ 6 h 19"/>
                    <a:gd name="T4" fmla="*/ 0 w 21"/>
                    <a:gd name="T5" fmla="*/ 19 h 19"/>
                    <a:gd name="T6" fmla="*/ 13 w 21"/>
                    <a:gd name="T7" fmla="*/ 11 h 19"/>
                    <a:gd name="T8" fmla="*/ 21 w 21"/>
                    <a:gd name="T9" fmla="*/ 6 h 19"/>
                    <a:gd name="T10" fmla="*/ 15 w 21"/>
                    <a:gd name="T11" fmla="*/ 0 h 19"/>
                    <a:gd name="T12" fmla="*/ 9 w 21"/>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21" h="19">
                      <a:moveTo>
                        <a:pt x="9" y="0"/>
                      </a:moveTo>
                      <a:lnTo>
                        <a:pt x="6" y="6"/>
                      </a:lnTo>
                      <a:lnTo>
                        <a:pt x="0" y="19"/>
                      </a:lnTo>
                      <a:lnTo>
                        <a:pt x="13" y="11"/>
                      </a:lnTo>
                      <a:lnTo>
                        <a:pt x="21" y="6"/>
                      </a:lnTo>
                      <a:lnTo>
                        <a:pt x="15" y="0"/>
                      </a:lnTo>
                      <a:lnTo>
                        <a:pt x="9"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95" name="Freeform 331">
                  <a:extLst>
                    <a:ext uri="{FF2B5EF4-FFF2-40B4-BE49-F238E27FC236}">
                      <a16:creationId xmlns:a16="http://schemas.microsoft.com/office/drawing/2014/main" id="{44F12C90-D574-44D5-AB20-E5175C5F95FF}"/>
                    </a:ext>
                  </a:extLst>
                </p:cNvPr>
                <p:cNvSpPr>
                  <a:spLocks/>
                </p:cNvSpPr>
                <p:nvPr/>
              </p:nvSpPr>
              <p:spPr bwMode="auto">
                <a:xfrm>
                  <a:off x="5127965" y="2045777"/>
                  <a:ext cx="20174" cy="16569"/>
                </a:xfrm>
                <a:custGeom>
                  <a:avLst/>
                  <a:gdLst>
                    <a:gd name="T0" fmla="*/ 9 w 21"/>
                    <a:gd name="T1" fmla="*/ 0 h 19"/>
                    <a:gd name="T2" fmla="*/ 6 w 21"/>
                    <a:gd name="T3" fmla="*/ 6 h 19"/>
                    <a:gd name="T4" fmla="*/ 0 w 21"/>
                    <a:gd name="T5" fmla="*/ 19 h 19"/>
                    <a:gd name="T6" fmla="*/ 13 w 21"/>
                    <a:gd name="T7" fmla="*/ 11 h 19"/>
                    <a:gd name="T8" fmla="*/ 21 w 21"/>
                    <a:gd name="T9" fmla="*/ 6 h 19"/>
                    <a:gd name="T10" fmla="*/ 15 w 21"/>
                    <a:gd name="T11" fmla="*/ 0 h 19"/>
                    <a:gd name="T12" fmla="*/ 9 w 21"/>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21" h="19">
                      <a:moveTo>
                        <a:pt x="9" y="0"/>
                      </a:moveTo>
                      <a:lnTo>
                        <a:pt x="6" y="6"/>
                      </a:lnTo>
                      <a:lnTo>
                        <a:pt x="0" y="19"/>
                      </a:lnTo>
                      <a:lnTo>
                        <a:pt x="13" y="11"/>
                      </a:lnTo>
                      <a:lnTo>
                        <a:pt x="21" y="6"/>
                      </a:lnTo>
                      <a:lnTo>
                        <a:pt x="15" y="0"/>
                      </a:lnTo>
                      <a:lnTo>
                        <a:pt x="9"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96" name="Freeform 332">
                  <a:extLst>
                    <a:ext uri="{FF2B5EF4-FFF2-40B4-BE49-F238E27FC236}">
                      <a16:creationId xmlns:a16="http://schemas.microsoft.com/office/drawing/2014/main" id="{460EAFC6-D9C3-4ADE-8C5E-8A73BB0911C7}"/>
                    </a:ext>
                  </a:extLst>
                </p:cNvPr>
                <p:cNvSpPr>
                  <a:spLocks/>
                </p:cNvSpPr>
                <p:nvPr/>
              </p:nvSpPr>
              <p:spPr bwMode="auto">
                <a:xfrm>
                  <a:off x="5127965" y="2045777"/>
                  <a:ext cx="20174" cy="16569"/>
                </a:xfrm>
                <a:custGeom>
                  <a:avLst/>
                  <a:gdLst>
                    <a:gd name="T0" fmla="*/ 9 w 21"/>
                    <a:gd name="T1" fmla="*/ 0 h 19"/>
                    <a:gd name="T2" fmla="*/ 6 w 21"/>
                    <a:gd name="T3" fmla="*/ 6 h 19"/>
                    <a:gd name="T4" fmla="*/ 0 w 21"/>
                    <a:gd name="T5" fmla="*/ 19 h 19"/>
                    <a:gd name="T6" fmla="*/ 13 w 21"/>
                    <a:gd name="T7" fmla="*/ 11 h 19"/>
                    <a:gd name="T8" fmla="*/ 21 w 21"/>
                    <a:gd name="T9" fmla="*/ 6 h 19"/>
                    <a:gd name="T10" fmla="*/ 15 w 21"/>
                    <a:gd name="T11" fmla="*/ 0 h 19"/>
                    <a:gd name="T12" fmla="*/ 9 w 21"/>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21" h="19">
                      <a:moveTo>
                        <a:pt x="9" y="0"/>
                      </a:moveTo>
                      <a:lnTo>
                        <a:pt x="6" y="6"/>
                      </a:lnTo>
                      <a:lnTo>
                        <a:pt x="0" y="19"/>
                      </a:lnTo>
                      <a:lnTo>
                        <a:pt x="13" y="11"/>
                      </a:lnTo>
                      <a:lnTo>
                        <a:pt x="21" y="6"/>
                      </a:lnTo>
                      <a:lnTo>
                        <a:pt x="15" y="0"/>
                      </a:lnTo>
                      <a:lnTo>
                        <a:pt x="9"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97" name="Freeform 333">
                  <a:extLst>
                    <a:ext uri="{FF2B5EF4-FFF2-40B4-BE49-F238E27FC236}">
                      <a16:creationId xmlns:a16="http://schemas.microsoft.com/office/drawing/2014/main" id="{F8C0E184-267A-4518-AA36-CD795249D6DB}"/>
                    </a:ext>
                  </a:extLst>
                </p:cNvPr>
                <p:cNvSpPr>
                  <a:spLocks/>
                </p:cNvSpPr>
                <p:nvPr/>
              </p:nvSpPr>
              <p:spPr bwMode="auto">
                <a:xfrm>
                  <a:off x="5176960" y="2042288"/>
                  <a:ext cx="16332" cy="13081"/>
                </a:xfrm>
                <a:custGeom>
                  <a:avLst/>
                  <a:gdLst>
                    <a:gd name="T0" fmla="*/ 7 w 17"/>
                    <a:gd name="T1" fmla="*/ 0 h 15"/>
                    <a:gd name="T2" fmla="*/ 7 w 17"/>
                    <a:gd name="T3" fmla="*/ 2 h 15"/>
                    <a:gd name="T4" fmla="*/ 7 w 17"/>
                    <a:gd name="T5" fmla="*/ 10 h 15"/>
                    <a:gd name="T6" fmla="*/ 0 w 17"/>
                    <a:gd name="T7" fmla="*/ 15 h 15"/>
                    <a:gd name="T8" fmla="*/ 13 w 17"/>
                    <a:gd name="T9" fmla="*/ 13 h 15"/>
                    <a:gd name="T10" fmla="*/ 17 w 17"/>
                    <a:gd name="T11" fmla="*/ 12 h 15"/>
                    <a:gd name="T12" fmla="*/ 11 w 17"/>
                    <a:gd name="T13" fmla="*/ 4 h 15"/>
                    <a:gd name="T14" fmla="*/ 7 w 17"/>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5">
                      <a:moveTo>
                        <a:pt x="7" y="0"/>
                      </a:moveTo>
                      <a:lnTo>
                        <a:pt x="7" y="2"/>
                      </a:lnTo>
                      <a:lnTo>
                        <a:pt x="7" y="10"/>
                      </a:lnTo>
                      <a:lnTo>
                        <a:pt x="0" y="15"/>
                      </a:lnTo>
                      <a:lnTo>
                        <a:pt x="13" y="13"/>
                      </a:lnTo>
                      <a:lnTo>
                        <a:pt x="17" y="12"/>
                      </a:lnTo>
                      <a:lnTo>
                        <a:pt x="11" y="4"/>
                      </a:lnTo>
                      <a:lnTo>
                        <a:pt x="7"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98" name="Freeform 334">
                  <a:extLst>
                    <a:ext uri="{FF2B5EF4-FFF2-40B4-BE49-F238E27FC236}">
                      <a16:creationId xmlns:a16="http://schemas.microsoft.com/office/drawing/2014/main" id="{DA83C18E-7155-4557-96C8-13F496A83549}"/>
                    </a:ext>
                  </a:extLst>
                </p:cNvPr>
                <p:cNvSpPr>
                  <a:spLocks/>
                </p:cNvSpPr>
                <p:nvPr/>
              </p:nvSpPr>
              <p:spPr bwMode="auto">
                <a:xfrm>
                  <a:off x="5176960" y="2042288"/>
                  <a:ext cx="16332" cy="13081"/>
                </a:xfrm>
                <a:custGeom>
                  <a:avLst/>
                  <a:gdLst>
                    <a:gd name="T0" fmla="*/ 7 w 17"/>
                    <a:gd name="T1" fmla="*/ 0 h 15"/>
                    <a:gd name="T2" fmla="*/ 7 w 17"/>
                    <a:gd name="T3" fmla="*/ 2 h 15"/>
                    <a:gd name="T4" fmla="*/ 7 w 17"/>
                    <a:gd name="T5" fmla="*/ 10 h 15"/>
                    <a:gd name="T6" fmla="*/ 0 w 17"/>
                    <a:gd name="T7" fmla="*/ 15 h 15"/>
                    <a:gd name="T8" fmla="*/ 13 w 17"/>
                    <a:gd name="T9" fmla="*/ 13 h 15"/>
                    <a:gd name="T10" fmla="*/ 17 w 17"/>
                    <a:gd name="T11" fmla="*/ 12 h 15"/>
                    <a:gd name="T12" fmla="*/ 11 w 17"/>
                    <a:gd name="T13" fmla="*/ 4 h 15"/>
                    <a:gd name="T14" fmla="*/ 7 w 17"/>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5">
                      <a:moveTo>
                        <a:pt x="7" y="0"/>
                      </a:moveTo>
                      <a:lnTo>
                        <a:pt x="7" y="2"/>
                      </a:lnTo>
                      <a:lnTo>
                        <a:pt x="7" y="10"/>
                      </a:lnTo>
                      <a:lnTo>
                        <a:pt x="0" y="15"/>
                      </a:lnTo>
                      <a:lnTo>
                        <a:pt x="13" y="13"/>
                      </a:lnTo>
                      <a:lnTo>
                        <a:pt x="17" y="12"/>
                      </a:lnTo>
                      <a:lnTo>
                        <a:pt x="11" y="4"/>
                      </a:lnTo>
                      <a:lnTo>
                        <a:pt x="7"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99" name="Freeform 335">
                  <a:extLst>
                    <a:ext uri="{FF2B5EF4-FFF2-40B4-BE49-F238E27FC236}">
                      <a16:creationId xmlns:a16="http://schemas.microsoft.com/office/drawing/2014/main" id="{C79DFAA5-BFD8-437B-B2ED-433B04B7BE47}"/>
                    </a:ext>
                  </a:extLst>
                </p:cNvPr>
                <p:cNvSpPr>
                  <a:spLocks/>
                </p:cNvSpPr>
                <p:nvPr/>
              </p:nvSpPr>
              <p:spPr bwMode="auto">
                <a:xfrm>
                  <a:off x="5176960" y="2042288"/>
                  <a:ext cx="16332" cy="13081"/>
                </a:xfrm>
                <a:custGeom>
                  <a:avLst/>
                  <a:gdLst>
                    <a:gd name="T0" fmla="*/ 7 w 17"/>
                    <a:gd name="T1" fmla="*/ 0 h 15"/>
                    <a:gd name="T2" fmla="*/ 7 w 17"/>
                    <a:gd name="T3" fmla="*/ 2 h 15"/>
                    <a:gd name="T4" fmla="*/ 7 w 17"/>
                    <a:gd name="T5" fmla="*/ 10 h 15"/>
                    <a:gd name="T6" fmla="*/ 0 w 17"/>
                    <a:gd name="T7" fmla="*/ 15 h 15"/>
                    <a:gd name="T8" fmla="*/ 13 w 17"/>
                    <a:gd name="T9" fmla="*/ 13 h 15"/>
                    <a:gd name="T10" fmla="*/ 17 w 17"/>
                    <a:gd name="T11" fmla="*/ 12 h 15"/>
                    <a:gd name="T12" fmla="*/ 11 w 17"/>
                    <a:gd name="T13" fmla="*/ 4 h 15"/>
                    <a:gd name="T14" fmla="*/ 7 w 17"/>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5">
                      <a:moveTo>
                        <a:pt x="7" y="0"/>
                      </a:moveTo>
                      <a:lnTo>
                        <a:pt x="7" y="2"/>
                      </a:lnTo>
                      <a:lnTo>
                        <a:pt x="7" y="10"/>
                      </a:lnTo>
                      <a:lnTo>
                        <a:pt x="0" y="15"/>
                      </a:lnTo>
                      <a:lnTo>
                        <a:pt x="13" y="13"/>
                      </a:lnTo>
                      <a:lnTo>
                        <a:pt x="17" y="12"/>
                      </a:lnTo>
                      <a:lnTo>
                        <a:pt x="11" y="4"/>
                      </a:lnTo>
                      <a:lnTo>
                        <a:pt x="7"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grpSp>
          <p:grpSp>
            <p:nvGrpSpPr>
              <p:cNvPr id="187" name="Group 186">
                <a:extLst>
                  <a:ext uri="{FF2B5EF4-FFF2-40B4-BE49-F238E27FC236}">
                    <a16:creationId xmlns:a16="http://schemas.microsoft.com/office/drawing/2014/main" id="{71433CC2-DC27-4560-8D4C-EFFAFE95ADF1}"/>
                  </a:ext>
                </a:extLst>
              </p:cNvPr>
              <p:cNvGrpSpPr/>
              <p:nvPr/>
            </p:nvGrpSpPr>
            <p:grpSpPr>
              <a:xfrm>
                <a:off x="4998272" y="1471973"/>
                <a:ext cx="320870" cy="429916"/>
                <a:chOff x="4998272" y="1471973"/>
                <a:chExt cx="320870" cy="429916"/>
              </a:xfrm>
              <a:grpFill/>
            </p:grpSpPr>
            <p:sp>
              <p:nvSpPr>
                <p:cNvPr id="188" name="Freeform 147">
                  <a:extLst>
                    <a:ext uri="{FF2B5EF4-FFF2-40B4-BE49-F238E27FC236}">
                      <a16:creationId xmlns:a16="http://schemas.microsoft.com/office/drawing/2014/main" id="{953E02B2-C827-443E-AC06-A3D0352708A0}"/>
                    </a:ext>
                  </a:extLst>
                </p:cNvPr>
                <p:cNvSpPr>
                  <a:spLocks/>
                </p:cNvSpPr>
                <p:nvPr/>
              </p:nvSpPr>
              <p:spPr bwMode="auto">
                <a:xfrm>
                  <a:off x="4998272" y="1471973"/>
                  <a:ext cx="299735" cy="429916"/>
                </a:xfrm>
                <a:custGeom>
                  <a:avLst/>
                  <a:gdLst>
                    <a:gd name="T0" fmla="*/ 295 w 312"/>
                    <a:gd name="T1" fmla="*/ 226 h 493"/>
                    <a:gd name="T2" fmla="*/ 291 w 312"/>
                    <a:gd name="T3" fmla="*/ 199 h 493"/>
                    <a:gd name="T4" fmla="*/ 280 w 312"/>
                    <a:gd name="T5" fmla="*/ 197 h 493"/>
                    <a:gd name="T6" fmla="*/ 263 w 312"/>
                    <a:gd name="T7" fmla="*/ 190 h 493"/>
                    <a:gd name="T8" fmla="*/ 255 w 312"/>
                    <a:gd name="T9" fmla="*/ 171 h 493"/>
                    <a:gd name="T10" fmla="*/ 246 w 312"/>
                    <a:gd name="T11" fmla="*/ 162 h 493"/>
                    <a:gd name="T12" fmla="*/ 225 w 312"/>
                    <a:gd name="T13" fmla="*/ 158 h 493"/>
                    <a:gd name="T14" fmla="*/ 219 w 312"/>
                    <a:gd name="T15" fmla="*/ 139 h 493"/>
                    <a:gd name="T16" fmla="*/ 182 w 312"/>
                    <a:gd name="T17" fmla="*/ 19 h 493"/>
                    <a:gd name="T18" fmla="*/ 148 w 312"/>
                    <a:gd name="T19" fmla="*/ 2 h 493"/>
                    <a:gd name="T20" fmla="*/ 127 w 312"/>
                    <a:gd name="T21" fmla="*/ 9 h 493"/>
                    <a:gd name="T22" fmla="*/ 109 w 312"/>
                    <a:gd name="T23" fmla="*/ 23 h 493"/>
                    <a:gd name="T24" fmla="*/ 86 w 312"/>
                    <a:gd name="T25" fmla="*/ 23 h 493"/>
                    <a:gd name="T26" fmla="*/ 69 w 312"/>
                    <a:gd name="T27" fmla="*/ 9 h 493"/>
                    <a:gd name="T28" fmla="*/ 35 w 312"/>
                    <a:gd name="T29" fmla="*/ 141 h 493"/>
                    <a:gd name="T30" fmla="*/ 35 w 312"/>
                    <a:gd name="T31" fmla="*/ 182 h 493"/>
                    <a:gd name="T32" fmla="*/ 37 w 312"/>
                    <a:gd name="T33" fmla="*/ 209 h 493"/>
                    <a:gd name="T34" fmla="*/ 20 w 312"/>
                    <a:gd name="T35" fmla="*/ 237 h 493"/>
                    <a:gd name="T36" fmla="*/ 20 w 312"/>
                    <a:gd name="T37" fmla="*/ 248 h 493"/>
                    <a:gd name="T38" fmla="*/ 18 w 312"/>
                    <a:gd name="T39" fmla="*/ 263 h 493"/>
                    <a:gd name="T40" fmla="*/ 0 w 312"/>
                    <a:gd name="T41" fmla="*/ 269 h 493"/>
                    <a:gd name="T42" fmla="*/ 60 w 312"/>
                    <a:gd name="T43" fmla="*/ 447 h 493"/>
                    <a:gd name="T44" fmla="*/ 65 w 312"/>
                    <a:gd name="T45" fmla="*/ 468 h 493"/>
                    <a:gd name="T46" fmla="*/ 80 w 312"/>
                    <a:gd name="T47" fmla="*/ 485 h 493"/>
                    <a:gd name="T48" fmla="*/ 95 w 312"/>
                    <a:gd name="T49" fmla="*/ 487 h 493"/>
                    <a:gd name="T50" fmla="*/ 95 w 312"/>
                    <a:gd name="T51" fmla="*/ 464 h 493"/>
                    <a:gd name="T52" fmla="*/ 105 w 312"/>
                    <a:gd name="T53" fmla="*/ 440 h 493"/>
                    <a:gd name="T54" fmla="*/ 109 w 312"/>
                    <a:gd name="T55" fmla="*/ 417 h 493"/>
                    <a:gd name="T56" fmla="*/ 125 w 312"/>
                    <a:gd name="T57" fmla="*/ 408 h 493"/>
                    <a:gd name="T58" fmla="*/ 129 w 312"/>
                    <a:gd name="T59" fmla="*/ 400 h 493"/>
                    <a:gd name="T60" fmla="*/ 139 w 312"/>
                    <a:gd name="T61" fmla="*/ 408 h 493"/>
                    <a:gd name="T62" fmla="*/ 129 w 312"/>
                    <a:gd name="T63" fmla="*/ 382 h 493"/>
                    <a:gd name="T64" fmla="*/ 131 w 312"/>
                    <a:gd name="T65" fmla="*/ 376 h 493"/>
                    <a:gd name="T66" fmla="*/ 139 w 312"/>
                    <a:gd name="T67" fmla="*/ 385 h 493"/>
                    <a:gd name="T68" fmla="*/ 148 w 312"/>
                    <a:gd name="T69" fmla="*/ 382 h 493"/>
                    <a:gd name="T70" fmla="*/ 150 w 312"/>
                    <a:gd name="T71" fmla="*/ 378 h 493"/>
                    <a:gd name="T72" fmla="*/ 152 w 312"/>
                    <a:gd name="T73" fmla="*/ 376 h 493"/>
                    <a:gd name="T74" fmla="*/ 159 w 312"/>
                    <a:gd name="T75" fmla="*/ 380 h 493"/>
                    <a:gd name="T76" fmla="*/ 169 w 312"/>
                    <a:gd name="T77" fmla="*/ 367 h 493"/>
                    <a:gd name="T78" fmla="*/ 184 w 312"/>
                    <a:gd name="T79" fmla="*/ 355 h 493"/>
                    <a:gd name="T80" fmla="*/ 182 w 312"/>
                    <a:gd name="T81" fmla="*/ 335 h 493"/>
                    <a:gd name="T82" fmla="*/ 180 w 312"/>
                    <a:gd name="T83" fmla="*/ 314 h 493"/>
                    <a:gd name="T84" fmla="*/ 193 w 312"/>
                    <a:gd name="T85" fmla="*/ 303 h 493"/>
                    <a:gd name="T86" fmla="*/ 199 w 312"/>
                    <a:gd name="T87" fmla="*/ 316 h 493"/>
                    <a:gd name="T88" fmla="*/ 219 w 312"/>
                    <a:gd name="T89" fmla="*/ 323 h 493"/>
                    <a:gd name="T90" fmla="*/ 216 w 312"/>
                    <a:gd name="T91" fmla="*/ 303 h 493"/>
                    <a:gd name="T92" fmla="*/ 227 w 312"/>
                    <a:gd name="T93" fmla="*/ 297 h 493"/>
                    <a:gd name="T94" fmla="*/ 248 w 312"/>
                    <a:gd name="T95" fmla="*/ 303 h 493"/>
                    <a:gd name="T96" fmla="*/ 253 w 312"/>
                    <a:gd name="T97" fmla="*/ 286 h 493"/>
                    <a:gd name="T98" fmla="*/ 257 w 312"/>
                    <a:gd name="T99" fmla="*/ 291 h 493"/>
                    <a:gd name="T100" fmla="*/ 261 w 312"/>
                    <a:gd name="T101" fmla="*/ 271 h 493"/>
                    <a:gd name="T102" fmla="*/ 272 w 312"/>
                    <a:gd name="T103" fmla="*/ 271 h 493"/>
                    <a:gd name="T104" fmla="*/ 283 w 312"/>
                    <a:gd name="T105" fmla="*/ 261 h 493"/>
                    <a:gd name="T106" fmla="*/ 291 w 312"/>
                    <a:gd name="T107" fmla="*/ 258 h 493"/>
                    <a:gd name="T108" fmla="*/ 304 w 312"/>
                    <a:gd name="T109" fmla="*/ 248 h 493"/>
                    <a:gd name="T110" fmla="*/ 304 w 312"/>
                    <a:gd name="T111" fmla="*/ 22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2" h="493">
                      <a:moveTo>
                        <a:pt x="306" y="224"/>
                      </a:moveTo>
                      <a:lnTo>
                        <a:pt x="302" y="231"/>
                      </a:lnTo>
                      <a:lnTo>
                        <a:pt x="295" y="226"/>
                      </a:lnTo>
                      <a:lnTo>
                        <a:pt x="304" y="214"/>
                      </a:lnTo>
                      <a:lnTo>
                        <a:pt x="291" y="201"/>
                      </a:lnTo>
                      <a:lnTo>
                        <a:pt x="291" y="199"/>
                      </a:lnTo>
                      <a:lnTo>
                        <a:pt x="289" y="199"/>
                      </a:lnTo>
                      <a:lnTo>
                        <a:pt x="285" y="197"/>
                      </a:lnTo>
                      <a:lnTo>
                        <a:pt x="280" y="197"/>
                      </a:lnTo>
                      <a:lnTo>
                        <a:pt x="274" y="205"/>
                      </a:lnTo>
                      <a:lnTo>
                        <a:pt x="266" y="197"/>
                      </a:lnTo>
                      <a:lnTo>
                        <a:pt x="263" y="190"/>
                      </a:lnTo>
                      <a:lnTo>
                        <a:pt x="263" y="184"/>
                      </a:lnTo>
                      <a:lnTo>
                        <a:pt x="257" y="177"/>
                      </a:lnTo>
                      <a:lnTo>
                        <a:pt x="255" y="171"/>
                      </a:lnTo>
                      <a:lnTo>
                        <a:pt x="257" y="164"/>
                      </a:lnTo>
                      <a:lnTo>
                        <a:pt x="253" y="160"/>
                      </a:lnTo>
                      <a:lnTo>
                        <a:pt x="246" y="162"/>
                      </a:lnTo>
                      <a:lnTo>
                        <a:pt x="240" y="162"/>
                      </a:lnTo>
                      <a:lnTo>
                        <a:pt x="233" y="158"/>
                      </a:lnTo>
                      <a:lnTo>
                        <a:pt x="225" y="158"/>
                      </a:lnTo>
                      <a:lnTo>
                        <a:pt x="223" y="152"/>
                      </a:lnTo>
                      <a:lnTo>
                        <a:pt x="223" y="147"/>
                      </a:lnTo>
                      <a:lnTo>
                        <a:pt x="219" y="139"/>
                      </a:lnTo>
                      <a:lnTo>
                        <a:pt x="219" y="132"/>
                      </a:lnTo>
                      <a:lnTo>
                        <a:pt x="212" y="109"/>
                      </a:lnTo>
                      <a:lnTo>
                        <a:pt x="182" y="19"/>
                      </a:lnTo>
                      <a:lnTo>
                        <a:pt x="176" y="17"/>
                      </a:lnTo>
                      <a:lnTo>
                        <a:pt x="161" y="8"/>
                      </a:lnTo>
                      <a:lnTo>
                        <a:pt x="148" y="2"/>
                      </a:lnTo>
                      <a:lnTo>
                        <a:pt x="141" y="0"/>
                      </a:lnTo>
                      <a:lnTo>
                        <a:pt x="133" y="2"/>
                      </a:lnTo>
                      <a:lnTo>
                        <a:pt x="127" y="9"/>
                      </a:lnTo>
                      <a:lnTo>
                        <a:pt x="120" y="13"/>
                      </a:lnTo>
                      <a:lnTo>
                        <a:pt x="114" y="21"/>
                      </a:lnTo>
                      <a:lnTo>
                        <a:pt x="109" y="23"/>
                      </a:lnTo>
                      <a:lnTo>
                        <a:pt x="101" y="30"/>
                      </a:lnTo>
                      <a:lnTo>
                        <a:pt x="94" y="28"/>
                      </a:lnTo>
                      <a:lnTo>
                        <a:pt x="86" y="23"/>
                      </a:lnTo>
                      <a:lnTo>
                        <a:pt x="82" y="8"/>
                      </a:lnTo>
                      <a:lnTo>
                        <a:pt x="75" y="8"/>
                      </a:lnTo>
                      <a:lnTo>
                        <a:pt x="69" y="9"/>
                      </a:lnTo>
                      <a:lnTo>
                        <a:pt x="37" y="103"/>
                      </a:lnTo>
                      <a:lnTo>
                        <a:pt x="41" y="132"/>
                      </a:lnTo>
                      <a:lnTo>
                        <a:pt x="35" y="141"/>
                      </a:lnTo>
                      <a:lnTo>
                        <a:pt x="31" y="162"/>
                      </a:lnTo>
                      <a:lnTo>
                        <a:pt x="35" y="169"/>
                      </a:lnTo>
                      <a:lnTo>
                        <a:pt x="35" y="182"/>
                      </a:lnTo>
                      <a:lnTo>
                        <a:pt x="43" y="188"/>
                      </a:lnTo>
                      <a:lnTo>
                        <a:pt x="33" y="203"/>
                      </a:lnTo>
                      <a:lnTo>
                        <a:pt x="37" y="209"/>
                      </a:lnTo>
                      <a:lnTo>
                        <a:pt x="26" y="222"/>
                      </a:lnTo>
                      <a:lnTo>
                        <a:pt x="22" y="229"/>
                      </a:lnTo>
                      <a:lnTo>
                        <a:pt x="20" y="237"/>
                      </a:lnTo>
                      <a:lnTo>
                        <a:pt x="20" y="239"/>
                      </a:lnTo>
                      <a:lnTo>
                        <a:pt x="26" y="252"/>
                      </a:lnTo>
                      <a:lnTo>
                        <a:pt x="20" y="248"/>
                      </a:lnTo>
                      <a:lnTo>
                        <a:pt x="18" y="250"/>
                      </a:lnTo>
                      <a:lnTo>
                        <a:pt x="16" y="256"/>
                      </a:lnTo>
                      <a:lnTo>
                        <a:pt x="18" y="263"/>
                      </a:lnTo>
                      <a:lnTo>
                        <a:pt x="11" y="265"/>
                      </a:lnTo>
                      <a:lnTo>
                        <a:pt x="5" y="263"/>
                      </a:lnTo>
                      <a:lnTo>
                        <a:pt x="0" y="269"/>
                      </a:lnTo>
                      <a:lnTo>
                        <a:pt x="1" y="273"/>
                      </a:lnTo>
                      <a:lnTo>
                        <a:pt x="52" y="427"/>
                      </a:lnTo>
                      <a:lnTo>
                        <a:pt x="60" y="447"/>
                      </a:lnTo>
                      <a:lnTo>
                        <a:pt x="60" y="455"/>
                      </a:lnTo>
                      <a:lnTo>
                        <a:pt x="62" y="463"/>
                      </a:lnTo>
                      <a:lnTo>
                        <a:pt x="65" y="468"/>
                      </a:lnTo>
                      <a:lnTo>
                        <a:pt x="71" y="474"/>
                      </a:lnTo>
                      <a:lnTo>
                        <a:pt x="78" y="478"/>
                      </a:lnTo>
                      <a:lnTo>
                        <a:pt x="80" y="485"/>
                      </a:lnTo>
                      <a:lnTo>
                        <a:pt x="86" y="491"/>
                      </a:lnTo>
                      <a:lnTo>
                        <a:pt x="90" y="493"/>
                      </a:lnTo>
                      <a:lnTo>
                        <a:pt x="95" y="487"/>
                      </a:lnTo>
                      <a:lnTo>
                        <a:pt x="97" y="479"/>
                      </a:lnTo>
                      <a:lnTo>
                        <a:pt x="95" y="472"/>
                      </a:lnTo>
                      <a:lnTo>
                        <a:pt x="95" y="464"/>
                      </a:lnTo>
                      <a:lnTo>
                        <a:pt x="103" y="459"/>
                      </a:lnTo>
                      <a:lnTo>
                        <a:pt x="109" y="446"/>
                      </a:lnTo>
                      <a:lnTo>
                        <a:pt x="105" y="440"/>
                      </a:lnTo>
                      <a:lnTo>
                        <a:pt x="114" y="425"/>
                      </a:lnTo>
                      <a:lnTo>
                        <a:pt x="109" y="423"/>
                      </a:lnTo>
                      <a:lnTo>
                        <a:pt x="109" y="417"/>
                      </a:lnTo>
                      <a:lnTo>
                        <a:pt x="110" y="410"/>
                      </a:lnTo>
                      <a:lnTo>
                        <a:pt x="122" y="395"/>
                      </a:lnTo>
                      <a:lnTo>
                        <a:pt x="125" y="408"/>
                      </a:lnTo>
                      <a:lnTo>
                        <a:pt x="125" y="400"/>
                      </a:lnTo>
                      <a:lnTo>
                        <a:pt x="125" y="408"/>
                      </a:lnTo>
                      <a:lnTo>
                        <a:pt x="129" y="400"/>
                      </a:lnTo>
                      <a:lnTo>
                        <a:pt x="131" y="393"/>
                      </a:lnTo>
                      <a:lnTo>
                        <a:pt x="133" y="395"/>
                      </a:lnTo>
                      <a:lnTo>
                        <a:pt x="139" y="408"/>
                      </a:lnTo>
                      <a:lnTo>
                        <a:pt x="141" y="400"/>
                      </a:lnTo>
                      <a:lnTo>
                        <a:pt x="131" y="380"/>
                      </a:lnTo>
                      <a:lnTo>
                        <a:pt x="129" y="382"/>
                      </a:lnTo>
                      <a:lnTo>
                        <a:pt x="129" y="376"/>
                      </a:lnTo>
                      <a:lnTo>
                        <a:pt x="133" y="369"/>
                      </a:lnTo>
                      <a:lnTo>
                        <a:pt x="131" y="376"/>
                      </a:lnTo>
                      <a:lnTo>
                        <a:pt x="142" y="399"/>
                      </a:lnTo>
                      <a:lnTo>
                        <a:pt x="144" y="393"/>
                      </a:lnTo>
                      <a:lnTo>
                        <a:pt x="139" y="385"/>
                      </a:lnTo>
                      <a:lnTo>
                        <a:pt x="141" y="376"/>
                      </a:lnTo>
                      <a:lnTo>
                        <a:pt x="144" y="374"/>
                      </a:lnTo>
                      <a:lnTo>
                        <a:pt x="148" y="382"/>
                      </a:lnTo>
                      <a:lnTo>
                        <a:pt x="146" y="387"/>
                      </a:lnTo>
                      <a:lnTo>
                        <a:pt x="154" y="391"/>
                      </a:lnTo>
                      <a:lnTo>
                        <a:pt x="150" y="378"/>
                      </a:lnTo>
                      <a:lnTo>
                        <a:pt x="150" y="370"/>
                      </a:lnTo>
                      <a:lnTo>
                        <a:pt x="152" y="369"/>
                      </a:lnTo>
                      <a:lnTo>
                        <a:pt x="152" y="376"/>
                      </a:lnTo>
                      <a:lnTo>
                        <a:pt x="154" y="384"/>
                      </a:lnTo>
                      <a:lnTo>
                        <a:pt x="159" y="387"/>
                      </a:lnTo>
                      <a:lnTo>
                        <a:pt x="159" y="380"/>
                      </a:lnTo>
                      <a:lnTo>
                        <a:pt x="159" y="372"/>
                      </a:lnTo>
                      <a:lnTo>
                        <a:pt x="161" y="367"/>
                      </a:lnTo>
                      <a:lnTo>
                        <a:pt x="169" y="367"/>
                      </a:lnTo>
                      <a:lnTo>
                        <a:pt x="176" y="370"/>
                      </a:lnTo>
                      <a:lnTo>
                        <a:pt x="178" y="363"/>
                      </a:lnTo>
                      <a:lnTo>
                        <a:pt x="184" y="355"/>
                      </a:lnTo>
                      <a:lnTo>
                        <a:pt x="182" y="348"/>
                      </a:lnTo>
                      <a:lnTo>
                        <a:pt x="182" y="340"/>
                      </a:lnTo>
                      <a:lnTo>
                        <a:pt x="182" y="335"/>
                      </a:lnTo>
                      <a:lnTo>
                        <a:pt x="184" y="327"/>
                      </a:lnTo>
                      <a:lnTo>
                        <a:pt x="184" y="320"/>
                      </a:lnTo>
                      <a:lnTo>
                        <a:pt x="180" y="314"/>
                      </a:lnTo>
                      <a:lnTo>
                        <a:pt x="189" y="308"/>
                      </a:lnTo>
                      <a:lnTo>
                        <a:pt x="188" y="297"/>
                      </a:lnTo>
                      <a:lnTo>
                        <a:pt x="193" y="303"/>
                      </a:lnTo>
                      <a:lnTo>
                        <a:pt x="193" y="310"/>
                      </a:lnTo>
                      <a:lnTo>
                        <a:pt x="199" y="308"/>
                      </a:lnTo>
                      <a:lnTo>
                        <a:pt x="199" y="316"/>
                      </a:lnTo>
                      <a:lnTo>
                        <a:pt x="195" y="320"/>
                      </a:lnTo>
                      <a:lnTo>
                        <a:pt x="208" y="320"/>
                      </a:lnTo>
                      <a:lnTo>
                        <a:pt x="219" y="323"/>
                      </a:lnTo>
                      <a:lnTo>
                        <a:pt x="214" y="316"/>
                      </a:lnTo>
                      <a:lnTo>
                        <a:pt x="214" y="310"/>
                      </a:lnTo>
                      <a:lnTo>
                        <a:pt x="216" y="303"/>
                      </a:lnTo>
                      <a:lnTo>
                        <a:pt x="214" y="297"/>
                      </a:lnTo>
                      <a:lnTo>
                        <a:pt x="221" y="303"/>
                      </a:lnTo>
                      <a:lnTo>
                        <a:pt x="227" y="297"/>
                      </a:lnTo>
                      <a:lnTo>
                        <a:pt x="225" y="290"/>
                      </a:lnTo>
                      <a:lnTo>
                        <a:pt x="244" y="295"/>
                      </a:lnTo>
                      <a:lnTo>
                        <a:pt x="248" y="303"/>
                      </a:lnTo>
                      <a:lnTo>
                        <a:pt x="251" y="295"/>
                      </a:lnTo>
                      <a:lnTo>
                        <a:pt x="248" y="290"/>
                      </a:lnTo>
                      <a:lnTo>
                        <a:pt x="253" y="286"/>
                      </a:lnTo>
                      <a:lnTo>
                        <a:pt x="255" y="291"/>
                      </a:lnTo>
                      <a:lnTo>
                        <a:pt x="255" y="286"/>
                      </a:lnTo>
                      <a:lnTo>
                        <a:pt x="257" y="291"/>
                      </a:lnTo>
                      <a:lnTo>
                        <a:pt x="259" y="286"/>
                      </a:lnTo>
                      <a:lnTo>
                        <a:pt x="257" y="278"/>
                      </a:lnTo>
                      <a:lnTo>
                        <a:pt x="261" y="271"/>
                      </a:lnTo>
                      <a:lnTo>
                        <a:pt x="266" y="278"/>
                      </a:lnTo>
                      <a:lnTo>
                        <a:pt x="270" y="278"/>
                      </a:lnTo>
                      <a:lnTo>
                        <a:pt x="272" y="271"/>
                      </a:lnTo>
                      <a:lnTo>
                        <a:pt x="278" y="271"/>
                      </a:lnTo>
                      <a:lnTo>
                        <a:pt x="278" y="265"/>
                      </a:lnTo>
                      <a:lnTo>
                        <a:pt x="283" y="261"/>
                      </a:lnTo>
                      <a:lnTo>
                        <a:pt x="285" y="261"/>
                      </a:lnTo>
                      <a:lnTo>
                        <a:pt x="285" y="258"/>
                      </a:lnTo>
                      <a:lnTo>
                        <a:pt x="291" y="258"/>
                      </a:lnTo>
                      <a:lnTo>
                        <a:pt x="287" y="252"/>
                      </a:lnTo>
                      <a:lnTo>
                        <a:pt x="298" y="252"/>
                      </a:lnTo>
                      <a:lnTo>
                        <a:pt x="304" y="248"/>
                      </a:lnTo>
                      <a:lnTo>
                        <a:pt x="312" y="235"/>
                      </a:lnTo>
                      <a:lnTo>
                        <a:pt x="312" y="228"/>
                      </a:lnTo>
                      <a:lnTo>
                        <a:pt x="304" y="222"/>
                      </a:lnTo>
                      <a:lnTo>
                        <a:pt x="306" y="224"/>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89" name="Freeform 336">
                  <a:extLst>
                    <a:ext uri="{FF2B5EF4-FFF2-40B4-BE49-F238E27FC236}">
                      <a16:creationId xmlns:a16="http://schemas.microsoft.com/office/drawing/2014/main" id="{9530F2A4-27BF-4DF9-A8BC-503B3667E683}"/>
                    </a:ext>
                  </a:extLst>
                </p:cNvPr>
                <p:cNvSpPr>
                  <a:spLocks/>
                </p:cNvSpPr>
                <p:nvPr/>
              </p:nvSpPr>
              <p:spPr bwMode="auto">
                <a:xfrm>
                  <a:off x="5212505" y="1730970"/>
                  <a:ext cx="16332" cy="18313"/>
                </a:xfrm>
                <a:custGeom>
                  <a:avLst/>
                  <a:gdLst>
                    <a:gd name="T0" fmla="*/ 8 w 17"/>
                    <a:gd name="T1" fmla="*/ 0 h 21"/>
                    <a:gd name="T2" fmla="*/ 0 w 17"/>
                    <a:gd name="T3" fmla="*/ 13 h 21"/>
                    <a:gd name="T4" fmla="*/ 2 w 17"/>
                    <a:gd name="T5" fmla="*/ 21 h 21"/>
                    <a:gd name="T6" fmla="*/ 17 w 17"/>
                    <a:gd name="T7" fmla="*/ 13 h 21"/>
                    <a:gd name="T8" fmla="*/ 17 w 17"/>
                    <a:gd name="T9" fmla="*/ 6 h 21"/>
                    <a:gd name="T10" fmla="*/ 10 w 17"/>
                    <a:gd name="T11" fmla="*/ 2 h 21"/>
                    <a:gd name="T12" fmla="*/ 8 w 17"/>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17" h="21">
                      <a:moveTo>
                        <a:pt x="8" y="0"/>
                      </a:moveTo>
                      <a:lnTo>
                        <a:pt x="0" y="13"/>
                      </a:lnTo>
                      <a:lnTo>
                        <a:pt x="2" y="21"/>
                      </a:lnTo>
                      <a:lnTo>
                        <a:pt x="17" y="13"/>
                      </a:lnTo>
                      <a:lnTo>
                        <a:pt x="17" y="6"/>
                      </a:lnTo>
                      <a:lnTo>
                        <a:pt x="10" y="2"/>
                      </a:lnTo>
                      <a:lnTo>
                        <a:pt x="8"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90" name="Freeform 337">
                  <a:extLst>
                    <a:ext uri="{FF2B5EF4-FFF2-40B4-BE49-F238E27FC236}">
                      <a16:creationId xmlns:a16="http://schemas.microsoft.com/office/drawing/2014/main" id="{35C4966D-774D-4B98-890D-7051B61FCC10}"/>
                    </a:ext>
                  </a:extLst>
                </p:cNvPr>
                <p:cNvSpPr>
                  <a:spLocks/>
                </p:cNvSpPr>
                <p:nvPr/>
              </p:nvSpPr>
              <p:spPr bwMode="auto">
                <a:xfrm>
                  <a:off x="5212505" y="1730970"/>
                  <a:ext cx="16332" cy="18313"/>
                </a:xfrm>
                <a:custGeom>
                  <a:avLst/>
                  <a:gdLst>
                    <a:gd name="T0" fmla="*/ 8 w 17"/>
                    <a:gd name="T1" fmla="*/ 0 h 21"/>
                    <a:gd name="T2" fmla="*/ 0 w 17"/>
                    <a:gd name="T3" fmla="*/ 13 h 21"/>
                    <a:gd name="T4" fmla="*/ 2 w 17"/>
                    <a:gd name="T5" fmla="*/ 21 h 21"/>
                    <a:gd name="T6" fmla="*/ 17 w 17"/>
                    <a:gd name="T7" fmla="*/ 13 h 21"/>
                    <a:gd name="T8" fmla="*/ 17 w 17"/>
                    <a:gd name="T9" fmla="*/ 6 h 21"/>
                    <a:gd name="T10" fmla="*/ 10 w 17"/>
                    <a:gd name="T11" fmla="*/ 2 h 21"/>
                    <a:gd name="T12" fmla="*/ 8 w 17"/>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17" h="21">
                      <a:moveTo>
                        <a:pt x="8" y="0"/>
                      </a:moveTo>
                      <a:lnTo>
                        <a:pt x="0" y="13"/>
                      </a:lnTo>
                      <a:lnTo>
                        <a:pt x="2" y="21"/>
                      </a:lnTo>
                      <a:lnTo>
                        <a:pt x="17" y="13"/>
                      </a:lnTo>
                      <a:lnTo>
                        <a:pt x="17" y="6"/>
                      </a:lnTo>
                      <a:lnTo>
                        <a:pt x="10" y="2"/>
                      </a:lnTo>
                      <a:lnTo>
                        <a:pt x="8"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91" name="Freeform 338">
                  <a:extLst>
                    <a:ext uri="{FF2B5EF4-FFF2-40B4-BE49-F238E27FC236}">
                      <a16:creationId xmlns:a16="http://schemas.microsoft.com/office/drawing/2014/main" id="{53B545B3-1467-4DC7-A056-3C354A7DB489}"/>
                    </a:ext>
                  </a:extLst>
                </p:cNvPr>
                <p:cNvSpPr>
                  <a:spLocks/>
                </p:cNvSpPr>
                <p:nvPr/>
              </p:nvSpPr>
              <p:spPr bwMode="auto">
                <a:xfrm>
                  <a:off x="5310496" y="1669055"/>
                  <a:ext cx="8646" cy="17441"/>
                </a:xfrm>
                <a:custGeom>
                  <a:avLst/>
                  <a:gdLst>
                    <a:gd name="T0" fmla="*/ 4 w 9"/>
                    <a:gd name="T1" fmla="*/ 0 h 20"/>
                    <a:gd name="T2" fmla="*/ 0 w 9"/>
                    <a:gd name="T3" fmla="*/ 7 h 20"/>
                    <a:gd name="T4" fmla="*/ 0 w 9"/>
                    <a:gd name="T5" fmla="*/ 15 h 20"/>
                    <a:gd name="T6" fmla="*/ 4 w 9"/>
                    <a:gd name="T7" fmla="*/ 20 h 20"/>
                    <a:gd name="T8" fmla="*/ 9 w 9"/>
                    <a:gd name="T9" fmla="*/ 15 h 20"/>
                    <a:gd name="T10" fmla="*/ 9 w 9"/>
                    <a:gd name="T11" fmla="*/ 7 h 20"/>
                    <a:gd name="T12" fmla="*/ 4 w 9"/>
                    <a:gd name="T13" fmla="*/ 2 h 20"/>
                    <a:gd name="T14" fmla="*/ 4 w 9"/>
                    <a:gd name="T15" fmla="*/ 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0">
                      <a:moveTo>
                        <a:pt x="4" y="0"/>
                      </a:moveTo>
                      <a:lnTo>
                        <a:pt x="0" y="7"/>
                      </a:lnTo>
                      <a:lnTo>
                        <a:pt x="0" y="15"/>
                      </a:lnTo>
                      <a:lnTo>
                        <a:pt x="4" y="20"/>
                      </a:lnTo>
                      <a:lnTo>
                        <a:pt x="9" y="15"/>
                      </a:lnTo>
                      <a:lnTo>
                        <a:pt x="9" y="7"/>
                      </a:lnTo>
                      <a:lnTo>
                        <a:pt x="4" y="2"/>
                      </a:lnTo>
                      <a:lnTo>
                        <a:pt x="4"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92" name="Freeform 339">
                  <a:extLst>
                    <a:ext uri="{FF2B5EF4-FFF2-40B4-BE49-F238E27FC236}">
                      <a16:creationId xmlns:a16="http://schemas.microsoft.com/office/drawing/2014/main" id="{7E6C64AC-1259-4B41-BBDA-D74DE5A3A114}"/>
                    </a:ext>
                  </a:extLst>
                </p:cNvPr>
                <p:cNvSpPr>
                  <a:spLocks/>
                </p:cNvSpPr>
                <p:nvPr/>
              </p:nvSpPr>
              <p:spPr bwMode="auto">
                <a:xfrm>
                  <a:off x="5310496" y="1669055"/>
                  <a:ext cx="8646" cy="17441"/>
                </a:xfrm>
                <a:custGeom>
                  <a:avLst/>
                  <a:gdLst>
                    <a:gd name="T0" fmla="*/ 4 w 9"/>
                    <a:gd name="T1" fmla="*/ 0 h 20"/>
                    <a:gd name="T2" fmla="*/ 0 w 9"/>
                    <a:gd name="T3" fmla="*/ 7 h 20"/>
                    <a:gd name="T4" fmla="*/ 0 w 9"/>
                    <a:gd name="T5" fmla="*/ 15 h 20"/>
                    <a:gd name="T6" fmla="*/ 4 w 9"/>
                    <a:gd name="T7" fmla="*/ 20 h 20"/>
                    <a:gd name="T8" fmla="*/ 9 w 9"/>
                    <a:gd name="T9" fmla="*/ 15 h 20"/>
                    <a:gd name="T10" fmla="*/ 9 w 9"/>
                    <a:gd name="T11" fmla="*/ 7 h 20"/>
                    <a:gd name="T12" fmla="*/ 4 w 9"/>
                    <a:gd name="T13" fmla="*/ 2 h 20"/>
                    <a:gd name="T14" fmla="*/ 4 w 9"/>
                    <a:gd name="T15" fmla="*/ 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0">
                      <a:moveTo>
                        <a:pt x="4" y="0"/>
                      </a:moveTo>
                      <a:lnTo>
                        <a:pt x="0" y="7"/>
                      </a:lnTo>
                      <a:lnTo>
                        <a:pt x="0" y="15"/>
                      </a:lnTo>
                      <a:lnTo>
                        <a:pt x="4" y="20"/>
                      </a:lnTo>
                      <a:lnTo>
                        <a:pt x="9" y="15"/>
                      </a:lnTo>
                      <a:lnTo>
                        <a:pt x="9" y="7"/>
                      </a:lnTo>
                      <a:lnTo>
                        <a:pt x="4" y="2"/>
                      </a:lnTo>
                      <a:lnTo>
                        <a:pt x="4" y="0"/>
                      </a:lnTo>
                      <a:close/>
                    </a:path>
                  </a:pathLst>
                </a:custGeom>
                <a:grpFill/>
                <a:ln w="3175"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grpSp>
        </p:grpSp>
        <p:grpSp>
          <p:nvGrpSpPr>
            <p:cNvPr id="63" name="Group 62">
              <a:extLst>
                <a:ext uri="{FF2B5EF4-FFF2-40B4-BE49-F238E27FC236}">
                  <a16:creationId xmlns:a16="http://schemas.microsoft.com/office/drawing/2014/main" id="{4CCDE8E9-F0E7-4AA7-89EE-A1AD5150B83E}"/>
                </a:ext>
              </a:extLst>
            </p:cNvPr>
            <p:cNvGrpSpPr/>
            <p:nvPr/>
          </p:nvGrpSpPr>
          <p:grpSpPr>
            <a:xfrm>
              <a:off x="701874" y="473770"/>
              <a:ext cx="7221137" cy="4158491"/>
              <a:chOff x="701874" y="473770"/>
              <a:chExt cx="7221137" cy="4158491"/>
            </a:xfrm>
            <a:grpFill/>
          </p:grpSpPr>
          <p:sp>
            <p:nvSpPr>
              <p:cNvPr id="64" name="Freeform 5">
                <a:extLst>
                  <a:ext uri="{FF2B5EF4-FFF2-40B4-BE49-F238E27FC236}">
                    <a16:creationId xmlns:a16="http://schemas.microsoft.com/office/drawing/2014/main" id="{BECFA9DF-9080-482D-B84D-87A9A941A540}"/>
                  </a:ext>
                </a:extLst>
              </p:cNvPr>
              <p:cNvSpPr>
                <a:spLocks/>
              </p:cNvSpPr>
              <p:nvPr/>
            </p:nvSpPr>
            <p:spPr bwMode="auto">
              <a:xfrm>
                <a:off x="985460" y="478516"/>
                <a:ext cx="19011" cy="25308"/>
              </a:xfrm>
              <a:custGeom>
                <a:avLst/>
                <a:gdLst>
                  <a:gd name="T0" fmla="*/ 16 w 19"/>
                  <a:gd name="T1" fmla="*/ 27 h 27"/>
                  <a:gd name="T2" fmla="*/ 16 w 19"/>
                  <a:gd name="T3" fmla="*/ 27 h 27"/>
                  <a:gd name="T4" fmla="*/ 19 w 19"/>
                  <a:gd name="T5" fmla="*/ 14 h 27"/>
                  <a:gd name="T6" fmla="*/ 9 w 19"/>
                  <a:gd name="T7" fmla="*/ 6 h 27"/>
                  <a:gd name="T8" fmla="*/ 3 w 19"/>
                  <a:gd name="T9" fmla="*/ 0 h 27"/>
                  <a:gd name="T10" fmla="*/ 0 w 19"/>
                  <a:gd name="T11" fmla="*/ 14 h 27"/>
                  <a:gd name="T12" fmla="*/ 5 w 19"/>
                  <a:gd name="T13" fmla="*/ 27 h 27"/>
                  <a:gd name="T14" fmla="*/ 16 w 19"/>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27">
                    <a:moveTo>
                      <a:pt x="16" y="27"/>
                    </a:moveTo>
                    <a:lnTo>
                      <a:pt x="16" y="27"/>
                    </a:lnTo>
                    <a:lnTo>
                      <a:pt x="19" y="14"/>
                    </a:lnTo>
                    <a:lnTo>
                      <a:pt x="9" y="6"/>
                    </a:lnTo>
                    <a:lnTo>
                      <a:pt x="3" y="0"/>
                    </a:lnTo>
                    <a:lnTo>
                      <a:pt x="0" y="14"/>
                    </a:lnTo>
                    <a:lnTo>
                      <a:pt x="5" y="27"/>
                    </a:lnTo>
                    <a:lnTo>
                      <a:pt x="16" y="27"/>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65" name="Freeform 6">
                <a:extLst>
                  <a:ext uri="{FF2B5EF4-FFF2-40B4-BE49-F238E27FC236}">
                    <a16:creationId xmlns:a16="http://schemas.microsoft.com/office/drawing/2014/main" id="{183EDB7C-0874-40A7-8287-12286DD80090}"/>
                  </a:ext>
                </a:extLst>
              </p:cNvPr>
              <p:cNvSpPr>
                <a:spLocks/>
              </p:cNvSpPr>
              <p:nvPr/>
            </p:nvSpPr>
            <p:spPr bwMode="auto">
              <a:xfrm>
                <a:off x="1013977" y="473770"/>
                <a:ext cx="22180" cy="17400"/>
              </a:xfrm>
              <a:custGeom>
                <a:avLst/>
                <a:gdLst>
                  <a:gd name="T0" fmla="*/ 12 w 23"/>
                  <a:gd name="T1" fmla="*/ 9 h 19"/>
                  <a:gd name="T2" fmla="*/ 12 w 23"/>
                  <a:gd name="T3" fmla="*/ 9 h 19"/>
                  <a:gd name="T4" fmla="*/ 15 w 23"/>
                  <a:gd name="T5" fmla="*/ 19 h 19"/>
                  <a:gd name="T6" fmla="*/ 23 w 23"/>
                  <a:gd name="T7" fmla="*/ 9 h 19"/>
                  <a:gd name="T8" fmla="*/ 12 w 23"/>
                  <a:gd name="T9" fmla="*/ 0 h 19"/>
                  <a:gd name="T10" fmla="*/ 5 w 23"/>
                  <a:gd name="T11" fmla="*/ 0 h 19"/>
                  <a:gd name="T12" fmla="*/ 0 w 23"/>
                  <a:gd name="T13" fmla="*/ 12 h 19"/>
                  <a:gd name="T14" fmla="*/ 8 w 23"/>
                  <a:gd name="T15" fmla="*/ 19 h 19"/>
                  <a:gd name="T16" fmla="*/ 12 w 23"/>
                  <a:gd name="T17"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9">
                    <a:moveTo>
                      <a:pt x="12" y="9"/>
                    </a:moveTo>
                    <a:lnTo>
                      <a:pt x="12" y="9"/>
                    </a:lnTo>
                    <a:lnTo>
                      <a:pt x="15" y="19"/>
                    </a:lnTo>
                    <a:lnTo>
                      <a:pt x="23" y="9"/>
                    </a:lnTo>
                    <a:lnTo>
                      <a:pt x="12" y="0"/>
                    </a:lnTo>
                    <a:lnTo>
                      <a:pt x="5" y="0"/>
                    </a:lnTo>
                    <a:lnTo>
                      <a:pt x="0" y="12"/>
                    </a:lnTo>
                    <a:lnTo>
                      <a:pt x="8" y="19"/>
                    </a:lnTo>
                    <a:lnTo>
                      <a:pt x="12" y="9"/>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66" name="Freeform 7">
                <a:extLst>
                  <a:ext uri="{FF2B5EF4-FFF2-40B4-BE49-F238E27FC236}">
                    <a16:creationId xmlns:a16="http://schemas.microsoft.com/office/drawing/2014/main" id="{E6172419-DE20-4551-B965-8563DF460BB1}"/>
                  </a:ext>
                </a:extLst>
              </p:cNvPr>
              <p:cNvSpPr>
                <a:spLocks/>
              </p:cNvSpPr>
              <p:nvPr/>
            </p:nvSpPr>
            <p:spPr bwMode="auto">
              <a:xfrm>
                <a:off x="1017145" y="530714"/>
                <a:ext cx="36439" cy="79089"/>
              </a:xfrm>
              <a:custGeom>
                <a:avLst/>
                <a:gdLst>
                  <a:gd name="T0" fmla="*/ 35 w 39"/>
                  <a:gd name="T1" fmla="*/ 12 h 83"/>
                  <a:gd name="T2" fmla="*/ 35 w 39"/>
                  <a:gd name="T3" fmla="*/ 12 h 83"/>
                  <a:gd name="T4" fmla="*/ 28 w 39"/>
                  <a:gd name="T5" fmla="*/ 0 h 83"/>
                  <a:gd name="T6" fmla="*/ 27 w 39"/>
                  <a:gd name="T7" fmla="*/ 0 h 83"/>
                  <a:gd name="T8" fmla="*/ 12 w 39"/>
                  <a:gd name="T9" fmla="*/ 8 h 83"/>
                  <a:gd name="T10" fmla="*/ 0 w 39"/>
                  <a:gd name="T11" fmla="*/ 21 h 83"/>
                  <a:gd name="T12" fmla="*/ 5 w 39"/>
                  <a:gd name="T13" fmla="*/ 34 h 83"/>
                  <a:gd name="T14" fmla="*/ 16 w 39"/>
                  <a:gd name="T15" fmla="*/ 45 h 83"/>
                  <a:gd name="T16" fmla="*/ 12 w 39"/>
                  <a:gd name="T17" fmla="*/ 55 h 83"/>
                  <a:gd name="T18" fmla="*/ 16 w 39"/>
                  <a:gd name="T19" fmla="*/ 66 h 83"/>
                  <a:gd name="T20" fmla="*/ 28 w 39"/>
                  <a:gd name="T21" fmla="*/ 79 h 83"/>
                  <a:gd name="T22" fmla="*/ 28 w 39"/>
                  <a:gd name="T23" fmla="*/ 83 h 83"/>
                  <a:gd name="T24" fmla="*/ 39 w 39"/>
                  <a:gd name="T25" fmla="*/ 79 h 83"/>
                  <a:gd name="T26" fmla="*/ 39 w 39"/>
                  <a:gd name="T27" fmla="*/ 69 h 83"/>
                  <a:gd name="T28" fmla="*/ 32 w 39"/>
                  <a:gd name="T29" fmla="*/ 58 h 83"/>
                  <a:gd name="T30" fmla="*/ 20 w 39"/>
                  <a:gd name="T31" fmla="*/ 58 h 83"/>
                  <a:gd name="T32" fmla="*/ 20 w 39"/>
                  <a:gd name="T33" fmla="*/ 34 h 83"/>
                  <a:gd name="T34" fmla="*/ 9 w 39"/>
                  <a:gd name="T35" fmla="*/ 21 h 83"/>
                  <a:gd name="T36" fmla="*/ 23 w 39"/>
                  <a:gd name="T37" fmla="*/ 15 h 83"/>
                  <a:gd name="T38" fmla="*/ 35 w 39"/>
                  <a:gd name="T39" fmla="*/ 1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83">
                    <a:moveTo>
                      <a:pt x="35" y="12"/>
                    </a:moveTo>
                    <a:lnTo>
                      <a:pt x="35" y="12"/>
                    </a:lnTo>
                    <a:lnTo>
                      <a:pt x="28" y="0"/>
                    </a:lnTo>
                    <a:lnTo>
                      <a:pt x="27" y="0"/>
                    </a:lnTo>
                    <a:lnTo>
                      <a:pt x="12" y="8"/>
                    </a:lnTo>
                    <a:lnTo>
                      <a:pt x="0" y="21"/>
                    </a:lnTo>
                    <a:lnTo>
                      <a:pt x="5" y="34"/>
                    </a:lnTo>
                    <a:lnTo>
                      <a:pt x="16" y="45"/>
                    </a:lnTo>
                    <a:lnTo>
                      <a:pt x="12" y="55"/>
                    </a:lnTo>
                    <a:lnTo>
                      <a:pt x="16" y="66"/>
                    </a:lnTo>
                    <a:lnTo>
                      <a:pt x="28" y="79"/>
                    </a:lnTo>
                    <a:lnTo>
                      <a:pt x="28" y="83"/>
                    </a:lnTo>
                    <a:lnTo>
                      <a:pt x="39" y="79"/>
                    </a:lnTo>
                    <a:lnTo>
                      <a:pt x="39" y="69"/>
                    </a:lnTo>
                    <a:lnTo>
                      <a:pt x="32" y="58"/>
                    </a:lnTo>
                    <a:lnTo>
                      <a:pt x="20" y="58"/>
                    </a:lnTo>
                    <a:lnTo>
                      <a:pt x="20" y="34"/>
                    </a:lnTo>
                    <a:lnTo>
                      <a:pt x="9" y="21"/>
                    </a:lnTo>
                    <a:lnTo>
                      <a:pt x="23" y="15"/>
                    </a:lnTo>
                    <a:lnTo>
                      <a:pt x="35" y="12"/>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67" name="Freeform 8">
                <a:extLst>
                  <a:ext uri="{FF2B5EF4-FFF2-40B4-BE49-F238E27FC236}">
                    <a16:creationId xmlns:a16="http://schemas.microsoft.com/office/drawing/2014/main" id="{A0FBAE5D-E7E5-46CD-A113-2A69F1C6C3B6}"/>
                  </a:ext>
                </a:extLst>
              </p:cNvPr>
              <p:cNvSpPr>
                <a:spLocks/>
              </p:cNvSpPr>
              <p:nvPr/>
            </p:nvSpPr>
            <p:spPr bwMode="auto">
              <a:xfrm>
                <a:off x="4054205" y="4447193"/>
                <a:ext cx="1585" cy="4746"/>
              </a:xfrm>
              <a:custGeom>
                <a:avLst/>
                <a:gdLst>
                  <a:gd name="T0" fmla="*/ 1 w 2"/>
                  <a:gd name="T1" fmla="*/ 5 h 5"/>
                  <a:gd name="T2" fmla="*/ 1 w 2"/>
                  <a:gd name="T3" fmla="*/ 5 h 5"/>
                  <a:gd name="T4" fmla="*/ 2 w 2"/>
                  <a:gd name="T5" fmla="*/ 2 h 5"/>
                  <a:gd name="T6" fmla="*/ 0 w 2"/>
                  <a:gd name="T7" fmla="*/ 0 h 5"/>
                  <a:gd name="T8" fmla="*/ 1 w 2"/>
                  <a:gd name="T9" fmla="*/ 5 h 5"/>
                </a:gdLst>
                <a:ahLst/>
                <a:cxnLst>
                  <a:cxn ang="0">
                    <a:pos x="T0" y="T1"/>
                  </a:cxn>
                  <a:cxn ang="0">
                    <a:pos x="T2" y="T3"/>
                  </a:cxn>
                  <a:cxn ang="0">
                    <a:pos x="T4" y="T5"/>
                  </a:cxn>
                  <a:cxn ang="0">
                    <a:pos x="T6" y="T7"/>
                  </a:cxn>
                  <a:cxn ang="0">
                    <a:pos x="T8" y="T9"/>
                  </a:cxn>
                </a:cxnLst>
                <a:rect l="0" t="0" r="r" b="b"/>
                <a:pathLst>
                  <a:path w="2" h="5">
                    <a:moveTo>
                      <a:pt x="1" y="5"/>
                    </a:moveTo>
                    <a:lnTo>
                      <a:pt x="1" y="5"/>
                    </a:lnTo>
                    <a:lnTo>
                      <a:pt x="2" y="2"/>
                    </a:lnTo>
                    <a:lnTo>
                      <a:pt x="0" y="0"/>
                    </a:lnTo>
                    <a:lnTo>
                      <a:pt x="1" y="5"/>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68" name="Freeform 9">
                <a:extLst>
                  <a:ext uri="{FF2B5EF4-FFF2-40B4-BE49-F238E27FC236}">
                    <a16:creationId xmlns:a16="http://schemas.microsoft.com/office/drawing/2014/main" id="{5BC15D0C-BD67-4D6F-BDD3-82EDB70A9CBB}"/>
                  </a:ext>
                </a:extLst>
              </p:cNvPr>
              <p:cNvSpPr>
                <a:spLocks/>
              </p:cNvSpPr>
              <p:nvPr/>
            </p:nvSpPr>
            <p:spPr bwMode="auto">
              <a:xfrm>
                <a:off x="4052621" y="4451938"/>
                <a:ext cx="25348" cy="71180"/>
              </a:xfrm>
              <a:custGeom>
                <a:avLst/>
                <a:gdLst>
                  <a:gd name="T0" fmla="*/ 2 w 26"/>
                  <a:gd name="T1" fmla="*/ 0 h 75"/>
                  <a:gd name="T2" fmla="*/ 2 w 26"/>
                  <a:gd name="T3" fmla="*/ 0 h 75"/>
                  <a:gd name="T4" fmla="*/ 0 w 26"/>
                  <a:gd name="T5" fmla="*/ 10 h 75"/>
                  <a:gd name="T6" fmla="*/ 8 w 26"/>
                  <a:gd name="T7" fmla="*/ 31 h 75"/>
                  <a:gd name="T8" fmla="*/ 8 w 26"/>
                  <a:gd name="T9" fmla="*/ 40 h 75"/>
                  <a:gd name="T10" fmla="*/ 15 w 26"/>
                  <a:gd name="T11" fmla="*/ 51 h 75"/>
                  <a:gd name="T12" fmla="*/ 26 w 26"/>
                  <a:gd name="T13" fmla="*/ 75 h 75"/>
                  <a:gd name="T14" fmla="*/ 23 w 26"/>
                  <a:gd name="T15" fmla="*/ 55 h 75"/>
                  <a:gd name="T16" fmla="*/ 2 w 26"/>
                  <a:gd name="T17"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75">
                    <a:moveTo>
                      <a:pt x="2" y="0"/>
                    </a:moveTo>
                    <a:lnTo>
                      <a:pt x="2" y="0"/>
                    </a:lnTo>
                    <a:lnTo>
                      <a:pt x="0" y="10"/>
                    </a:lnTo>
                    <a:lnTo>
                      <a:pt x="8" y="31"/>
                    </a:lnTo>
                    <a:lnTo>
                      <a:pt x="8" y="40"/>
                    </a:lnTo>
                    <a:lnTo>
                      <a:pt x="15" y="51"/>
                    </a:lnTo>
                    <a:lnTo>
                      <a:pt x="26" y="75"/>
                    </a:lnTo>
                    <a:lnTo>
                      <a:pt x="23" y="55"/>
                    </a:lnTo>
                    <a:lnTo>
                      <a:pt x="2" y="0"/>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69" name="Freeform 10">
                <a:extLst>
                  <a:ext uri="{FF2B5EF4-FFF2-40B4-BE49-F238E27FC236}">
                    <a16:creationId xmlns:a16="http://schemas.microsoft.com/office/drawing/2014/main" id="{6401746B-C4DE-4E8A-98B6-D2C405D0C854}"/>
                  </a:ext>
                </a:extLst>
              </p:cNvPr>
              <p:cNvSpPr>
                <a:spLocks/>
              </p:cNvSpPr>
              <p:nvPr/>
            </p:nvSpPr>
            <p:spPr bwMode="auto">
              <a:xfrm>
                <a:off x="4077969" y="4523118"/>
                <a:ext cx="6337" cy="33218"/>
              </a:xfrm>
              <a:custGeom>
                <a:avLst/>
                <a:gdLst>
                  <a:gd name="T0" fmla="*/ 0 w 7"/>
                  <a:gd name="T1" fmla="*/ 24 h 34"/>
                  <a:gd name="T2" fmla="*/ 0 w 7"/>
                  <a:gd name="T3" fmla="*/ 24 h 34"/>
                  <a:gd name="T4" fmla="*/ 7 w 7"/>
                  <a:gd name="T5" fmla="*/ 34 h 34"/>
                  <a:gd name="T6" fmla="*/ 0 w 7"/>
                  <a:gd name="T7" fmla="*/ 0 h 34"/>
                  <a:gd name="T8" fmla="*/ 0 w 7"/>
                  <a:gd name="T9" fmla="*/ 24 h 34"/>
                </a:gdLst>
                <a:ahLst/>
                <a:cxnLst>
                  <a:cxn ang="0">
                    <a:pos x="T0" y="T1"/>
                  </a:cxn>
                  <a:cxn ang="0">
                    <a:pos x="T2" y="T3"/>
                  </a:cxn>
                  <a:cxn ang="0">
                    <a:pos x="T4" y="T5"/>
                  </a:cxn>
                  <a:cxn ang="0">
                    <a:pos x="T6" y="T7"/>
                  </a:cxn>
                  <a:cxn ang="0">
                    <a:pos x="T8" y="T9"/>
                  </a:cxn>
                </a:cxnLst>
                <a:rect l="0" t="0" r="r" b="b"/>
                <a:pathLst>
                  <a:path w="7" h="34">
                    <a:moveTo>
                      <a:pt x="0" y="24"/>
                    </a:moveTo>
                    <a:lnTo>
                      <a:pt x="0" y="24"/>
                    </a:lnTo>
                    <a:lnTo>
                      <a:pt x="7" y="34"/>
                    </a:lnTo>
                    <a:lnTo>
                      <a:pt x="0" y="0"/>
                    </a:lnTo>
                    <a:lnTo>
                      <a:pt x="0" y="24"/>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70" name="Freeform 11">
                <a:extLst>
                  <a:ext uri="{FF2B5EF4-FFF2-40B4-BE49-F238E27FC236}">
                    <a16:creationId xmlns:a16="http://schemas.microsoft.com/office/drawing/2014/main" id="{31CA7D0C-238D-4715-BD54-41699F700059}"/>
                  </a:ext>
                </a:extLst>
              </p:cNvPr>
              <p:cNvSpPr>
                <a:spLocks/>
              </p:cNvSpPr>
              <p:nvPr/>
            </p:nvSpPr>
            <p:spPr bwMode="auto">
              <a:xfrm>
                <a:off x="4046284" y="4387085"/>
                <a:ext cx="7922" cy="60108"/>
              </a:xfrm>
              <a:custGeom>
                <a:avLst/>
                <a:gdLst>
                  <a:gd name="T0" fmla="*/ 0 w 8"/>
                  <a:gd name="T1" fmla="*/ 24 h 63"/>
                  <a:gd name="T2" fmla="*/ 0 w 8"/>
                  <a:gd name="T3" fmla="*/ 24 h 63"/>
                  <a:gd name="T4" fmla="*/ 3 w 8"/>
                  <a:gd name="T5" fmla="*/ 36 h 63"/>
                  <a:gd name="T6" fmla="*/ 0 w 8"/>
                  <a:gd name="T7" fmla="*/ 57 h 63"/>
                  <a:gd name="T8" fmla="*/ 8 w 8"/>
                  <a:gd name="T9" fmla="*/ 63 h 63"/>
                  <a:gd name="T10" fmla="*/ 7 w 8"/>
                  <a:gd name="T11" fmla="*/ 60 h 63"/>
                  <a:gd name="T12" fmla="*/ 3 w 8"/>
                  <a:gd name="T13" fmla="*/ 20 h 63"/>
                  <a:gd name="T14" fmla="*/ 3 w 8"/>
                  <a:gd name="T15" fmla="*/ 0 h 63"/>
                  <a:gd name="T16" fmla="*/ 0 w 8"/>
                  <a:gd name="T17" fmla="*/ 2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3">
                    <a:moveTo>
                      <a:pt x="0" y="24"/>
                    </a:moveTo>
                    <a:lnTo>
                      <a:pt x="0" y="24"/>
                    </a:lnTo>
                    <a:lnTo>
                      <a:pt x="3" y="36"/>
                    </a:lnTo>
                    <a:lnTo>
                      <a:pt x="0" y="57"/>
                    </a:lnTo>
                    <a:lnTo>
                      <a:pt x="8" y="63"/>
                    </a:lnTo>
                    <a:lnTo>
                      <a:pt x="7" y="60"/>
                    </a:lnTo>
                    <a:lnTo>
                      <a:pt x="3" y="20"/>
                    </a:lnTo>
                    <a:lnTo>
                      <a:pt x="3" y="0"/>
                    </a:lnTo>
                    <a:lnTo>
                      <a:pt x="0" y="24"/>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71" name="Freeform 12">
                <a:extLst>
                  <a:ext uri="{FF2B5EF4-FFF2-40B4-BE49-F238E27FC236}">
                    <a16:creationId xmlns:a16="http://schemas.microsoft.com/office/drawing/2014/main" id="{8DA6F8D4-76AF-41D4-8620-63E3AA2D5EDB}"/>
                  </a:ext>
                </a:extLst>
              </p:cNvPr>
              <p:cNvSpPr>
                <a:spLocks/>
              </p:cNvSpPr>
              <p:nvPr/>
            </p:nvSpPr>
            <p:spPr bwMode="auto">
              <a:xfrm>
                <a:off x="4049452" y="4281107"/>
                <a:ext cx="42776" cy="96489"/>
              </a:xfrm>
              <a:custGeom>
                <a:avLst/>
                <a:gdLst>
                  <a:gd name="T0" fmla="*/ 27 w 46"/>
                  <a:gd name="T1" fmla="*/ 32 h 101"/>
                  <a:gd name="T2" fmla="*/ 27 w 46"/>
                  <a:gd name="T3" fmla="*/ 32 h 101"/>
                  <a:gd name="T4" fmla="*/ 11 w 46"/>
                  <a:gd name="T5" fmla="*/ 59 h 101"/>
                  <a:gd name="T6" fmla="*/ 0 w 46"/>
                  <a:gd name="T7" fmla="*/ 80 h 101"/>
                  <a:gd name="T8" fmla="*/ 0 w 46"/>
                  <a:gd name="T9" fmla="*/ 101 h 101"/>
                  <a:gd name="T10" fmla="*/ 12 w 46"/>
                  <a:gd name="T11" fmla="*/ 69 h 101"/>
                  <a:gd name="T12" fmla="*/ 23 w 46"/>
                  <a:gd name="T13" fmla="*/ 48 h 101"/>
                  <a:gd name="T14" fmla="*/ 46 w 46"/>
                  <a:gd name="T15" fmla="*/ 12 h 101"/>
                  <a:gd name="T16" fmla="*/ 46 w 46"/>
                  <a:gd name="T17" fmla="*/ 0 h 101"/>
                  <a:gd name="T18" fmla="*/ 34 w 46"/>
                  <a:gd name="T19" fmla="*/ 24 h 101"/>
                  <a:gd name="T20" fmla="*/ 27 w 46"/>
                  <a:gd name="T21" fmla="*/ 3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101">
                    <a:moveTo>
                      <a:pt x="27" y="32"/>
                    </a:moveTo>
                    <a:lnTo>
                      <a:pt x="27" y="32"/>
                    </a:lnTo>
                    <a:lnTo>
                      <a:pt x="11" y="59"/>
                    </a:lnTo>
                    <a:lnTo>
                      <a:pt x="0" y="80"/>
                    </a:lnTo>
                    <a:lnTo>
                      <a:pt x="0" y="101"/>
                    </a:lnTo>
                    <a:lnTo>
                      <a:pt x="12" y="69"/>
                    </a:lnTo>
                    <a:lnTo>
                      <a:pt x="23" y="48"/>
                    </a:lnTo>
                    <a:lnTo>
                      <a:pt x="46" y="12"/>
                    </a:lnTo>
                    <a:lnTo>
                      <a:pt x="46" y="0"/>
                    </a:lnTo>
                    <a:lnTo>
                      <a:pt x="34" y="24"/>
                    </a:lnTo>
                    <a:lnTo>
                      <a:pt x="27" y="32"/>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72" name="Freeform 13">
                <a:extLst>
                  <a:ext uri="{FF2B5EF4-FFF2-40B4-BE49-F238E27FC236}">
                    <a16:creationId xmlns:a16="http://schemas.microsoft.com/office/drawing/2014/main" id="{3EBAF4E3-0639-4FF1-B0F1-6B7A38F75B0E}"/>
                  </a:ext>
                </a:extLst>
              </p:cNvPr>
              <p:cNvSpPr>
                <a:spLocks/>
              </p:cNvSpPr>
              <p:nvPr/>
            </p:nvSpPr>
            <p:spPr bwMode="auto">
              <a:xfrm>
                <a:off x="4413836" y="4028022"/>
                <a:ext cx="44360" cy="39545"/>
              </a:xfrm>
              <a:custGeom>
                <a:avLst/>
                <a:gdLst>
                  <a:gd name="T0" fmla="*/ 16 w 46"/>
                  <a:gd name="T1" fmla="*/ 24 h 40"/>
                  <a:gd name="T2" fmla="*/ 16 w 46"/>
                  <a:gd name="T3" fmla="*/ 24 h 40"/>
                  <a:gd name="T4" fmla="*/ 7 w 46"/>
                  <a:gd name="T5" fmla="*/ 30 h 40"/>
                  <a:gd name="T6" fmla="*/ 0 w 46"/>
                  <a:gd name="T7" fmla="*/ 40 h 40"/>
                  <a:gd name="T8" fmla="*/ 37 w 46"/>
                  <a:gd name="T9" fmla="*/ 13 h 40"/>
                  <a:gd name="T10" fmla="*/ 46 w 46"/>
                  <a:gd name="T11" fmla="*/ 0 h 40"/>
                  <a:gd name="T12" fmla="*/ 33 w 46"/>
                  <a:gd name="T13" fmla="*/ 10 h 40"/>
                  <a:gd name="T14" fmla="*/ 16 w 46"/>
                  <a:gd name="T15" fmla="*/ 24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0">
                    <a:moveTo>
                      <a:pt x="16" y="24"/>
                    </a:moveTo>
                    <a:lnTo>
                      <a:pt x="16" y="24"/>
                    </a:lnTo>
                    <a:lnTo>
                      <a:pt x="7" y="30"/>
                    </a:lnTo>
                    <a:lnTo>
                      <a:pt x="0" y="40"/>
                    </a:lnTo>
                    <a:lnTo>
                      <a:pt x="37" y="13"/>
                    </a:lnTo>
                    <a:lnTo>
                      <a:pt x="46" y="0"/>
                    </a:lnTo>
                    <a:lnTo>
                      <a:pt x="33" y="10"/>
                    </a:lnTo>
                    <a:lnTo>
                      <a:pt x="16" y="24"/>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73" name="Freeform 14">
                <a:extLst>
                  <a:ext uri="{FF2B5EF4-FFF2-40B4-BE49-F238E27FC236}">
                    <a16:creationId xmlns:a16="http://schemas.microsoft.com/office/drawing/2014/main" id="{C4CAB056-37FD-48A1-AB47-03D5F8B650A7}"/>
                  </a:ext>
                </a:extLst>
              </p:cNvPr>
              <p:cNvSpPr>
                <a:spLocks/>
              </p:cNvSpPr>
              <p:nvPr/>
            </p:nvSpPr>
            <p:spPr bwMode="auto">
              <a:xfrm>
                <a:off x="4111239" y="4232071"/>
                <a:ext cx="25348" cy="33218"/>
              </a:xfrm>
              <a:custGeom>
                <a:avLst/>
                <a:gdLst>
                  <a:gd name="T0" fmla="*/ 11 w 28"/>
                  <a:gd name="T1" fmla="*/ 11 h 35"/>
                  <a:gd name="T2" fmla="*/ 11 w 28"/>
                  <a:gd name="T3" fmla="*/ 11 h 35"/>
                  <a:gd name="T4" fmla="*/ 7 w 28"/>
                  <a:gd name="T5" fmla="*/ 21 h 35"/>
                  <a:gd name="T6" fmla="*/ 0 w 28"/>
                  <a:gd name="T7" fmla="*/ 32 h 35"/>
                  <a:gd name="T8" fmla="*/ 0 w 28"/>
                  <a:gd name="T9" fmla="*/ 35 h 35"/>
                  <a:gd name="T10" fmla="*/ 21 w 28"/>
                  <a:gd name="T11" fmla="*/ 15 h 35"/>
                  <a:gd name="T12" fmla="*/ 28 w 28"/>
                  <a:gd name="T13" fmla="*/ 2 h 35"/>
                  <a:gd name="T14" fmla="*/ 21 w 28"/>
                  <a:gd name="T15" fmla="*/ 0 h 35"/>
                  <a:gd name="T16" fmla="*/ 11 w 28"/>
                  <a:gd name="T17" fmla="*/ 1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35">
                    <a:moveTo>
                      <a:pt x="11" y="11"/>
                    </a:moveTo>
                    <a:lnTo>
                      <a:pt x="11" y="11"/>
                    </a:lnTo>
                    <a:lnTo>
                      <a:pt x="7" y="21"/>
                    </a:lnTo>
                    <a:lnTo>
                      <a:pt x="0" y="32"/>
                    </a:lnTo>
                    <a:lnTo>
                      <a:pt x="0" y="35"/>
                    </a:lnTo>
                    <a:lnTo>
                      <a:pt x="21" y="15"/>
                    </a:lnTo>
                    <a:lnTo>
                      <a:pt x="28" y="2"/>
                    </a:lnTo>
                    <a:lnTo>
                      <a:pt x="21" y="0"/>
                    </a:lnTo>
                    <a:lnTo>
                      <a:pt x="11" y="11"/>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74" name="Freeform 15">
                <a:extLst>
                  <a:ext uri="{FF2B5EF4-FFF2-40B4-BE49-F238E27FC236}">
                    <a16:creationId xmlns:a16="http://schemas.microsoft.com/office/drawing/2014/main" id="{045DB847-59BD-4F68-AB4A-1C78585A627F}"/>
                  </a:ext>
                </a:extLst>
              </p:cNvPr>
              <p:cNvSpPr>
                <a:spLocks/>
              </p:cNvSpPr>
              <p:nvPr/>
            </p:nvSpPr>
            <p:spPr bwMode="auto">
              <a:xfrm>
                <a:off x="4142925" y="4186200"/>
                <a:ext cx="63371" cy="45872"/>
              </a:xfrm>
              <a:custGeom>
                <a:avLst/>
                <a:gdLst>
                  <a:gd name="T0" fmla="*/ 49 w 67"/>
                  <a:gd name="T1" fmla="*/ 11 h 48"/>
                  <a:gd name="T2" fmla="*/ 49 w 67"/>
                  <a:gd name="T3" fmla="*/ 11 h 48"/>
                  <a:gd name="T4" fmla="*/ 26 w 67"/>
                  <a:gd name="T5" fmla="*/ 24 h 48"/>
                  <a:gd name="T6" fmla="*/ 17 w 67"/>
                  <a:gd name="T7" fmla="*/ 32 h 48"/>
                  <a:gd name="T8" fmla="*/ 3 w 67"/>
                  <a:gd name="T9" fmla="*/ 35 h 48"/>
                  <a:gd name="T10" fmla="*/ 0 w 67"/>
                  <a:gd name="T11" fmla="*/ 35 h 48"/>
                  <a:gd name="T12" fmla="*/ 3 w 67"/>
                  <a:gd name="T13" fmla="*/ 48 h 48"/>
                  <a:gd name="T14" fmla="*/ 40 w 67"/>
                  <a:gd name="T15" fmla="*/ 24 h 48"/>
                  <a:gd name="T16" fmla="*/ 63 w 67"/>
                  <a:gd name="T17" fmla="*/ 11 h 48"/>
                  <a:gd name="T18" fmla="*/ 67 w 67"/>
                  <a:gd name="T19" fmla="*/ 2 h 48"/>
                  <a:gd name="T20" fmla="*/ 63 w 67"/>
                  <a:gd name="T21" fmla="*/ 0 h 48"/>
                  <a:gd name="T22" fmla="*/ 49 w 67"/>
                  <a:gd name="T23" fmla="*/ 1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 h="48">
                    <a:moveTo>
                      <a:pt x="49" y="11"/>
                    </a:moveTo>
                    <a:lnTo>
                      <a:pt x="49" y="11"/>
                    </a:lnTo>
                    <a:lnTo>
                      <a:pt x="26" y="24"/>
                    </a:lnTo>
                    <a:lnTo>
                      <a:pt x="17" y="32"/>
                    </a:lnTo>
                    <a:lnTo>
                      <a:pt x="3" y="35"/>
                    </a:lnTo>
                    <a:lnTo>
                      <a:pt x="0" y="35"/>
                    </a:lnTo>
                    <a:lnTo>
                      <a:pt x="3" y="48"/>
                    </a:lnTo>
                    <a:lnTo>
                      <a:pt x="40" y="24"/>
                    </a:lnTo>
                    <a:lnTo>
                      <a:pt x="63" y="11"/>
                    </a:lnTo>
                    <a:lnTo>
                      <a:pt x="67" y="2"/>
                    </a:lnTo>
                    <a:lnTo>
                      <a:pt x="63" y="0"/>
                    </a:lnTo>
                    <a:lnTo>
                      <a:pt x="49" y="11"/>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75" name="Freeform 16">
                <a:extLst>
                  <a:ext uri="{FF2B5EF4-FFF2-40B4-BE49-F238E27FC236}">
                    <a16:creationId xmlns:a16="http://schemas.microsoft.com/office/drawing/2014/main" id="{F603D1DA-CFCA-471F-804C-96A4CAB0F4DB}"/>
                  </a:ext>
                </a:extLst>
              </p:cNvPr>
              <p:cNvSpPr>
                <a:spLocks/>
              </p:cNvSpPr>
              <p:nvPr/>
            </p:nvSpPr>
            <p:spPr bwMode="auto">
              <a:xfrm>
                <a:off x="5969596" y="3868262"/>
                <a:ext cx="41191" cy="17400"/>
              </a:xfrm>
              <a:custGeom>
                <a:avLst/>
                <a:gdLst>
                  <a:gd name="T0" fmla="*/ 26 w 44"/>
                  <a:gd name="T1" fmla="*/ 8 h 18"/>
                  <a:gd name="T2" fmla="*/ 26 w 44"/>
                  <a:gd name="T3" fmla="*/ 8 h 18"/>
                  <a:gd name="T4" fmla="*/ 12 w 44"/>
                  <a:gd name="T5" fmla="*/ 15 h 18"/>
                  <a:gd name="T6" fmla="*/ 0 w 44"/>
                  <a:gd name="T7" fmla="*/ 15 h 18"/>
                  <a:gd name="T8" fmla="*/ 9 w 44"/>
                  <a:gd name="T9" fmla="*/ 18 h 18"/>
                  <a:gd name="T10" fmla="*/ 23 w 44"/>
                  <a:gd name="T11" fmla="*/ 11 h 18"/>
                  <a:gd name="T12" fmla="*/ 30 w 44"/>
                  <a:gd name="T13" fmla="*/ 8 h 18"/>
                  <a:gd name="T14" fmla="*/ 44 w 44"/>
                  <a:gd name="T15" fmla="*/ 0 h 18"/>
                  <a:gd name="T16" fmla="*/ 35 w 44"/>
                  <a:gd name="T17" fmla="*/ 3 h 18"/>
                  <a:gd name="T18" fmla="*/ 26 w 44"/>
                  <a:gd name="T19"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18">
                    <a:moveTo>
                      <a:pt x="26" y="8"/>
                    </a:moveTo>
                    <a:lnTo>
                      <a:pt x="26" y="8"/>
                    </a:lnTo>
                    <a:lnTo>
                      <a:pt x="12" y="15"/>
                    </a:lnTo>
                    <a:lnTo>
                      <a:pt x="0" y="15"/>
                    </a:lnTo>
                    <a:lnTo>
                      <a:pt x="9" y="18"/>
                    </a:lnTo>
                    <a:lnTo>
                      <a:pt x="23" y="11"/>
                    </a:lnTo>
                    <a:lnTo>
                      <a:pt x="30" y="8"/>
                    </a:lnTo>
                    <a:lnTo>
                      <a:pt x="44" y="0"/>
                    </a:lnTo>
                    <a:lnTo>
                      <a:pt x="35" y="3"/>
                    </a:lnTo>
                    <a:lnTo>
                      <a:pt x="26" y="8"/>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76" name="Freeform 17">
                <a:extLst>
                  <a:ext uri="{FF2B5EF4-FFF2-40B4-BE49-F238E27FC236}">
                    <a16:creationId xmlns:a16="http://schemas.microsoft.com/office/drawing/2014/main" id="{E185877D-E98A-4C8E-BD31-185044371440}"/>
                  </a:ext>
                </a:extLst>
              </p:cNvPr>
              <p:cNvSpPr>
                <a:spLocks/>
              </p:cNvSpPr>
              <p:nvPr/>
            </p:nvSpPr>
            <p:spPr bwMode="auto">
              <a:xfrm>
                <a:off x="6015541" y="3854027"/>
                <a:ext cx="11090" cy="11073"/>
              </a:xfrm>
              <a:custGeom>
                <a:avLst/>
                <a:gdLst>
                  <a:gd name="T0" fmla="*/ 0 w 12"/>
                  <a:gd name="T1" fmla="*/ 10 h 12"/>
                  <a:gd name="T2" fmla="*/ 0 w 12"/>
                  <a:gd name="T3" fmla="*/ 10 h 12"/>
                  <a:gd name="T4" fmla="*/ 0 w 12"/>
                  <a:gd name="T5" fmla="*/ 12 h 12"/>
                  <a:gd name="T6" fmla="*/ 4 w 12"/>
                  <a:gd name="T7" fmla="*/ 10 h 12"/>
                  <a:gd name="T8" fmla="*/ 12 w 12"/>
                  <a:gd name="T9" fmla="*/ 0 h 12"/>
                  <a:gd name="T10" fmla="*/ 0 w 12"/>
                  <a:gd name="T11" fmla="*/ 10 h 12"/>
                </a:gdLst>
                <a:ahLst/>
                <a:cxnLst>
                  <a:cxn ang="0">
                    <a:pos x="T0" y="T1"/>
                  </a:cxn>
                  <a:cxn ang="0">
                    <a:pos x="T2" y="T3"/>
                  </a:cxn>
                  <a:cxn ang="0">
                    <a:pos x="T4" y="T5"/>
                  </a:cxn>
                  <a:cxn ang="0">
                    <a:pos x="T6" y="T7"/>
                  </a:cxn>
                  <a:cxn ang="0">
                    <a:pos x="T8" y="T9"/>
                  </a:cxn>
                  <a:cxn ang="0">
                    <a:pos x="T10" y="T11"/>
                  </a:cxn>
                </a:cxnLst>
                <a:rect l="0" t="0" r="r" b="b"/>
                <a:pathLst>
                  <a:path w="12" h="12">
                    <a:moveTo>
                      <a:pt x="0" y="10"/>
                    </a:moveTo>
                    <a:lnTo>
                      <a:pt x="0" y="10"/>
                    </a:lnTo>
                    <a:lnTo>
                      <a:pt x="0" y="12"/>
                    </a:lnTo>
                    <a:lnTo>
                      <a:pt x="4" y="10"/>
                    </a:lnTo>
                    <a:lnTo>
                      <a:pt x="12" y="0"/>
                    </a:lnTo>
                    <a:lnTo>
                      <a:pt x="0" y="10"/>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77" name="Freeform 18">
                <a:extLst>
                  <a:ext uri="{FF2B5EF4-FFF2-40B4-BE49-F238E27FC236}">
                    <a16:creationId xmlns:a16="http://schemas.microsoft.com/office/drawing/2014/main" id="{FD162210-3598-496B-9784-6209D86AEAA9}"/>
                  </a:ext>
                </a:extLst>
              </p:cNvPr>
              <p:cNvSpPr>
                <a:spLocks/>
              </p:cNvSpPr>
              <p:nvPr/>
            </p:nvSpPr>
            <p:spPr bwMode="auto">
              <a:xfrm>
                <a:off x="6010788" y="3865099"/>
                <a:ext cx="4753" cy="3164"/>
              </a:xfrm>
              <a:custGeom>
                <a:avLst/>
                <a:gdLst>
                  <a:gd name="T0" fmla="*/ 0 w 5"/>
                  <a:gd name="T1" fmla="*/ 4 h 4"/>
                  <a:gd name="T2" fmla="*/ 0 w 5"/>
                  <a:gd name="T3" fmla="*/ 4 h 4"/>
                  <a:gd name="T4" fmla="*/ 5 w 5"/>
                  <a:gd name="T5" fmla="*/ 1 h 4"/>
                  <a:gd name="T6" fmla="*/ 5 w 5"/>
                  <a:gd name="T7" fmla="*/ 0 h 4"/>
                  <a:gd name="T8" fmla="*/ 0 w 5"/>
                  <a:gd name="T9" fmla="*/ 4 h 4"/>
                </a:gdLst>
                <a:ahLst/>
                <a:cxnLst>
                  <a:cxn ang="0">
                    <a:pos x="T0" y="T1"/>
                  </a:cxn>
                  <a:cxn ang="0">
                    <a:pos x="T2" y="T3"/>
                  </a:cxn>
                  <a:cxn ang="0">
                    <a:pos x="T4" y="T5"/>
                  </a:cxn>
                  <a:cxn ang="0">
                    <a:pos x="T6" y="T7"/>
                  </a:cxn>
                  <a:cxn ang="0">
                    <a:pos x="T8" y="T9"/>
                  </a:cxn>
                </a:cxnLst>
                <a:rect l="0" t="0" r="r" b="b"/>
                <a:pathLst>
                  <a:path w="5" h="4">
                    <a:moveTo>
                      <a:pt x="0" y="4"/>
                    </a:moveTo>
                    <a:lnTo>
                      <a:pt x="0" y="4"/>
                    </a:lnTo>
                    <a:lnTo>
                      <a:pt x="5" y="1"/>
                    </a:lnTo>
                    <a:lnTo>
                      <a:pt x="5" y="0"/>
                    </a:lnTo>
                    <a:lnTo>
                      <a:pt x="0" y="4"/>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78" name="Freeform 19">
                <a:extLst>
                  <a:ext uri="{FF2B5EF4-FFF2-40B4-BE49-F238E27FC236}">
                    <a16:creationId xmlns:a16="http://schemas.microsoft.com/office/drawing/2014/main" id="{CB1B2755-0F00-49CC-A1A8-E592C56C9F01}"/>
                  </a:ext>
                </a:extLst>
              </p:cNvPr>
              <p:cNvSpPr>
                <a:spLocks/>
              </p:cNvSpPr>
              <p:nvPr/>
            </p:nvSpPr>
            <p:spPr bwMode="auto">
              <a:xfrm>
                <a:off x="4887535" y="3966333"/>
                <a:ext cx="49113" cy="23727"/>
              </a:xfrm>
              <a:custGeom>
                <a:avLst/>
                <a:gdLst>
                  <a:gd name="T0" fmla="*/ 27 w 53"/>
                  <a:gd name="T1" fmla="*/ 0 h 24"/>
                  <a:gd name="T2" fmla="*/ 27 w 53"/>
                  <a:gd name="T3" fmla="*/ 0 h 24"/>
                  <a:gd name="T4" fmla="*/ 0 w 53"/>
                  <a:gd name="T5" fmla="*/ 6 h 24"/>
                  <a:gd name="T6" fmla="*/ 7 w 53"/>
                  <a:gd name="T7" fmla="*/ 14 h 24"/>
                  <a:gd name="T8" fmla="*/ 20 w 53"/>
                  <a:gd name="T9" fmla="*/ 17 h 24"/>
                  <a:gd name="T10" fmla="*/ 34 w 53"/>
                  <a:gd name="T11" fmla="*/ 24 h 24"/>
                  <a:gd name="T12" fmla="*/ 46 w 53"/>
                  <a:gd name="T13" fmla="*/ 20 h 24"/>
                  <a:gd name="T14" fmla="*/ 53 w 53"/>
                  <a:gd name="T15" fmla="*/ 11 h 24"/>
                  <a:gd name="T16" fmla="*/ 50 w 53"/>
                  <a:gd name="T17" fmla="*/ 8 h 24"/>
                  <a:gd name="T18" fmla="*/ 27 w 53"/>
                  <a:gd name="T1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24">
                    <a:moveTo>
                      <a:pt x="27" y="0"/>
                    </a:moveTo>
                    <a:lnTo>
                      <a:pt x="27" y="0"/>
                    </a:lnTo>
                    <a:lnTo>
                      <a:pt x="0" y="6"/>
                    </a:lnTo>
                    <a:lnTo>
                      <a:pt x="7" y="14"/>
                    </a:lnTo>
                    <a:lnTo>
                      <a:pt x="20" y="17"/>
                    </a:lnTo>
                    <a:lnTo>
                      <a:pt x="34" y="24"/>
                    </a:lnTo>
                    <a:lnTo>
                      <a:pt x="46" y="20"/>
                    </a:lnTo>
                    <a:lnTo>
                      <a:pt x="53" y="11"/>
                    </a:lnTo>
                    <a:lnTo>
                      <a:pt x="50" y="8"/>
                    </a:lnTo>
                    <a:lnTo>
                      <a:pt x="27" y="0"/>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79" name="Freeform 20">
                <a:extLst>
                  <a:ext uri="{FF2B5EF4-FFF2-40B4-BE49-F238E27FC236}">
                    <a16:creationId xmlns:a16="http://schemas.microsoft.com/office/drawing/2014/main" id="{6C266862-5C9E-4F0A-968E-A3E54C5B3EBD}"/>
                  </a:ext>
                </a:extLst>
              </p:cNvPr>
              <p:cNvSpPr>
                <a:spLocks/>
              </p:cNvSpPr>
              <p:nvPr/>
            </p:nvSpPr>
            <p:spPr bwMode="auto">
              <a:xfrm>
                <a:off x="5003187" y="4002714"/>
                <a:ext cx="25348" cy="23727"/>
              </a:xfrm>
              <a:custGeom>
                <a:avLst/>
                <a:gdLst>
                  <a:gd name="T0" fmla="*/ 14 w 26"/>
                  <a:gd name="T1" fmla="*/ 0 h 24"/>
                  <a:gd name="T2" fmla="*/ 14 w 26"/>
                  <a:gd name="T3" fmla="*/ 0 h 24"/>
                  <a:gd name="T4" fmla="*/ 3 w 26"/>
                  <a:gd name="T5" fmla="*/ 13 h 24"/>
                  <a:gd name="T6" fmla="*/ 0 w 26"/>
                  <a:gd name="T7" fmla="*/ 16 h 24"/>
                  <a:gd name="T8" fmla="*/ 14 w 26"/>
                  <a:gd name="T9" fmla="*/ 24 h 24"/>
                  <a:gd name="T10" fmla="*/ 24 w 26"/>
                  <a:gd name="T11" fmla="*/ 24 h 24"/>
                  <a:gd name="T12" fmla="*/ 26 w 26"/>
                  <a:gd name="T13" fmla="*/ 21 h 24"/>
                  <a:gd name="T14" fmla="*/ 24 w 26"/>
                  <a:gd name="T15" fmla="*/ 13 h 24"/>
                  <a:gd name="T16" fmla="*/ 14 w 26"/>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4">
                    <a:moveTo>
                      <a:pt x="14" y="0"/>
                    </a:moveTo>
                    <a:lnTo>
                      <a:pt x="14" y="0"/>
                    </a:lnTo>
                    <a:lnTo>
                      <a:pt x="3" y="13"/>
                    </a:lnTo>
                    <a:lnTo>
                      <a:pt x="0" y="16"/>
                    </a:lnTo>
                    <a:lnTo>
                      <a:pt x="14" y="24"/>
                    </a:lnTo>
                    <a:lnTo>
                      <a:pt x="24" y="24"/>
                    </a:lnTo>
                    <a:lnTo>
                      <a:pt x="26" y="21"/>
                    </a:lnTo>
                    <a:lnTo>
                      <a:pt x="24" y="13"/>
                    </a:lnTo>
                    <a:lnTo>
                      <a:pt x="14" y="0"/>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80" name="Freeform 21">
                <a:extLst>
                  <a:ext uri="{FF2B5EF4-FFF2-40B4-BE49-F238E27FC236}">
                    <a16:creationId xmlns:a16="http://schemas.microsoft.com/office/drawing/2014/main" id="{24A7CA64-9CB2-42A8-B506-6189EFF5C224}"/>
                  </a:ext>
                </a:extLst>
              </p:cNvPr>
              <p:cNvSpPr>
                <a:spLocks/>
              </p:cNvSpPr>
              <p:nvPr/>
            </p:nvSpPr>
            <p:spPr bwMode="auto">
              <a:xfrm>
                <a:off x="4898625" y="1111226"/>
                <a:ext cx="14259" cy="9491"/>
              </a:xfrm>
              <a:custGeom>
                <a:avLst/>
                <a:gdLst>
                  <a:gd name="T0" fmla="*/ 0 w 14"/>
                  <a:gd name="T1" fmla="*/ 10 h 10"/>
                  <a:gd name="T2" fmla="*/ 0 w 14"/>
                  <a:gd name="T3" fmla="*/ 10 h 10"/>
                  <a:gd name="T4" fmla="*/ 14 w 14"/>
                  <a:gd name="T5" fmla="*/ 3 h 10"/>
                  <a:gd name="T6" fmla="*/ 14 w 14"/>
                  <a:gd name="T7" fmla="*/ 0 h 10"/>
                  <a:gd name="T8" fmla="*/ 0 w 14"/>
                  <a:gd name="T9" fmla="*/ 10 h 10"/>
                </a:gdLst>
                <a:ahLst/>
                <a:cxnLst>
                  <a:cxn ang="0">
                    <a:pos x="T0" y="T1"/>
                  </a:cxn>
                  <a:cxn ang="0">
                    <a:pos x="T2" y="T3"/>
                  </a:cxn>
                  <a:cxn ang="0">
                    <a:pos x="T4" y="T5"/>
                  </a:cxn>
                  <a:cxn ang="0">
                    <a:pos x="T6" y="T7"/>
                  </a:cxn>
                  <a:cxn ang="0">
                    <a:pos x="T8" y="T9"/>
                  </a:cxn>
                </a:cxnLst>
                <a:rect l="0" t="0" r="r" b="b"/>
                <a:pathLst>
                  <a:path w="14" h="10">
                    <a:moveTo>
                      <a:pt x="0" y="10"/>
                    </a:moveTo>
                    <a:lnTo>
                      <a:pt x="0" y="10"/>
                    </a:lnTo>
                    <a:lnTo>
                      <a:pt x="14" y="3"/>
                    </a:lnTo>
                    <a:lnTo>
                      <a:pt x="14" y="0"/>
                    </a:lnTo>
                    <a:lnTo>
                      <a:pt x="0" y="10"/>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81" name="Freeform 22">
                <a:extLst>
                  <a:ext uri="{FF2B5EF4-FFF2-40B4-BE49-F238E27FC236}">
                    <a16:creationId xmlns:a16="http://schemas.microsoft.com/office/drawing/2014/main" id="{05672A46-D537-48ED-B148-27C62B7DD312}"/>
                  </a:ext>
                </a:extLst>
              </p:cNvPr>
              <p:cNvSpPr>
                <a:spLocks/>
              </p:cNvSpPr>
              <p:nvPr/>
            </p:nvSpPr>
            <p:spPr bwMode="auto">
              <a:xfrm>
                <a:off x="4919221" y="1093826"/>
                <a:ext cx="4753" cy="12654"/>
              </a:xfrm>
              <a:custGeom>
                <a:avLst/>
                <a:gdLst>
                  <a:gd name="T0" fmla="*/ 0 w 5"/>
                  <a:gd name="T1" fmla="*/ 0 h 12"/>
                  <a:gd name="T2" fmla="*/ 0 w 5"/>
                  <a:gd name="T3" fmla="*/ 0 h 12"/>
                  <a:gd name="T4" fmla="*/ 3 w 5"/>
                  <a:gd name="T5" fmla="*/ 12 h 12"/>
                  <a:gd name="T6" fmla="*/ 5 w 5"/>
                  <a:gd name="T7" fmla="*/ 0 h 12"/>
                  <a:gd name="T8" fmla="*/ 0 w 5"/>
                  <a:gd name="T9" fmla="*/ 0 h 12"/>
                </a:gdLst>
                <a:ahLst/>
                <a:cxnLst>
                  <a:cxn ang="0">
                    <a:pos x="T0" y="T1"/>
                  </a:cxn>
                  <a:cxn ang="0">
                    <a:pos x="T2" y="T3"/>
                  </a:cxn>
                  <a:cxn ang="0">
                    <a:pos x="T4" y="T5"/>
                  </a:cxn>
                  <a:cxn ang="0">
                    <a:pos x="T6" y="T7"/>
                  </a:cxn>
                  <a:cxn ang="0">
                    <a:pos x="T8" y="T9"/>
                  </a:cxn>
                </a:cxnLst>
                <a:rect l="0" t="0" r="r" b="b"/>
                <a:pathLst>
                  <a:path w="5" h="12">
                    <a:moveTo>
                      <a:pt x="0" y="0"/>
                    </a:moveTo>
                    <a:lnTo>
                      <a:pt x="0" y="0"/>
                    </a:lnTo>
                    <a:lnTo>
                      <a:pt x="3" y="12"/>
                    </a:lnTo>
                    <a:lnTo>
                      <a:pt x="5" y="0"/>
                    </a:lnTo>
                    <a:lnTo>
                      <a:pt x="0" y="0"/>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82" name="Freeform 23">
                <a:extLst>
                  <a:ext uri="{FF2B5EF4-FFF2-40B4-BE49-F238E27FC236}">
                    <a16:creationId xmlns:a16="http://schemas.microsoft.com/office/drawing/2014/main" id="{A7ED6D34-9FE2-436E-B8E9-744C8A8C29F7}"/>
                  </a:ext>
                </a:extLst>
              </p:cNvPr>
              <p:cNvSpPr>
                <a:spLocks/>
              </p:cNvSpPr>
              <p:nvPr/>
            </p:nvSpPr>
            <p:spPr bwMode="auto">
              <a:xfrm>
                <a:off x="5302616" y="3863518"/>
                <a:ext cx="15843" cy="11073"/>
              </a:xfrm>
              <a:custGeom>
                <a:avLst/>
                <a:gdLst>
                  <a:gd name="T0" fmla="*/ 3 w 16"/>
                  <a:gd name="T1" fmla="*/ 9 h 13"/>
                  <a:gd name="T2" fmla="*/ 3 w 16"/>
                  <a:gd name="T3" fmla="*/ 9 h 13"/>
                  <a:gd name="T4" fmla="*/ 0 w 16"/>
                  <a:gd name="T5" fmla="*/ 13 h 13"/>
                  <a:gd name="T6" fmla="*/ 11 w 16"/>
                  <a:gd name="T7" fmla="*/ 9 h 13"/>
                  <a:gd name="T8" fmla="*/ 16 w 16"/>
                  <a:gd name="T9" fmla="*/ 0 h 13"/>
                  <a:gd name="T10" fmla="*/ 3 w 16"/>
                  <a:gd name="T11" fmla="*/ 9 h 13"/>
                </a:gdLst>
                <a:ahLst/>
                <a:cxnLst>
                  <a:cxn ang="0">
                    <a:pos x="T0" y="T1"/>
                  </a:cxn>
                  <a:cxn ang="0">
                    <a:pos x="T2" y="T3"/>
                  </a:cxn>
                  <a:cxn ang="0">
                    <a:pos x="T4" y="T5"/>
                  </a:cxn>
                  <a:cxn ang="0">
                    <a:pos x="T6" y="T7"/>
                  </a:cxn>
                  <a:cxn ang="0">
                    <a:pos x="T8" y="T9"/>
                  </a:cxn>
                  <a:cxn ang="0">
                    <a:pos x="T10" y="T11"/>
                  </a:cxn>
                </a:cxnLst>
                <a:rect l="0" t="0" r="r" b="b"/>
                <a:pathLst>
                  <a:path w="16" h="13">
                    <a:moveTo>
                      <a:pt x="3" y="9"/>
                    </a:moveTo>
                    <a:lnTo>
                      <a:pt x="3" y="9"/>
                    </a:lnTo>
                    <a:lnTo>
                      <a:pt x="0" y="13"/>
                    </a:lnTo>
                    <a:lnTo>
                      <a:pt x="11" y="9"/>
                    </a:lnTo>
                    <a:lnTo>
                      <a:pt x="16" y="0"/>
                    </a:lnTo>
                    <a:lnTo>
                      <a:pt x="3" y="9"/>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83" name="Freeform 24">
                <a:extLst>
                  <a:ext uri="{FF2B5EF4-FFF2-40B4-BE49-F238E27FC236}">
                    <a16:creationId xmlns:a16="http://schemas.microsoft.com/office/drawing/2014/main" id="{9F5FF87F-A494-407D-A63D-7D93E3A0A060}"/>
                  </a:ext>
                </a:extLst>
              </p:cNvPr>
              <p:cNvSpPr>
                <a:spLocks/>
              </p:cNvSpPr>
              <p:nvPr/>
            </p:nvSpPr>
            <p:spPr bwMode="auto">
              <a:xfrm>
                <a:off x="5397673" y="3833463"/>
                <a:ext cx="22180" cy="3164"/>
              </a:xfrm>
              <a:custGeom>
                <a:avLst/>
                <a:gdLst>
                  <a:gd name="T0" fmla="*/ 0 w 24"/>
                  <a:gd name="T1" fmla="*/ 3 h 3"/>
                  <a:gd name="T2" fmla="*/ 0 w 24"/>
                  <a:gd name="T3" fmla="*/ 3 h 3"/>
                  <a:gd name="T4" fmla="*/ 10 w 24"/>
                  <a:gd name="T5" fmla="*/ 3 h 3"/>
                  <a:gd name="T6" fmla="*/ 24 w 24"/>
                  <a:gd name="T7" fmla="*/ 3 h 3"/>
                  <a:gd name="T8" fmla="*/ 0 w 24"/>
                  <a:gd name="T9" fmla="*/ 0 h 3"/>
                  <a:gd name="T10" fmla="*/ 0 w 24"/>
                  <a:gd name="T11" fmla="*/ 3 h 3"/>
                </a:gdLst>
                <a:ahLst/>
                <a:cxnLst>
                  <a:cxn ang="0">
                    <a:pos x="T0" y="T1"/>
                  </a:cxn>
                  <a:cxn ang="0">
                    <a:pos x="T2" y="T3"/>
                  </a:cxn>
                  <a:cxn ang="0">
                    <a:pos x="T4" y="T5"/>
                  </a:cxn>
                  <a:cxn ang="0">
                    <a:pos x="T6" y="T7"/>
                  </a:cxn>
                  <a:cxn ang="0">
                    <a:pos x="T8" y="T9"/>
                  </a:cxn>
                  <a:cxn ang="0">
                    <a:pos x="T10" y="T11"/>
                  </a:cxn>
                </a:cxnLst>
                <a:rect l="0" t="0" r="r" b="b"/>
                <a:pathLst>
                  <a:path w="24" h="3">
                    <a:moveTo>
                      <a:pt x="0" y="3"/>
                    </a:moveTo>
                    <a:lnTo>
                      <a:pt x="0" y="3"/>
                    </a:lnTo>
                    <a:lnTo>
                      <a:pt x="10" y="3"/>
                    </a:lnTo>
                    <a:lnTo>
                      <a:pt x="24" y="3"/>
                    </a:lnTo>
                    <a:lnTo>
                      <a:pt x="0" y="0"/>
                    </a:lnTo>
                    <a:lnTo>
                      <a:pt x="0" y="3"/>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84" name="Freeform 25">
                <a:extLst>
                  <a:ext uri="{FF2B5EF4-FFF2-40B4-BE49-F238E27FC236}">
                    <a16:creationId xmlns:a16="http://schemas.microsoft.com/office/drawing/2014/main" id="{686EA90C-4ED4-416D-98FC-91E0CBE29D60}"/>
                  </a:ext>
                </a:extLst>
              </p:cNvPr>
              <p:cNvSpPr>
                <a:spLocks/>
              </p:cNvSpPr>
              <p:nvPr/>
            </p:nvSpPr>
            <p:spPr bwMode="auto">
              <a:xfrm>
                <a:off x="5331133" y="1348493"/>
                <a:ext cx="47528" cy="80671"/>
              </a:xfrm>
              <a:custGeom>
                <a:avLst/>
                <a:gdLst>
                  <a:gd name="T0" fmla="*/ 46 w 49"/>
                  <a:gd name="T1" fmla="*/ 0 h 84"/>
                  <a:gd name="T2" fmla="*/ 46 w 49"/>
                  <a:gd name="T3" fmla="*/ 0 h 84"/>
                  <a:gd name="T4" fmla="*/ 37 w 49"/>
                  <a:gd name="T5" fmla="*/ 9 h 84"/>
                  <a:gd name="T6" fmla="*/ 30 w 49"/>
                  <a:gd name="T7" fmla="*/ 22 h 84"/>
                  <a:gd name="T8" fmla="*/ 16 w 49"/>
                  <a:gd name="T9" fmla="*/ 30 h 84"/>
                  <a:gd name="T10" fmla="*/ 16 w 49"/>
                  <a:gd name="T11" fmla="*/ 43 h 84"/>
                  <a:gd name="T12" fmla="*/ 7 w 49"/>
                  <a:gd name="T13" fmla="*/ 54 h 84"/>
                  <a:gd name="T14" fmla="*/ 0 w 49"/>
                  <a:gd name="T15" fmla="*/ 70 h 84"/>
                  <a:gd name="T16" fmla="*/ 7 w 49"/>
                  <a:gd name="T17" fmla="*/ 81 h 84"/>
                  <a:gd name="T18" fmla="*/ 19 w 49"/>
                  <a:gd name="T19" fmla="*/ 84 h 84"/>
                  <a:gd name="T20" fmla="*/ 26 w 49"/>
                  <a:gd name="T21" fmla="*/ 73 h 84"/>
                  <a:gd name="T22" fmla="*/ 33 w 49"/>
                  <a:gd name="T23" fmla="*/ 63 h 84"/>
                  <a:gd name="T24" fmla="*/ 33 w 49"/>
                  <a:gd name="T25" fmla="*/ 51 h 84"/>
                  <a:gd name="T26" fmla="*/ 42 w 49"/>
                  <a:gd name="T27" fmla="*/ 36 h 84"/>
                  <a:gd name="T28" fmla="*/ 40 w 49"/>
                  <a:gd name="T29" fmla="*/ 27 h 84"/>
                  <a:gd name="T30" fmla="*/ 49 w 49"/>
                  <a:gd name="T31" fmla="*/ 3 h 84"/>
                  <a:gd name="T32" fmla="*/ 46 w 49"/>
                  <a:gd name="T33"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84">
                    <a:moveTo>
                      <a:pt x="46" y="0"/>
                    </a:moveTo>
                    <a:lnTo>
                      <a:pt x="46" y="0"/>
                    </a:lnTo>
                    <a:lnTo>
                      <a:pt x="37" y="9"/>
                    </a:lnTo>
                    <a:lnTo>
                      <a:pt x="30" y="22"/>
                    </a:lnTo>
                    <a:lnTo>
                      <a:pt x="16" y="30"/>
                    </a:lnTo>
                    <a:lnTo>
                      <a:pt x="16" y="43"/>
                    </a:lnTo>
                    <a:lnTo>
                      <a:pt x="7" y="54"/>
                    </a:lnTo>
                    <a:lnTo>
                      <a:pt x="0" y="70"/>
                    </a:lnTo>
                    <a:lnTo>
                      <a:pt x="7" y="81"/>
                    </a:lnTo>
                    <a:lnTo>
                      <a:pt x="19" y="84"/>
                    </a:lnTo>
                    <a:lnTo>
                      <a:pt x="26" y="73"/>
                    </a:lnTo>
                    <a:lnTo>
                      <a:pt x="33" y="63"/>
                    </a:lnTo>
                    <a:lnTo>
                      <a:pt x="33" y="51"/>
                    </a:lnTo>
                    <a:lnTo>
                      <a:pt x="42" y="36"/>
                    </a:lnTo>
                    <a:lnTo>
                      <a:pt x="40" y="27"/>
                    </a:lnTo>
                    <a:lnTo>
                      <a:pt x="49" y="3"/>
                    </a:lnTo>
                    <a:lnTo>
                      <a:pt x="46" y="0"/>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85" name="Freeform 26">
                <a:extLst>
                  <a:ext uri="{FF2B5EF4-FFF2-40B4-BE49-F238E27FC236}">
                    <a16:creationId xmlns:a16="http://schemas.microsoft.com/office/drawing/2014/main" id="{EF0B071E-55C6-465F-B2A6-4DB9624B15AE}"/>
                  </a:ext>
                </a:extLst>
              </p:cNvPr>
              <p:cNvSpPr>
                <a:spLocks/>
              </p:cNvSpPr>
              <p:nvPr/>
            </p:nvSpPr>
            <p:spPr bwMode="auto">
              <a:xfrm>
                <a:off x="5754135" y="1171334"/>
                <a:ext cx="47528" cy="30054"/>
              </a:xfrm>
              <a:custGeom>
                <a:avLst/>
                <a:gdLst>
                  <a:gd name="T0" fmla="*/ 12 w 49"/>
                  <a:gd name="T1" fmla="*/ 31 h 31"/>
                  <a:gd name="T2" fmla="*/ 12 w 49"/>
                  <a:gd name="T3" fmla="*/ 31 h 31"/>
                  <a:gd name="T4" fmla="*/ 37 w 49"/>
                  <a:gd name="T5" fmla="*/ 27 h 31"/>
                  <a:gd name="T6" fmla="*/ 49 w 49"/>
                  <a:gd name="T7" fmla="*/ 21 h 31"/>
                  <a:gd name="T8" fmla="*/ 42 w 49"/>
                  <a:gd name="T9" fmla="*/ 10 h 31"/>
                  <a:gd name="T10" fmla="*/ 29 w 49"/>
                  <a:gd name="T11" fmla="*/ 0 h 31"/>
                  <a:gd name="T12" fmla="*/ 19 w 49"/>
                  <a:gd name="T13" fmla="*/ 0 h 31"/>
                  <a:gd name="T14" fmla="*/ 22 w 49"/>
                  <a:gd name="T15" fmla="*/ 10 h 31"/>
                  <a:gd name="T16" fmla="*/ 12 w 49"/>
                  <a:gd name="T17" fmla="*/ 18 h 31"/>
                  <a:gd name="T18" fmla="*/ 0 w 49"/>
                  <a:gd name="T19" fmla="*/ 21 h 31"/>
                  <a:gd name="T20" fmla="*/ 12 w 49"/>
                  <a:gd name="T21" fmla="*/ 27 h 31"/>
                  <a:gd name="T22" fmla="*/ 12 w 49"/>
                  <a:gd name="T23"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31">
                    <a:moveTo>
                      <a:pt x="12" y="31"/>
                    </a:moveTo>
                    <a:lnTo>
                      <a:pt x="12" y="31"/>
                    </a:lnTo>
                    <a:lnTo>
                      <a:pt x="37" y="27"/>
                    </a:lnTo>
                    <a:lnTo>
                      <a:pt x="49" y="21"/>
                    </a:lnTo>
                    <a:lnTo>
                      <a:pt x="42" y="10"/>
                    </a:lnTo>
                    <a:lnTo>
                      <a:pt x="29" y="0"/>
                    </a:lnTo>
                    <a:lnTo>
                      <a:pt x="19" y="0"/>
                    </a:lnTo>
                    <a:lnTo>
                      <a:pt x="22" y="10"/>
                    </a:lnTo>
                    <a:lnTo>
                      <a:pt x="12" y="18"/>
                    </a:lnTo>
                    <a:lnTo>
                      <a:pt x="0" y="21"/>
                    </a:lnTo>
                    <a:lnTo>
                      <a:pt x="12" y="27"/>
                    </a:lnTo>
                    <a:lnTo>
                      <a:pt x="12" y="31"/>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86" name="Freeform 27">
                <a:extLst>
                  <a:ext uri="{FF2B5EF4-FFF2-40B4-BE49-F238E27FC236}">
                    <a16:creationId xmlns:a16="http://schemas.microsoft.com/office/drawing/2014/main" id="{BF9C54A9-7979-434B-87ED-BEDBDC85F9C4}"/>
                  </a:ext>
                </a:extLst>
              </p:cNvPr>
              <p:cNvSpPr>
                <a:spLocks/>
              </p:cNvSpPr>
              <p:nvPr/>
            </p:nvSpPr>
            <p:spPr bwMode="auto">
              <a:xfrm>
                <a:off x="5063390" y="896105"/>
                <a:ext cx="80799" cy="63271"/>
              </a:xfrm>
              <a:custGeom>
                <a:avLst/>
                <a:gdLst>
                  <a:gd name="T0" fmla="*/ 18 w 86"/>
                  <a:gd name="T1" fmla="*/ 61 h 67"/>
                  <a:gd name="T2" fmla="*/ 18 w 86"/>
                  <a:gd name="T3" fmla="*/ 61 h 67"/>
                  <a:gd name="T4" fmla="*/ 27 w 86"/>
                  <a:gd name="T5" fmla="*/ 51 h 67"/>
                  <a:gd name="T6" fmla="*/ 34 w 86"/>
                  <a:gd name="T7" fmla="*/ 43 h 67"/>
                  <a:gd name="T8" fmla="*/ 60 w 86"/>
                  <a:gd name="T9" fmla="*/ 33 h 67"/>
                  <a:gd name="T10" fmla="*/ 71 w 86"/>
                  <a:gd name="T11" fmla="*/ 24 h 67"/>
                  <a:gd name="T12" fmla="*/ 76 w 86"/>
                  <a:gd name="T13" fmla="*/ 13 h 67"/>
                  <a:gd name="T14" fmla="*/ 86 w 86"/>
                  <a:gd name="T15" fmla="*/ 3 h 67"/>
                  <a:gd name="T16" fmla="*/ 83 w 86"/>
                  <a:gd name="T17" fmla="*/ 0 h 67"/>
                  <a:gd name="T18" fmla="*/ 71 w 86"/>
                  <a:gd name="T19" fmla="*/ 6 h 67"/>
                  <a:gd name="T20" fmla="*/ 50 w 86"/>
                  <a:gd name="T21" fmla="*/ 22 h 67"/>
                  <a:gd name="T22" fmla="*/ 23 w 86"/>
                  <a:gd name="T23" fmla="*/ 33 h 67"/>
                  <a:gd name="T24" fmla="*/ 0 w 86"/>
                  <a:gd name="T25" fmla="*/ 49 h 67"/>
                  <a:gd name="T26" fmla="*/ 0 w 86"/>
                  <a:gd name="T27" fmla="*/ 54 h 67"/>
                  <a:gd name="T28" fmla="*/ 4 w 86"/>
                  <a:gd name="T29" fmla="*/ 67 h 67"/>
                  <a:gd name="T30" fmla="*/ 18 w 86"/>
                  <a:gd name="T31" fmla="*/ 6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6" h="67">
                    <a:moveTo>
                      <a:pt x="18" y="61"/>
                    </a:moveTo>
                    <a:lnTo>
                      <a:pt x="18" y="61"/>
                    </a:lnTo>
                    <a:lnTo>
                      <a:pt x="27" y="51"/>
                    </a:lnTo>
                    <a:lnTo>
                      <a:pt x="34" y="43"/>
                    </a:lnTo>
                    <a:lnTo>
                      <a:pt x="60" y="33"/>
                    </a:lnTo>
                    <a:lnTo>
                      <a:pt x="71" y="24"/>
                    </a:lnTo>
                    <a:lnTo>
                      <a:pt x="76" y="13"/>
                    </a:lnTo>
                    <a:lnTo>
                      <a:pt x="86" y="3"/>
                    </a:lnTo>
                    <a:lnTo>
                      <a:pt x="83" y="0"/>
                    </a:lnTo>
                    <a:lnTo>
                      <a:pt x="71" y="6"/>
                    </a:lnTo>
                    <a:lnTo>
                      <a:pt x="50" y="22"/>
                    </a:lnTo>
                    <a:lnTo>
                      <a:pt x="23" y="33"/>
                    </a:lnTo>
                    <a:lnTo>
                      <a:pt x="0" y="49"/>
                    </a:lnTo>
                    <a:lnTo>
                      <a:pt x="0" y="54"/>
                    </a:lnTo>
                    <a:lnTo>
                      <a:pt x="4" y="67"/>
                    </a:lnTo>
                    <a:lnTo>
                      <a:pt x="18" y="61"/>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87" name="Freeform 28">
                <a:extLst>
                  <a:ext uri="{FF2B5EF4-FFF2-40B4-BE49-F238E27FC236}">
                    <a16:creationId xmlns:a16="http://schemas.microsoft.com/office/drawing/2014/main" id="{A2FB0159-98E5-494A-8DC2-D048BF666980}"/>
                  </a:ext>
                </a:extLst>
              </p:cNvPr>
              <p:cNvSpPr>
                <a:spLocks/>
              </p:cNvSpPr>
              <p:nvPr/>
            </p:nvSpPr>
            <p:spPr bwMode="auto">
              <a:xfrm>
                <a:off x="5144188" y="1003666"/>
                <a:ext cx="106147" cy="83835"/>
              </a:xfrm>
              <a:custGeom>
                <a:avLst/>
                <a:gdLst>
                  <a:gd name="T0" fmla="*/ 4 w 110"/>
                  <a:gd name="T1" fmla="*/ 65 h 88"/>
                  <a:gd name="T2" fmla="*/ 4 w 110"/>
                  <a:gd name="T3" fmla="*/ 65 h 88"/>
                  <a:gd name="T4" fmla="*/ 27 w 110"/>
                  <a:gd name="T5" fmla="*/ 65 h 88"/>
                  <a:gd name="T6" fmla="*/ 16 w 110"/>
                  <a:gd name="T7" fmla="*/ 78 h 88"/>
                  <a:gd name="T8" fmla="*/ 30 w 110"/>
                  <a:gd name="T9" fmla="*/ 88 h 88"/>
                  <a:gd name="T10" fmla="*/ 46 w 110"/>
                  <a:gd name="T11" fmla="*/ 57 h 88"/>
                  <a:gd name="T12" fmla="*/ 67 w 110"/>
                  <a:gd name="T13" fmla="*/ 37 h 88"/>
                  <a:gd name="T14" fmla="*/ 80 w 110"/>
                  <a:gd name="T15" fmla="*/ 27 h 88"/>
                  <a:gd name="T16" fmla="*/ 83 w 110"/>
                  <a:gd name="T17" fmla="*/ 14 h 88"/>
                  <a:gd name="T18" fmla="*/ 99 w 110"/>
                  <a:gd name="T19" fmla="*/ 14 h 88"/>
                  <a:gd name="T20" fmla="*/ 110 w 110"/>
                  <a:gd name="T21" fmla="*/ 6 h 88"/>
                  <a:gd name="T22" fmla="*/ 99 w 110"/>
                  <a:gd name="T23" fmla="*/ 0 h 88"/>
                  <a:gd name="T24" fmla="*/ 73 w 110"/>
                  <a:gd name="T25" fmla="*/ 0 h 88"/>
                  <a:gd name="T26" fmla="*/ 46 w 110"/>
                  <a:gd name="T27" fmla="*/ 9 h 88"/>
                  <a:gd name="T28" fmla="*/ 23 w 110"/>
                  <a:gd name="T29" fmla="*/ 21 h 88"/>
                  <a:gd name="T30" fmla="*/ 8 w 110"/>
                  <a:gd name="T31" fmla="*/ 45 h 88"/>
                  <a:gd name="T32" fmla="*/ 0 w 110"/>
                  <a:gd name="T33" fmla="*/ 54 h 88"/>
                  <a:gd name="T34" fmla="*/ 4 w 110"/>
                  <a:gd name="T35" fmla="*/ 6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88">
                    <a:moveTo>
                      <a:pt x="4" y="65"/>
                    </a:moveTo>
                    <a:lnTo>
                      <a:pt x="4" y="65"/>
                    </a:lnTo>
                    <a:lnTo>
                      <a:pt x="27" y="65"/>
                    </a:lnTo>
                    <a:lnTo>
                      <a:pt x="16" y="78"/>
                    </a:lnTo>
                    <a:lnTo>
                      <a:pt x="30" y="88"/>
                    </a:lnTo>
                    <a:lnTo>
                      <a:pt x="46" y="57"/>
                    </a:lnTo>
                    <a:lnTo>
                      <a:pt x="67" y="37"/>
                    </a:lnTo>
                    <a:lnTo>
                      <a:pt x="80" y="27"/>
                    </a:lnTo>
                    <a:lnTo>
                      <a:pt x="83" y="14"/>
                    </a:lnTo>
                    <a:lnTo>
                      <a:pt x="99" y="14"/>
                    </a:lnTo>
                    <a:lnTo>
                      <a:pt x="110" y="6"/>
                    </a:lnTo>
                    <a:lnTo>
                      <a:pt x="99" y="0"/>
                    </a:lnTo>
                    <a:lnTo>
                      <a:pt x="73" y="0"/>
                    </a:lnTo>
                    <a:lnTo>
                      <a:pt x="46" y="9"/>
                    </a:lnTo>
                    <a:lnTo>
                      <a:pt x="23" y="21"/>
                    </a:lnTo>
                    <a:lnTo>
                      <a:pt x="8" y="45"/>
                    </a:lnTo>
                    <a:lnTo>
                      <a:pt x="0" y="54"/>
                    </a:lnTo>
                    <a:lnTo>
                      <a:pt x="4" y="65"/>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88" name="Freeform 29">
                <a:extLst>
                  <a:ext uri="{FF2B5EF4-FFF2-40B4-BE49-F238E27FC236}">
                    <a16:creationId xmlns:a16="http://schemas.microsoft.com/office/drawing/2014/main" id="{C5C1517E-A878-434E-9C00-C2FE9F385E92}"/>
                  </a:ext>
                </a:extLst>
              </p:cNvPr>
              <p:cNvSpPr>
                <a:spLocks/>
              </p:cNvSpPr>
              <p:nvPr/>
            </p:nvSpPr>
            <p:spPr bwMode="auto">
              <a:xfrm>
                <a:off x="5546595" y="1253586"/>
                <a:ext cx="11090" cy="26891"/>
              </a:xfrm>
              <a:custGeom>
                <a:avLst/>
                <a:gdLst>
                  <a:gd name="T0" fmla="*/ 4 w 13"/>
                  <a:gd name="T1" fmla="*/ 7 h 28"/>
                  <a:gd name="T2" fmla="*/ 4 w 13"/>
                  <a:gd name="T3" fmla="*/ 7 h 28"/>
                  <a:gd name="T4" fmla="*/ 0 w 13"/>
                  <a:gd name="T5" fmla="*/ 16 h 28"/>
                  <a:gd name="T6" fmla="*/ 0 w 13"/>
                  <a:gd name="T7" fmla="*/ 28 h 28"/>
                  <a:gd name="T8" fmla="*/ 13 w 13"/>
                  <a:gd name="T9" fmla="*/ 24 h 28"/>
                  <a:gd name="T10" fmla="*/ 13 w 13"/>
                  <a:gd name="T11" fmla="*/ 4 h 28"/>
                  <a:gd name="T12" fmla="*/ 13 w 13"/>
                  <a:gd name="T13" fmla="*/ 0 h 28"/>
                  <a:gd name="T14" fmla="*/ 4 w 13"/>
                  <a:gd name="T15" fmla="*/ 7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8">
                    <a:moveTo>
                      <a:pt x="4" y="7"/>
                    </a:moveTo>
                    <a:lnTo>
                      <a:pt x="4" y="7"/>
                    </a:lnTo>
                    <a:lnTo>
                      <a:pt x="0" y="16"/>
                    </a:lnTo>
                    <a:lnTo>
                      <a:pt x="0" y="28"/>
                    </a:lnTo>
                    <a:lnTo>
                      <a:pt x="13" y="24"/>
                    </a:lnTo>
                    <a:lnTo>
                      <a:pt x="13" y="4"/>
                    </a:lnTo>
                    <a:lnTo>
                      <a:pt x="13" y="0"/>
                    </a:lnTo>
                    <a:lnTo>
                      <a:pt x="4" y="7"/>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89" name="Freeform 30">
                <a:extLst>
                  <a:ext uri="{FF2B5EF4-FFF2-40B4-BE49-F238E27FC236}">
                    <a16:creationId xmlns:a16="http://schemas.microsoft.com/office/drawing/2014/main" id="{7F64295C-F236-46B4-BF0A-39188664CAB4}"/>
                  </a:ext>
                </a:extLst>
              </p:cNvPr>
              <p:cNvSpPr>
                <a:spLocks/>
              </p:cNvSpPr>
              <p:nvPr/>
            </p:nvSpPr>
            <p:spPr bwMode="auto">
              <a:xfrm>
                <a:off x="6785500" y="4550009"/>
                <a:ext cx="7922" cy="6327"/>
              </a:xfrm>
              <a:custGeom>
                <a:avLst/>
                <a:gdLst>
                  <a:gd name="T0" fmla="*/ 0 w 9"/>
                  <a:gd name="T1" fmla="*/ 6 h 6"/>
                  <a:gd name="T2" fmla="*/ 0 w 9"/>
                  <a:gd name="T3" fmla="*/ 6 h 6"/>
                  <a:gd name="T4" fmla="*/ 9 w 9"/>
                  <a:gd name="T5" fmla="*/ 3 h 6"/>
                  <a:gd name="T6" fmla="*/ 9 w 9"/>
                  <a:gd name="T7" fmla="*/ 0 h 6"/>
                  <a:gd name="T8" fmla="*/ 0 w 9"/>
                  <a:gd name="T9" fmla="*/ 6 h 6"/>
                </a:gdLst>
                <a:ahLst/>
                <a:cxnLst>
                  <a:cxn ang="0">
                    <a:pos x="T0" y="T1"/>
                  </a:cxn>
                  <a:cxn ang="0">
                    <a:pos x="T2" y="T3"/>
                  </a:cxn>
                  <a:cxn ang="0">
                    <a:pos x="T4" y="T5"/>
                  </a:cxn>
                  <a:cxn ang="0">
                    <a:pos x="T6" y="T7"/>
                  </a:cxn>
                  <a:cxn ang="0">
                    <a:pos x="T8" y="T9"/>
                  </a:cxn>
                </a:cxnLst>
                <a:rect l="0" t="0" r="r" b="b"/>
                <a:pathLst>
                  <a:path w="9" h="6">
                    <a:moveTo>
                      <a:pt x="0" y="6"/>
                    </a:moveTo>
                    <a:lnTo>
                      <a:pt x="0" y="6"/>
                    </a:lnTo>
                    <a:lnTo>
                      <a:pt x="9" y="3"/>
                    </a:lnTo>
                    <a:lnTo>
                      <a:pt x="9" y="0"/>
                    </a:lnTo>
                    <a:lnTo>
                      <a:pt x="0" y="6"/>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90" name="Freeform 31">
                <a:extLst>
                  <a:ext uri="{FF2B5EF4-FFF2-40B4-BE49-F238E27FC236}">
                    <a16:creationId xmlns:a16="http://schemas.microsoft.com/office/drawing/2014/main" id="{260C561B-75AB-4D6B-A1EA-C38E9AA794DE}"/>
                  </a:ext>
                </a:extLst>
              </p:cNvPr>
              <p:cNvSpPr>
                <a:spLocks/>
              </p:cNvSpPr>
              <p:nvPr/>
            </p:nvSpPr>
            <p:spPr bwMode="auto">
              <a:xfrm>
                <a:off x="6620735" y="4627515"/>
                <a:ext cx="12674" cy="4746"/>
              </a:xfrm>
              <a:custGeom>
                <a:avLst/>
                <a:gdLst>
                  <a:gd name="T0" fmla="*/ 0 w 12"/>
                  <a:gd name="T1" fmla="*/ 3 h 6"/>
                  <a:gd name="T2" fmla="*/ 0 w 12"/>
                  <a:gd name="T3" fmla="*/ 3 h 6"/>
                  <a:gd name="T4" fmla="*/ 0 w 12"/>
                  <a:gd name="T5" fmla="*/ 6 h 6"/>
                  <a:gd name="T6" fmla="*/ 12 w 12"/>
                  <a:gd name="T7" fmla="*/ 0 h 6"/>
                  <a:gd name="T8" fmla="*/ 0 w 12"/>
                  <a:gd name="T9" fmla="*/ 3 h 6"/>
                </a:gdLst>
                <a:ahLst/>
                <a:cxnLst>
                  <a:cxn ang="0">
                    <a:pos x="T0" y="T1"/>
                  </a:cxn>
                  <a:cxn ang="0">
                    <a:pos x="T2" y="T3"/>
                  </a:cxn>
                  <a:cxn ang="0">
                    <a:pos x="T4" y="T5"/>
                  </a:cxn>
                  <a:cxn ang="0">
                    <a:pos x="T6" y="T7"/>
                  </a:cxn>
                  <a:cxn ang="0">
                    <a:pos x="T8" y="T9"/>
                  </a:cxn>
                </a:cxnLst>
                <a:rect l="0" t="0" r="r" b="b"/>
                <a:pathLst>
                  <a:path w="12" h="6">
                    <a:moveTo>
                      <a:pt x="0" y="3"/>
                    </a:moveTo>
                    <a:lnTo>
                      <a:pt x="0" y="3"/>
                    </a:lnTo>
                    <a:lnTo>
                      <a:pt x="0" y="6"/>
                    </a:lnTo>
                    <a:lnTo>
                      <a:pt x="12" y="0"/>
                    </a:lnTo>
                    <a:lnTo>
                      <a:pt x="0" y="3"/>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91" name="Freeform 32">
                <a:extLst>
                  <a:ext uri="{FF2B5EF4-FFF2-40B4-BE49-F238E27FC236}">
                    <a16:creationId xmlns:a16="http://schemas.microsoft.com/office/drawing/2014/main" id="{301B1609-4B55-4EA0-835B-76DA09D277CB}"/>
                  </a:ext>
                </a:extLst>
              </p:cNvPr>
              <p:cNvSpPr>
                <a:spLocks/>
              </p:cNvSpPr>
              <p:nvPr/>
            </p:nvSpPr>
            <p:spPr bwMode="auto">
              <a:xfrm>
                <a:off x="6680937" y="4591135"/>
                <a:ext cx="15843" cy="12654"/>
              </a:xfrm>
              <a:custGeom>
                <a:avLst/>
                <a:gdLst>
                  <a:gd name="T0" fmla="*/ 0 w 16"/>
                  <a:gd name="T1" fmla="*/ 0 h 14"/>
                  <a:gd name="T2" fmla="*/ 0 w 16"/>
                  <a:gd name="T3" fmla="*/ 0 h 14"/>
                  <a:gd name="T4" fmla="*/ 9 w 16"/>
                  <a:gd name="T5" fmla="*/ 14 h 14"/>
                  <a:gd name="T6" fmla="*/ 16 w 16"/>
                  <a:gd name="T7" fmla="*/ 14 h 14"/>
                  <a:gd name="T8" fmla="*/ 9 w 16"/>
                  <a:gd name="T9" fmla="*/ 5 h 14"/>
                  <a:gd name="T10" fmla="*/ 0 w 16"/>
                  <a:gd name="T11" fmla="*/ 0 h 14"/>
                </a:gdLst>
                <a:ahLst/>
                <a:cxnLst>
                  <a:cxn ang="0">
                    <a:pos x="T0" y="T1"/>
                  </a:cxn>
                  <a:cxn ang="0">
                    <a:pos x="T2" y="T3"/>
                  </a:cxn>
                  <a:cxn ang="0">
                    <a:pos x="T4" y="T5"/>
                  </a:cxn>
                  <a:cxn ang="0">
                    <a:pos x="T6" y="T7"/>
                  </a:cxn>
                  <a:cxn ang="0">
                    <a:pos x="T8" y="T9"/>
                  </a:cxn>
                  <a:cxn ang="0">
                    <a:pos x="T10" y="T11"/>
                  </a:cxn>
                </a:cxnLst>
                <a:rect l="0" t="0" r="r" b="b"/>
                <a:pathLst>
                  <a:path w="16" h="14">
                    <a:moveTo>
                      <a:pt x="0" y="0"/>
                    </a:moveTo>
                    <a:lnTo>
                      <a:pt x="0" y="0"/>
                    </a:lnTo>
                    <a:lnTo>
                      <a:pt x="9" y="14"/>
                    </a:lnTo>
                    <a:lnTo>
                      <a:pt x="16" y="14"/>
                    </a:lnTo>
                    <a:lnTo>
                      <a:pt x="9" y="5"/>
                    </a:lnTo>
                    <a:lnTo>
                      <a:pt x="0" y="0"/>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92" name="Freeform 33">
                <a:extLst>
                  <a:ext uri="{FF2B5EF4-FFF2-40B4-BE49-F238E27FC236}">
                    <a16:creationId xmlns:a16="http://schemas.microsoft.com/office/drawing/2014/main" id="{25D994E3-29BF-489D-9D18-32319EF00A22}"/>
                  </a:ext>
                </a:extLst>
              </p:cNvPr>
              <p:cNvSpPr>
                <a:spLocks/>
              </p:cNvSpPr>
              <p:nvPr/>
            </p:nvSpPr>
            <p:spPr bwMode="auto">
              <a:xfrm>
                <a:off x="6503498" y="4323814"/>
                <a:ext cx="25348" cy="14236"/>
              </a:xfrm>
              <a:custGeom>
                <a:avLst/>
                <a:gdLst>
                  <a:gd name="T0" fmla="*/ 0 w 27"/>
                  <a:gd name="T1" fmla="*/ 0 h 14"/>
                  <a:gd name="T2" fmla="*/ 0 w 27"/>
                  <a:gd name="T3" fmla="*/ 0 h 14"/>
                  <a:gd name="T4" fmla="*/ 8 w 27"/>
                  <a:gd name="T5" fmla="*/ 11 h 14"/>
                  <a:gd name="T6" fmla="*/ 15 w 27"/>
                  <a:gd name="T7" fmla="*/ 14 h 14"/>
                  <a:gd name="T8" fmla="*/ 27 w 27"/>
                  <a:gd name="T9" fmla="*/ 8 h 14"/>
                  <a:gd name="T10" fmla="*/ 15 w 27"/>
                  <a:gd name="T11" fmla="*/ 11 h 14"/>
                  <a:gd name="T12" fmla="*/ 0 w 27"/>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7" h="14">
                    <a:moveTo>
                      <a:pt x="0" y="0"/>
                    </a:moveTo>
                    <a:lnTo>
                      <a:pt x="0" y="0"/>
                    </a:lnTo>
                    <a:lnTo>
                      <a:pt x="8" y="11"/>
                    </a:lnTo>
                    <a:lnTo>
                      <a:pt x="15" y="14"/>
                    </a:lnTo>
                    <a:lnTo>
                      <a:pt x="27" y="8"/>
                    </a:lnTo>
                    <a:lnTo>
                      <a:pt x="15" y="11"/>
                    </a:lnTo>
                    <a:lnTo>
                      <a:pt x="0" y="0"/>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93" name="Freeform 34">
                <a:extLst>
                  <a:ext uri="{FF2B5EF4-FFF2-40B4-BE49-F238E27FC236}">
                    <a16:creationId xmlns:a16="http://schemas.microsoft.com/office/drawing/2014/main" id="{DF62443C-ECCE-4818-929F-56438C36A192}"/>
                  </a:ext>
                </a:extLst>
              </p:cNvPr>
              <p:cNvSpPr>
                <a:spLocks/>
              </p:cNvSpPr>
              <p:nvPr/>
            </p:nvSpPr>
            <p:spPr bwMode="auto">
              <a:xfrm>
                <a:off x="6807680" y="4467756"/>
                <a:ext cx="42776" cy="71180"/>
              </a:xfrm>
              <a:custGeom>
                <a:avLst/>
                <a:gdLst>
                  <a:gd name="T0" fmla="*/ 32 w 46"/>
                  <a:gd name="T1" fmla="*/ 21 h 75"/>
                  <a:gd name="T2" fmla="*/ 32 w 46"/>
                  <a:gd name="T3" fmla="*/ 21 h 75"/>
                  <a:gd name="T4" fmla="*/ 23 w 46"/>
                  <a:gd name="T5" fmla="*/ 42 h 75"/>
                  <a:gd name="T6" fmla="*/ 5 w 46"/>
                  <a:gd name="T7" fmla="*/ 63 h 75"/>
                  <a:gd name="T8" fmla="*/ 5 w 46"/>
                  <a:gd name="T9" fmla="*/ 66 h 75"/>
                  <a:gd name="T10" fmla="*/ 0 w 46"/>
                  <a:gd name="T11" fmla="*/ 75 h 75"/>
                  <a:gd name="T12" fmla="*/ 27 w 46"/>
                  <a:gd name="T13" fmla="*/ 42 h 75"/>
                  <a:gd name="T14" fmla="*/ 46 w 46"/>
                  <a:gd name="T15" fmla="*/ 0 h 75"/>
                  <a:gd name="T16" fmla="*/ 32 w 46"/>
                  <a:gd name="T17" fmla="*/ 8 h 75"/>
                  <a:gd name="T18" fmla="*/ 32 w 46"/>
                  <a:gd name="T19" fmla="*/ 2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75">
                    <a:moveTo>
                      <a:pt x="32" y="21"/>
                    </a:moveTo>
                    <a:lnTo>
                      <a:pt x="32" y="21"/>
                    </a:lnTo>
                    <a:lnTo>
                      <a:pt x="23" y="42"/>
                    </a:lnTo>
                    <a:lnTo>
                      <a:pt x="5" y="63"/>
                    </a:lnTo>
                    <a:lnTo>
                      <a:pt x="5" y="66"/>
                    </a:lnTo>
                    <a:lnTo>
                      <a:pt x="0" y="75"/>
                    </a:lnTo>
                    <a:lnTo>
                      <a:pt x="27" y="42"/>
                    </a:lnTo>
                    <a:lnTo>
                      <a:pt x="46" y="0"/>
                    </a:lnTo>
                    <a:lnTo>
                      <a:pt x="32" y="8"/>
                    </a:lnTo>
                    <a:lnTo>
                      <a:pt x="32" y="21"/>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94" name="Freeform 35">
                <a:extLst>
                  <a:ext uri="{FF2B5EF4-FFF2-40B4-BE49-F238E27FC236}">
                    <a16:creationId xmlns:a16="http://schemas.microsoft.com/office/drawing/2014/main" id="{E13E940A-A905-47B4-B7C5-8B8AAC9A3C27}"/>
                  </a:ext>
                </a:extLst>
              </p:cNvPr>
              <p:cNvSpPr>
                <a:spLocks/>
              </p:cNvSpPr>
              <p:nvPr/>
            </p:nvSpPr>
            <p:spPr bwMode="auto">
              <a:xfrm>
                <a:off x="6853623" y="4440866"/>
                <a:ext cx="3169" cy="11073"/>
              </a:xfrm>
              <a:custGeom>
                <a:avLst/>
                <a:gdLst>
                  <a:gd name="T0" fmla="*/ 0 w 4"/>
                  <a:gd name="T1" fmla="*/ 0 h 11"/>
                  <a:gd name="T2" fmla="*/ 0 w 4"/>
                  <a:gd name="T3" fmla="*/ 0 h 11"/>
                  <a:gd name="T4" fmla="*/ 0 w 4"/>
                  <a:gd name="T5" fmla="*/ 11 h 11"/>
                  <a:gd name="T6" fmla="*/ 4 w 4"/>
                  <a:gd name="T7" fmla="*/ 0 h 11"/>
                  <a:gd name="T8" fmla="*/ 0 w 4"/>
                  <a:gd name="T9" fmla="*/ 0 h 11"/>
                </a:gdLst>
                <a:ahLst/>
                <a:cxnLst>
                  <a:cxn ang="0">
                    <a:pos x="T0" y="T1"/>
                  </a:cxn>
                  <a:cxn ang="0">
                    <a:pos x="T2" y="T3"/>
                  </a:cxn>
                  <a:cxn ang="0">
                    <a:pos x="T4" y="T5"/>
                  </a:cxn>
                  <a:cxn ang="0">
                    <a:pos x="T6" y="T7"/>
                  </a:cxn>
                  <a:cxn ang="0">
                    <a:pos x="T8" y="T9"/>
                  </a:cxn>
                </a:cxnLst>
                <a:rect l="0" t="0" r="r" b="b"/>
                <a:pathLst>
                  <a:path w="4" h="11">
                    <a:moveTo>
                      <a:pt x="0" y="0"/>
                    </a:moveTo>
                    <a:lnTo>
                      <a:pt x="0" y="0"/>
                    </a:lnTo>
                    <a:lnTo>
                      <a:pt x="0" y="11"/>
                    </a:lnTo>
                    <a:lnTo>
                      <a:pt x="4" y="0"/>
                    </a:lnTo>
                    <a:lnTo>
                      <a:pt x="0" y="0"/>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95" name="Freeform 36">
                <a:extLst>
                  <a:ext uri="{FF2B5EF4-FFF2-40B4-BE49-F238E27FC236}">
                    <a16:creationId xmlns:a16="http://schemas.microsoft.com/office/drawing/2014/main" id="{02D09BEA-0FA7-42F4-952C-1FD244BB1948}"/>
                  </a:ext>
                </a:extLst>
              </p:cNvPr>
              <p:cNvSpPr>
                <a:spLocks/>
              </p:cNvSpPr>
              <p:nvPr/>
            </p:nvSpPr>
            <p:spPr bwMode="auto">
              <a:xfrm>
                <a:off x="5467381" y="3827136"/>
                <a:ext cx="14259" cy="3164"/>
              </a:xfrm>
              <a:custGeom>
                <a:avLst/>
                <a:gdLst>
                  <a:gd name="T0" fmla="*/ 0 w 16"/>
                  <a:gd name="T1" fmla="*/ 4 h 4"/>
                  <a:gd name="T2" fmla="*/ 0 w 16"/>
                  <a:gd name="T3" fmla="*/ 4 h 4"/>
                  <a:gd name="T4" fmla="*/ 9 w 16"/>
                  <a:gd name="T5" fmla="*/ 3 h 4"/>
                  <a:gd name="T6" fmla="*/ 16 w 16"/>
                  <a:gd name="T7" fmla="*/ 0 h 4"/>
                  <a:gd name="T8" fmla="*/ 0 w 16"/>
                  <a:gd name="T9" fmla="*/ 4 h 4"/>
                </a:gdLst>
                <a:ahLst/>
                <a:cxnLst>
                  <a:cxn ang="0">
                    <a:pos x="T0" y="T1"/>
                  </a:cxn>
                  <a:cxn ang="0">
                    <a:pos x="T2" y="T3"/>
                  </a:cxn>
                  <a:cxn ang="0">
                    <a:pos x="T4" y="T5"/>
                  </a:cxn>
                  <a:cxn ang="0">
                    <a:pos x="T6" y="T7"/>
                  </a:cxn>
                  <a:cxn ang="0">
                    <a:pos x="T8" y="T9"/>
                  </a:cxn>
                </a:cxnLst>
                <a:rect l="0" t="0" r="r" b="b"/>
                <a:pathLst>
                  <a:path w="16" h="4">
                    <a:moveTo>
                      <a:pt x="0" y="4"/>
                    </a:moveTo>
                    <a:lnTo>
                      <a:pt x="0" y="4"/>
                    </a:lnTo>
                    <a:lnTo>
                      <a:pt x="9" y="3"/>
                    </a:lnTo>
                    <a:lnTo>
                      <a:pt x="16" y="0"/>
                    </a:lnTo>
                    <a:lnTo>
                      <a:pt x="0" y="4"/>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96" name="Freeform 37">
                <a:extLst>
                  <a:ext uri="{FF2B5EF4-FFF2-40B4-BE49-F238E27FC236}">
                    <a16:creationId xmlns:a16="http://schemas.microsoft.com/office/drawing/2014/main" id="{7C991660-9268-408E-B333-9510AA6B5668}"/>
                  </a:ext>
                </a:extLst>
              </p:cNvPr>
              <p:cNvSpPr>
                <a:spLocks/>
              </p:cNvSpPr>
              <p:nvPr/>
            </p:nvSpPr>
            <p:spPr bwMode="auto">
              <a:xfrm>
                <a:off x="5614718" y="3781265"/>
                <a:ext cx="110899" cy="22145"/>
              </a:xfrm>
              <a:custGeom>
                <a:avLst/>
                <a:gdLst>
                  <a:gd name="T0" fmla="*/ 80 w 117"/>
                  <a:gd name="T1" fmla="*/ 1 h 24"/>
                  <a:gd name="T2" fmla="*/ 80 w 117"/>
                  <a:gd name="T3" fmla="*/ 1 h 24"/>
                  <a:gd name="T4" fmla="*/ 50 w 117"/>
                  <a:gd name="T5" fmla="*/ 11 h 24"/>
                  <a:gd name="T6" fmla="*/ 41 w 117"/>
                  <a:gd name="T7" fmla="*/ 11 h 24"/>
                  <a:gd name="T8" fmla="*/ 27 w 117"/>
                  <a:gd name="T9" fmla="*/ 17 h 24"/>
                  <a:gd name="T10" fmla="*/ 0 w 117"/>
                  <a:gd name="T11" fmla="*/ 24 h 24"/>
                  <a:gd name="T12" fmla="*/ 14 w 117"/>
                  <a:gd name="T13" fmla="*/ 24 h 24"/>
                  <a:gd name="T14" fmla="*/ 90 w 117"/>
                  <a:gd name="T15" fmla="*/ 1 h 24"/>
                  <a:gd name="T16" fmla="*/ 117 w 117"/>
                  <a:gd name="T17" fmla="*/ 0 h 24"/>
                  <a:gd name="T18" fmla="*/ 106 w 117"/>
                  <a:gd name="T19" fmla="*/ 0 h 24"/>
                  <a:gd name="T20" fmla="*/ 80 w 117"/>
                  <a:gd name="T21"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24">
                    <a:moveTo>
                      <a:pt x="80" y="1"/>
                    </a:moveTo>
                    <a:lnTo>
                      <a:pt x="80" y="1"/>
                    </a:lnTo>
                    <a:lnTo>
                      <a:pt x="50" y="11"/>
                    </a:lnTo>
                    <a:lnTo>
                      <a:pt x="41" y="11"/>
                    </a:lnTo>
                    <a:lnTo>
                      <a:pt x="27" y="17"/>
                    </a:lnTo>
                    <a:lnTo>
                      <a:pt x="0" y="24"/>
                    </a:lnTo>
                    <a:lnTo>
                      <a:pt x="14" y="24"/>
                    </a:lnTo>
                    <a:lnTo>
                      <a:pt x="90" y="1"/>
                    </a:lnTo>
                    <a:lnTo>
                      <a:pt x="117" y="0"/>
                    </a:lnTo>
                    <a:lnTo>
                      <a:pt x="106" y="0"/>
                    </a:lnTo>
                    <a:lnTo>
                      <a:pt x="80" y="1"/>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97" name="Freeform 38">
                <a:extLst>
                  <a:ext uri="{FF2B5EF4-FFF2-40B4-BE49-F238E27FC236}">
                    <a16:creationId xmlns:a16="http://schemas.microsoft.com/office/drawing/2014/main" id="{F6B2B8DD-5131-4214-9019-695F63B21A72}"/>
                  </a:ext>
                </a:extLst>
              </p:cNvPr>
              <p:cNvSpPr>
                <a:spLocks/>
              </p:cNvSpPr>
              <p:nvPr/>
            </p:nvSpPr>
            <p:spPr bwMode="auto">
              <a:xfrm>
                <a:off x="7023141" y="2870162"/>
                <a:ext cx="49113" cy="12654"/>
              </a:xfrm>
              <a:custGeom>
                <a:avLst/>
                <a:gdLst>
                  <a:gd name="T0" fmla="*/ 34 w 51"/>
                  <a:gd name="T1" fmla="*/ 0 h 14"/>
                  <a:gd name="T2" fmla="*/ 34 w 51"/>
                  <a:gd name="T3" fmla="*/ 0 h 14"/>
                  <a:gd name="T4" fmla="*/ 11 w 51"/>
                  <a:gd name="T5" fmla="*/ 8 h 14"/>
                  <a:gd name="T6" fmla="*/ 0 w 51"/>
                  <a:gd name="T7" fmla="*/ 14 h 14"/>
                  <a:gd name="T8" fmla="*/ 27 w 51"/>
                  <a:gd name="T9" fmla="*/ 5 h 14"/>
                  <a:gd name="T10" fmla="*/ 51 w 51"/>
                  <a:gd name="T11" fmla="*/ 0 h 14"/>
                  <a:gd name="T12" fmla="*/ 48 w 51"/>
                  <a:gd name="T13" fmla="*/ 0 h 14"/>
                  <a:gd name="T14" fmla="*/ 34 w 51"/>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14">
                    <a:moveTo>
                      <a:pt x="34" y="0"/>
                    </a:moveTo>
                    <a:lnTo>
                      <a:pt x="34" y="0"/>
                    </a:lnTo>
                    <a:lnTo>
                      <a:pt x="11" y="8"/>
                    </a:lnTo>
                    <a:lnTo>
                      <a:pt x="0" y="14"/>
                    </a:lnTo>
                    <a:lnTo>
                      <a:pt x="27" y="5"/>
                    </a:lnTo>
                    <a:lnTo>
                      <a:pt x="51" y="0"/>
                    </a:lnTo>
                    <a:lnTo>
                      <a:pt x="48" y="0"/>
                    </a:lnTo>
                    <a:lnTo>
                      <a:pt x="34" y="0"/>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98" name="Freeform 39">
                <a:extLst>
                  <a:ext uri="{FF2B5EF4-FFF2-40B4-BE49-F238E27FC236}">
                    <a16:creationId xmlns:a16="http://schemas.microsoft.com/office/drawing/2014/main" id="{E14C0E95-938D-490C-B5BC-61248B19A861}"/>
                  </a:ext>
                </a:extLst>
              </p:cNvPr>
              <p:cNvSpPr>
                <a:spLocks/>
              </p:cNvSpPr>
              <p:nvPr/>
            </p:nvSpPr>
            <p:spPr bwMode="auto">
              <a:xfrm>
                <a:off x="7100771" y="2821126"/>
                <a:ext cx="30102" cy="56944"/>
              </a:xfrm>
              <a:custGeom>
                <a:avLst/>
                <a:gdLst>
                  <a:gd name="T0" fmla="*/ 13 w 32"/>
                  <a:gd name="T1" fmla="*/ 21 h 59"/>
                  <a:gd name="T2" fmla="*/ 13 w 32"/>
                  <a:gd name="T3" fmla="*/ 21 h 59"/>
                  <a:gd name="T4" fmla="*/ 9 w 32"/>
                  <a:gd name="T5" fmla="*/ 32 h 59"/>
                  <a:gd name="T6" fmla="*/ 0 w 32"/>
                  <a:gd name="T7" fmla="*/ 59 h 59"/>
                  <a:gd name="T8" fmla="*/ 13 w 32"/>
                  <a:gd name="T9" fmla="*/ 24 h 59"/>
                  <a:gd name="T10" fmla="*/ 32 w 32"/>
                  <a:gd name="T11" fmla="*/ 0 h 59"/>
                  <a:gd name="T12" fmla="*/ 20 w 32"/>
                  <a:gd name="T13" fmla="*/ 11 h 59"/>
                  <a:gd name="T14" fmla="*/ 13 w 32"/>
                  <a:gd name="T15" fmla="*/ 21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59">
                    <a:moveTo>
                      <a:pt x="13" y="21"/>
                    </a:moveTo>
                    <a:lnTo>
                      <a:pt x="13" y="21"/>
                    </a:lnTo>
                    <a:lnTo>
                      <a:pt x="9" y="32"/>
                    </a:lnTo>
                    <a:lnTo>
                      <a:pt x="0" y="59"/>
                    </a:lnTo>
                    <a:lnTo>
                      <a:pt x="13" y="24"/>
                    </a:lnTo>
                    <a:lnTo>
                      <a:pt x="32" y="0"/>
                    </a:lnTo>
                    <a:lnTo>
                      <a:pt x="20" y="11"/>
                    </a:lnTo>
                    <a:lnTo>
                      <a:pt x="13" y="21"/>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99" name="Freeform 40">
                <a:extLst>
                  <a:ext uri="{FF2B5EF4-FFF2-40B4-BE49-F238E27FC236}">
                    <a16:creationId xmlns:a16="http://schemas.microsoft.com/office/drawing/2014/main" id="{CD1FDC3A-11A6-43BD-B9CD-875E28B9346F}"/>
                  </a:ext>
                </a:extLst>
              </p:cNvPr>
              <p:cNvSpPr>
                <a:spLocks/>
              </p:cNvSpPr>
              <p:nvPr/>
            </p:nvSpPr>
            <p:spPr bwMode="auto">
              <a:xfrm>
                <a:off x="7140378" y="2795818"/>
                <a:ext cx="11090" cy="7909"/>
              </a:xfrm>
              <a:custGeom>
                <a:avLst/>
                <a:gdLst>
                  <a:gd name="T0" fmla="*/ 7 w 11"/>
                  <a:gd name="T1" fmla="*/ 0 h 8"/>
                  <a:gd name="T2" fmla="*/ 7 w 11"/>
                  <a:gd name="T3" fmla="*/ 0 h 8"/>
                  <a:gd name="T4" fmla="*/ 0 w 11"/>
                  <a:gd name="T5" fmla="*/ 8 h 8"/>
                  <a:gd name="T6" fmla="*/ 11 w 11"/>
                  <a:gd name="T7" fmla="*/ 0 h 8"/>
                  <a:gd name="T8" fmla="*/ 7 w 11"/>
                  <a:gd name="T9" fmla="*/ 0 h 8"/>
                </a:gdLst>
                <a:ahLst/>
                <a:cxnLst>
                  <a:cxn ang="0">
                    <a:pos x="T0" y="T1"/>
                  </a:cxn>
                  <a:cxn ang="0">
                    <a:pos x="T2" y="T3"/>
                  </a:cxn>
                  <a:cxn ang="0">
                    <a:pos x="T4" y="T5"/>
                  </a:cxn>
                  <a:cxn ang="0">
                    <a:pos x="T6" y="T7"/>
                  </a:cxn>
                  <a:cxn ang="0">
                    <a:pos x="T8" y="T9"/>
                  </a:cxn>
                </a:cxnLst>
                <a:rect l="0" t="0" r="r" b="b"/>
                <a:pathLst>
                  <a:path w="11" h="8">
                    <a:moveTo>
                      <a:pt x="7" y="0"/>
                    </a:moveTo>
                    <a:lnTo>
                      <a:pt x="7" y="0"/>
                    </a:lnTo>
                    <a:lnTo>
                      <a:pt x="0" y="8"/>
                    </a:lnTo>
                    <a:lnTo>
                      <a:pt x="11" y="0"/>
                    </a:lnTo>
                    <a:lnTo>
                      <a:pt x="7" y="0"/>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00" name="Freeform 41">
                <a:extLst>
                  <a:ext uri="{FF2B5EF4-FFF2-40B4-BE49-F238E27FC236}">
                    <a16:creationId xmlns:a16="http://schemas.microsoft.com/office/drawing/2014/main" id="{21863582-37A9-44C2-8C5A-B8341EBFB2B1}"/>
                  </a:ext>
                </a:extLst>
              </p:cNvPr>
              <p:cNvSpPr>
                <a:spLocks/>
              </p:cNvSpPr>
              <p:nvPr/>
            </p:nvSpPr>
            <p:spPr bwMode="auto">
              <a:xfrm>
                <a:off x="7159389" y="2765765"/>
                <a:ext cx="22180" cy="17400"/>
              </a:xfrm>
              <a:custGeom>
                <a:avLst/>
                <a:gdLst>
                  <a:gd name="T0" fmla="*/ 10 w 23"/>
                  <a:gd name="T1" fmla="*/ 10 h 18"/>
                  <a:gd name="T2" fmla="*/ 10 w 23"/>
                  <a:gd name="T3" fmla="*/ 10 h 18"/>
                  <a:gd name="T4" fmla="*/ 23 w 23"/>
                  <a:gd name="T5" fmla="*/ 0 h 18"/>
                  <a:gd name="T6" fmla="*/ 0 w 23"/>
                  <a:gd name="T7" fmla="*/ 18 h 18"/>
                  <a:gd name="T8" fmla="*/ 10 w 23"/>
                  <a:gd name="T9" fmla="*/ 10 h 18"/>
                </a:gdLst>
                <a:ahLst/>
                <a:cxnLst>
                  <a:cxn ang="0">
                    <a:pos x="T0" y="T1"/>
                  </a:cxn>
                  <a:cxn ang="0">
                    <a:pos x="T2" y="T3"/>
                  </a:cxn>
                  <a:cxn ang="0">
                    <a:pos x="T4" y="T5"/>
                  </a:cxn>
                  <a:cxn ang="0">
                    <a:pos x="T6" y="T7"/>
                  </a:cxn>
                  <a:cxn ang="0">
                    <a:pos x="T8" y="T9"/>
                  </a:cxn>
                </a:cxnLst>
                <a:rect l="0" t="0" r="r" b="b"/>
                <a:pathLst>
                  <a:path w="23" h="18">
                    <a:moveTo>
                      <a:pt x="10" y="10"/>
                    </a:moveTo>
                    <a:lnTo>
                      <a:pt x="10" y="10"/>
                    </a:lnTo>
                    <a:lnTo>
                      <a:pt x="23" y="0"/>
                    </a:lnTo>
                    <a:lnTo>
                      <a:pt x="0" y="18"/>
                    </a:lnTo>
                    <a:lnTo>
                      <a:pt x="10" y="10"/>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01" name="Freeform 42">
                <a:extLst>
                  <a:ext uri="{FF2B5EF4-FFF2-40B4-BE49-F238E27FC236}">
                    <a16:creationId xmlns:a16="http://schemas.microsoft.com/office/drawing/2014/main" id="{FFDDDAE9-CDB2-4E33-A627-F1513EE25ED8}"/>
                  </a:ext>
                </a:extLst>
              </p:cNvPr>
              <p:cNvSpPr>
                <a:spLocks/>
              </p:cNvSpPr>
              <p:nvPr/>
            </p:nvSpPr>
            <p:spPr bwMode="auto">
              <a:xfrm>
                <a:off x="7200580" y="2662949"/>
                <a:ext cx="19011" cy="91743"/>
              </a:xfrm>
              <a:custGeom>
                <a:avLst/>
                <a:gdLst>
                  <a:gd name="T0" fmla="*/ 12 w 19"/>
                  <a:gd name="T1" fmla="*/ 24 h 97"/>
                  <a:gd name="T2" fmla="*/ 12 w 19"/>
                  <a:gd name="T3" fmla="*/ 24 h 97"/>
                  <a:gd name="T4" fmla="*/ 3 w 19"/>
                  <a:gd name="T5" fmla="*/ 0 h 97"/>
                  <a:gd name="T6" fmla="*/ 3 w 19"/>
                  <a:gd name="T7" fmla="*/ 12 h 97"/>
                  <a:gd name="T8" fmla="*/ 9 w 19"/>
                  <a:gd name="T9" fmla="*/ 24 h 97"/>
                  <a:gd name="T10" fmla="*/ 12 w 19"/>
                  <a:gd name="T11" fmla="*/ 33 h 97"/>
                  <a:gd name="T12" fmla="*/ 16 w 19"/>
                  <a:gd name="T13" fmla="*/ 75 h 97"/>
                  <a:gd name="T14" fmla="*/ 9 w 19"/>
                  <a:gd name="T15" fmla="*/ 88 h 97"/>
                  <a:gd name="T16" fmla="*/ 0 w 19"/>
                  <a:gd name="T17" fmla="*/ 97 h 97"/>
                  <a:gd name="T18" fmla="*/ 3 w 19"/>
                  <a:gd name="T19" fmla="*/ 97 h 97"/>
                  <a:gd name="T20" fmla="*/ 16 w 19"/>
                  <a:gd name="T21" fmla="*/ 91 h 97"/>
                  <a:gd name="T22" fmla="*/ 19 w 19"/>
                  <a:gd name="T23" fmla="*/ 70 h 97"/>
                  <a:gd name="T24" fmla="*/ 16 w 19"/>
                  <a:gd name="T25" fmla="*/ 36 h 97"/>
                  <a:gd name="T26" fmla="*/ 12 w 19"/>
                  <a:gd name="T27" fmla="*/ 2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97">
                    <a:moveTo>
                      <a:pt x="12" y="24"/>
                    </a:moveTo>
                    <a:lnTo>
                      <a:pt x="12" y="24"/>
                    </a:lnTo>
                    <a:lnTo>
                      <a:pt x="3" y="0"/>
                    </a:lnTo>
                    <a:lnTo>
                      <a:pt x="3" y="12"/>
                    </a:lnTo>
                    <a:lnTo>
                      <a:pt x="9" y="24"/>
                    </a:lnTo>
                    <a:lnTo>
                      <a:pt x="12" y="33"/>
                    </a:lnTo>
                    <a:lnTo>
                      <a:pt x="16" y="75"/>
                    </a:lnTo>
                    <a:lnTo>
                      <a:pt x="9" y="88"/>
                    </a:lnTo>
                    <a:lnTo>
                      <a:pt x="0" y="97"/>
                    </a:lnTo>
                    <a:lnTo>
                      <a:pt x="3" y="97"/>
                    </a:lnTo>
                    <a:lnTo>
                      <a:pt x="16" y="91"/>
                    </a:lnTo>
                    <a:lnTo>
                      <a:pt x="19" y="70"/>
                    </a:lnTo>
                    <a:lnTo>
                      <a:pt x="16" y="36"/>
                    </a:lnTo>
                    <a:lnTo>
                      <a:pt x="12" y="24"/>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02" name="Freeform 43">
                <a:extLst>
                  <a:ext uri="{FF2B5EF4-FFF2-40B4-BE49-F238E27FC236}">
                    <a16:creationId xmlns:a16="http://schemas.microsoft.com/office/drawing/2014/main" id="{42643B63-05BE-4A74-9278-7E936A640D98}"/>
                  </a:ext>
                </a:extLst>
              </p:cNvPr>
              <p:cNvSpPr>
                <a:spLocks/>
              </p:cNvSpPr>
              <p:nvPr/>
            </p:nvSpPr>
            <p:spPr bwMode="auto">
              <a:xfrm>
                <a:off x="7130872" y="2288068"/>
                <a:ext cx="15843" cy="31636"/>
              </a:xfrm>
              <a:custGeom>
                <a:avLst/>
                <a:gdLst>
                  <a:gd name="T0" fmla="*/ 7 w 17"/>
                  <a:gd name="T1" fmla="*/ 12 h 33"/>
                  <a:gd name="T2" fmla="*/ 7 w 17"/>
                  <a:gd name="T3" fmla="*/ 12 h 33"/>
                  <a:gd name="T4" fmla="*/ 7 w 17"/>
                  <a:gd name="T5" fmla="*/ 23 h 33"/>
                  <a:gd name="T6" fmla="*/ 0 w 17"/>
                  <a:gd name="T7" fmla="*/ 33 h 33"/>
                  <a:gd name="T8" fmla="*/ 10 w 17"/>
                  <a:gd name="T9" fmla="*/ 23 h 33"/>
                  <a:gd name="T10" fmla="*/ 17 w 17"/>
                  <a:gd name="T11" fmla="*/ 0 h 33"/>
                  <a:gd name="T12" fmla="*/ 14 w 17"/>
                  <a:gd name="T13" fmla="*/ 3 h 33"/>
                  <a:gd name="T14" fmla="*/ 7 w 17"/>
                  <a:gd name="T15" fmla="*/ 12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33">
                    <a:moveTo>
                      <a:pt x="7" y="12"/>
                    </a:moveTo>
                    <a:lnTo>
                      <a:pt x="7" y="12"/>
                    </a:lnTo>
                    <a:lnTo>
                      <a:pt x="7" y="23"/>
                    </a:lnTo>
                    <a:lnTo>
                      <a:pt x="0" y="33"/>
                    </a:lnTo>
                    <a:lnTo>
                      <a:pt x="10" y="23"/>
                    </a:lnTo>
                    <a:lnTo>
                      <a:pt x="17" y="0"/>
                    </a:lnTo>
                    <a:lnTo>
                      <a:pt x="14" y="3"/>
                    </a:lnTo>
                    <a:lnTo>
                      <a:pt x="7" y="12"/>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03" name="Freeform 44">
                <a:extLst>
                  <a:ext uri="{FF2B5EF4-FFF2-40B4-BE49-F238E27FC236}">
                    <a16:creationId xmlns:a16="http://schemas.microsoft.com/office/drawing/2014/main" id="{63318807-5EC6-40EC-A40C-CC7E798F2312}"/>
                  </a:ext>
                </a:extLst>
              </p:cNvPr>
              <p:cNvSpPr>
                <a:spLocks/>
              </p:cNvSpPr>
              <p:nvPr/>
            </p:nvSpPr>
            <p:spPr bwMode="auto">
              <a:xfrm>
                <a:off x="7143546" y="2245360"/>
                <a:ext cx="9506" cy="45872"/>
              </a:xfrm>
              <a:custGeom>
                <a:avLst/>
                <a:gdLst>
                  <a:gd name="T0" fmla="*/ 7 w 9"/>
                  <a:gd name="T1" fmla="*/ 11 h 48"/>
                  <a:gd name="T2" fmla="*/ 7 w 9"/>
                  <a:gd name="T3" fmla="*/ 11 h 48"/>
                  <a:gd name="T4" fmla="*/ 0 w 9"/>
                  <a:gd name="T5" fmla="*/ 48 h 48"/>
                  <a:gd name="T6" fmla="*/ 3 w 9"/>
                  <a:gd name="T7" fmla="*/ 45 h 48"/>
                  <a:gd name="T8" fmla="*/ 7 w 9"/>
                  <a:gd name="T9" fmla="*/ 33 h 48"/>
                  <a:gd name="T10" fmla="*/ 9 w 9"/>
                  <a:gd name="T11" fmla="*/ 0 h 48"/>
                  <a:gd name="T12" fmla="*/ 7 w 9"/>
                  <a:gd name="T13" fmla="*/ 11 h 48"/>
                </a:gdLst>
                <a:ahLst/>
                <a:cxnLst>
                  <a:cxn ang="0">
                    <a:pos x="T0" y="T1"/>
                  </a:cxn>
                  <a:cxn ang="0">
                    <a:pos x="T2" y="T3"/>
                  </a:cxn>
                  <a:cxn ang="0">
                    <a:pos x="T4" y="T5"/>
                  </a:cxn>
                  <a:cxn ang="0">
                    <a:pos x="T6" y="T7"/>
                  </a:cxn>
                  <a:cxn ang="0">
                    <a:pos x="T8" y="T9"/>
                  </a:cxn>
                  <a:cxn ang="0">
                    <a:pos x="T10" y="T11"/>
                  </a:cxn>
                  <a:cxn ang="0">
                    <a:pos x="T12" y="T13"/>
                  </a:cxn>
                </a:cxnLst>
                <a:rect l="0" t="0" r="r" b="b"/>
                <a:pathLst>
                  <a:path w="9" h="48">
                    <a:moveTo>
                      <a:pt x="7" y="11"/>
                    </a:moveTo>
                    <a:lnTo>
                      <a:pt x="7" y="11"/>
                    </a:lnTo>
                    <a:lnTo>
                      <a:pt x="0" y="48"/>
                    </a:lnTo>
                    <a:lnTo>
                      <a:pt x="3" y="45"/>
                    </a:lnTo>
                    <a:lnTo>
                      <a:pt x="7" y="33"/>
                    </a:lnTo>
                    <a:lnTo>
                      <a:pt x="9" y="0"/>
                    </a:lnTo>
                    <a:lnTo>
                      <a:pt x="7" y="11"/>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04" name="Freeform 45">
                <a:extLst>
                  <a:ext uri="{FF2B5EF4-FFF2-40B4-BE49-F238E27FC236}">
                    <a16:creationId xmlns:a16="http://schemas.microsoft.com/office/drawing/2014/main" id="{DB3BA469-EEB4-409F-BFCC-F103FB68172E}"/>
                  </a:ext>
                </a:extLst>
              </p:cNvPr>
              <p:cNvSpPr>
                <a:spLocks/>
              </p:cNvSpPr>
              <p:nvPr/>
            </p:nvSpPr>
            <p:spPr bwMode="auto">
              <a:xfrm>
                <a:off x="7520605" y="1584177"/>
                <a:ext cx="17428" cy="33218"/>
              </a:xfrm>
              <a:custGeom>
                <a:avLst/>
                <a:gdLst>
                  <a:gd name="T0" fmla="*/ 4 w 18"/>
                  <a:gd name="T1" fmla="*/ 24 h 35"/>
                  <a:gd name="T2" fmla="*/ 4 w 18"/>
                  <a:gd name="T3" fmla="*/ 24 h 35"/>
                  <a:gd name="T4" fmla="*/ 11 w 18"/>
                  <a:gd name="T5" fmla="*/ 35 h 35"/>
                  <a:gd name="T6" fmla="*/ 18 w 18"/>
                  <a:gd name="T7" fmla="*/ 27 h 35"/>
                  <a:gd name="T8" fmla="*/ 18 w 18"/>
                  <a:gd name="T9" fmla="*/ 21 h 35"/>
                  <a:gd name="T10" fmla="*/ 11 w 18"/>
                  <a:gd name="T11" fmla="*/ 3 h 35"/>
                  <a:gd name="T12" fmla="*/ 0 w 18"/>
                  <a:gd name="T13" fmla="*/ 0 h 35"/>
                  <a:gd name="T14" fmla="*/ 4 w 18"/>
                  <a:gd name="T15" fmla="*/ 24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35">
                    <a:moveTo>
                      <a:pt x="4" y="24"/>
                    </a:moveTo>
                    <a:lnTo>
                      <a:pt x="4" y="24"/>
                    </a:lnTo>
                    <a:lnTo>
                      <a:pt x="11" y="35"/>
                    </a:lnTo>
                    <a:lnTo>
                      <a:pt x="18" y="27"/>
                    </a:lnTo>
                    <a:lnTo>
                      <a:pt x="18" y="21"/>
                    </a:lnTo>
                    <a:lnTo>
                      <a:pt x="11" y="3"/>
                    </a:lnTo>
                    <a:lnTo>
                      <a:pt x="0" y="0"/>
                    </a:lnTo>
                    <a:lnTo>
                      <a:pt x="4" y="24"/>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05" name="Freeform 46">
                <a:extLst>
                  <a:ext uri="{FF2B5EF4-FFF2-40B4-BE49-F238E27FC236}">
                    <a16:creationId xmlns:a16="http://schemas.microsoft.com/office/drawing/2014/main" id="{5D3048F0-571D-42BF-A218-361970ED2A38}"/>
                  </a:ext>
                </a:extLst>
              </p:cNvPr>
              <p:cNvSpPr>
                <a:spLocks/>
              </p:cNvSpPr>
              <p:nvPr/>
            </p:nvSpPr>
            <p:spPr bwMode="auto">
              <a:xfrm>
                <a:off x="701874" y="2892307"/>
                <a:ext cx="30102" cy="17400"/>
              </a:xfrm>
              <a:custGeom>
                <a:avLst/>
                <a:gdLst>
                  <a:gd name="T0" fmla="*/ 13 w 32"/>
                  <a:gd name="T1" fmla="*/ 0 h 18"/>
                  <a:gd name="T2" fmla="*/ 13 w 32"/>
                  <a:gd name="T3" fmla="*/ 0 h 18"/>
                  <a:gd name="T4" fmla="*/ 0 w 32"/>
                  <a:gd name="T5" fmla="*/ 6 h 18"/>
                  <a:gd name="T6" fmla="*/ 5 w 32"/>
                  <a:gd name="T7" fmla="*/ 14 h 18"/>
                  <a:gd name="T8" fmla="*/ 20 w 32"/>
                  <a:gd name="T9" fmla="*/ 18 h 18"/>
                  <a:gd name="T10" fmla="*/ 32 w 32"/>
                  <a:gd name="T11" fmla="*/ 18 h 18"/>
                  <a:gd name="T12" fmla="*/ 32 w 32"/>
                  <a:gd name="T13" fmla="*/ 8 h 18"/>
                  <a:gd name="T14" fmla="*/ 27 w 32"/>
                  <a:gd name="T15" fmla="*/ 0 h 18"/>
                  <a:gd name="T16" fmla="*/ 13 w 32"/>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18">
                    <a:moveTo>
                      <a:pt x="13" y="0"/>
                    </a:moveTo>
                    <a:lnTo>
                      <a:pt x="13" y="0"/>
                    </a:lnTo>
                    <a:lnTo>
                      <a:pt x="0" y="6"/>
                    </a:lnTo>
                    <a:lnTo>
                      <a:pt x="5" y="14"/>
                    </a:lnTo>
                    <a:lnTo>
                      <a:pt x="20" y="18"/>
                    </a:lnTo>
                    <a:lnTo>
                      <a:pt x="32" y="18"/>
                    </a:lnTo>
                    <a:lnTo>
                      <a:pt x="32" y="8"/>
                    </a:lnTo>
                    <a:lnTo>
                      <a:pt x="27" y="0"/>
                    </a:lnTo>
                    <a:lnTo>
                      <a:pt x="13" y="0"/>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06" name="Freeform 47">
                <a:extLst>
                  <a:ext uri="{FF2B5EF4-FFF2-40B4-BE49-F238E27FC236}">
                    <a16:creationId xmlns:a16="http://schemas.microsoft.com/office/drawing/2014/main" id="{11C88231-8FFF-42B9-ADBE-B6A7BAB905C3}"/>
                  </a:ext>
                </a:extLst>
              </p:cNvPr>
              <p:cNvSpPr>
                <a:spLocks/>
              </p:cNvSpPr>
              <p:nvPr/>
            </p:nvSpPr>
            <p:spPr bwMode="auto">
              <a:xfrm>
                <a:off x="754155" y="2889143"/>
                <a:ext cx="49113" cy="23727"/>
              </a:xfrm>
              <a:custGeom>
                <a:avLst/>
                <a:gdLst>
                  <a:gd name="T0" fmla="*/ 14 w 51"/>
                  <a:gd name="T1" fmla="*/ 9 h 24"/>
                  <a:gd name="T2" fmla="*/ 14 w 51"/>
                  <a:gd name="T3" fmla="*/ 9 h 24"/>
                  <a:gd name="T4" fmla="*/ 0 w 51"/>
                  <a:gd name="T5" fmla="*/ 0 h 24"/>
                  <a:gd name="T6" fmla="*/ 0 w 51"/>
                  <a:gd name="T7" fmla="*/ 9 h 24"/>
                  <a:gd name="T8" fmla="*/ 0 w 51"/>
                  <a:gd name="T9" fmla="*/ 21 h 24"/>
                  <a:gd name="T10" fmla="*/ 14 w 51"/>
                  <a:gd name="T11" fmla="*/ 24 h 24"/>
                  <a:gd name="T12" fmla="*/ 37 w 51"/>
                  <a:gd name="T13" fmla="*/ 24 h 24"/>
                  <a:gd name="T14" fmla="*/ 51 w 51"/>
                  <a:gd name="T15" fmla="*/ 17 h 24"/>
                  <a:gd name="T16" fmla="*/ 37 w 51"/>
                  <a:gd name="T17" fmla="*/ 17 h 24"/>
                  <a:gd name="T18" fmla="*/ 14 w 51"/>
                  <a:gd name="T19" fmla="*/ 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24">
                    <a:moveTo>
                      <a:pt x="14" y="9"/>
                    </a:moveTo>
                    <a:lnTo>
                      <a:pt x="14" y="9"/>
                    </a:lnTo>
                    <a:lnTo>
                      <a:pt x="0" y="0"/>
                    </a:lnTo>
                    <a:lnTo>
                      <a:pt x="0" y="9"/>
                    </a:lnTo>
                    <a:lnTo>
                      <a:pt x="0" y="21"/>
                    </a:lnTo>
                    <a:lnTo>
                      <a:pt x="14" y="24"/>
                    </a:lnTo>
                    <a:lnTo>
                      <a:pt x="37" y="24"/>
                    </a:lnTo>
                    <a:lnTo>
                      <a:pt x="51" y="17"/>
                    </a:lnTo>
                    <a:lnTo>
                      <a:pt x="37" y="17"/>
                    </a:lnTo>
                    <a:lnTo>
                      <a:pt x="14" y="9"/>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07" name="Freeform 48">
                <a:extLst>
                  <a:ext uri="{FF2B5EF4-FFF2-40B4-BE49-F238E27FC236}">
                    <a16:creationId xmlns:a16="http://schemas.microsoft.com/office/drawing/2014/main" id="{A7D2E56D-1454-4755-A75E-B6E0F549CAD0}"/>
                  </a:ext>
                </a:extLst>
              </p:cNvPr>
              <p:cNvSpPr>
                <a:spLocks/>
              </p:cNvSpPr>
              <p:nvPr/>
            </p:nvSpPr>
            <p:spPr bwMode="auto">
              <a:xfrm>
                <a:off x="763661" y="3029921"/>
                <a:ext cx="19011" cy="12654"/>
              </a:xfrm>
              <a:custGeom>
                <a:avLst/>
                <a:gdLst>
                  <a:gd name="T0" fmla="*/ 11 w 20"/>
                  <a:gd name="T1" fmla="*/ 13 h 13"/>
                  <a:gd name="T2" fmla="*/ 11 w 20"/>
                  <a:gd name="T3" fmla="*/ 13 h 13"/>
                  <a:gd name="T4" fmla="*/ 20 w 20"/>
                  <a:gd name="T5" fmla="*/ 13 h 13"/>
                  <a:gd name="T6" fmla="*/ 14 w 20"/>
                  <a:gd name="T7" fmla="*/ 3 h 13"/>
                  <a:gd name="T8" fmla="*/ 0 w 20"/>
                  <a:gd name="T9" fmla="*/ 0 h 13"/>
                  <a:gd name="T10" fmla="*/ 11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11" y="13"/>
                    </a:moveTo>
                    <a:lnTo>
                      <a:pt x="11" y="13"/>
                    </a:lnTo>
                    <a:lnTo>
                      <a:pt x="20" y="13"/>
                    </a:lnTo>
                    <a:lnTo>
                      <a:pt x="14" y="3"/>
                    </a:lnTo>
                    <a:lnTo>
                      <a:pt x="0" y="0"/>
                    </a:lnTo>
                    <a:lnTo>
                      <a:pt x="11" y="13"/>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08" name="Freeform 49">
                <a:extLst>
                  <a:ext uri="{FF2B5EF4-FFF2-40B4-BE49-F238E27FC236}">
                    <a16:creationId xmlns:a16="http://schemas.microsoft.com/office/drawing/2014/main" id="{DB5ABC0A-794D-4B43-A5B4-0D056D590E9A}"/>
                  </a:ext>
                </a:extLst>
              </p:cNvPr>
              <p:cNvSpPr>
                <a:spLocks/>
              </p:cNvSpPr>
              <p:nvPr/>
            </p:nvSpPr>
            <p:spPr bwMode="auto">
              <a:xfrm>
                <a:off x="896740" y="3094774"/>
                <a:ext cx="28517" cy="42708"/>
              </a:xfrm>
              <a:custGeom>
                <a:avLst/>
                <a:gdLst>
                  <a:gd name="T0" fmla="*/ 7 w 30"/>
                  <a:gd name="T1" fmla="*/ 13 h 45"/>
                  <a:gd name="T2" fmla="*/ 7 w 30"/>
                  <a:gd name="T3" fmla="*/ 13 h 45"/>
                  <a:gd name="T4" fmla="*/ 0 w 30"/>
                  <a:gd name="T5" fmla="*/ 0 h 45"/>
                  <a:gd name="T6" fmla="*/ 4 w 30"/>
                  <a:gd name="T7" fmla="*/ 13 h 45"/>
                  <a:gd name="T8" fmla="*/ 7 w 30"/>
                  <a:gd name="T9" fmla="*/ 37 h 45"/>
                  <a:gd name="T10" fmla="*/ 20 w 30"/>
                  <a:gd name="T11" fmla="*/ 45 h 45"/>
                  <a:gd name="T12" fmla="*/ 30 w 30"/>
                  <a:gd name="T13" fmla="*/ 45 h 45"/>
                  <a:gd name="T14" fmla="*/ 14 w 30"/>
                  <a:gd name="T15" fmla="*/ 24 h 45"/>
                  <a:gd name="T16" fmla="*/ 7 w 30"/>
                  <a:gd name="T17" fmla="*/ 1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45">
                    <a:moveTo>
                      <a:pt x="7" y="13"/>
                    </a:moveTo>
                    <a:lnTo>
                      <a:pt x="7" y="13"/>
                    </a:lnTo>
                    <a:lnTo>
                      <a:pt x="0" y="0"/>
                    </a:lnTo>
                    <a:lnTo>
                      <a:pt x="4" y="13"/>
                    </a:lnTo>
                    <a:lnTo>
                      <a:pt x="7" y="37"/>
                    </a:lnTo>
                    <a:lnTo>
                      <a:pt x="20" y="45"/>
                    </a:lnTo>
                    <a:lnTo>
                      <a:pt x="30" y="45"/>
                    </a:lnTo>
                    <a:lnTo>
                      <a:pt x="14" y="24"/>
                    </a:lnTo>
                    <a:lnTo>
                      <a:pt x="7" y="13"/>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09" name="Freeform 50">
                <a:extLst>
                  <a:ext uri="{FF2B5EF4-FFF2-40B4-BE49-F238E27FC236}">
                    <a16:creationId xmlns:a16="http://schemas.microsoft.com/office/drawing/2014/main" id="{924102DD-740C-4820-8780-E0657F247533}"/>
                  </a:ext>
                </a:extLst>
              </p:cNvPr>
              <p:cNvSpPr>
                <a:spLocks/>
              </p:cNvSpPr>
              <p:nvPr/>
            </p:nvSpPr>
            <p:spPr bwMode="auto">
              <a:xfrm>
                <a:off x="915751" y="3023594"/>
                <a:ext cx="38023" cy="34799"/>
              </a:xfrm>
              <a:custGeom>
                <a:avLst/>
                <a:gdLst>
                  <a:gd name="T0" fmla="*/ 24 w 40"/>
                  <a:gd name="T1" fmla="*/ 16 h 37"/>
                  <a:gd name="T2" fmla="*/ 24 w 40"/>
                  <a:gd name="T3" fmla="*/ 16 h 37"/>
                  <a:gd name="T4" fmla="*/ 14 w 40"/>
                  <a:gd name="T5" fmla="*/ 7 h 37"/>
                  <a:gd name="T6" fmla="*/ 0 w 40"/>
                  <a:gd name="T7" fmla="*/ 0 h 37"/>
                  <a:gd name="T8" fmla="*/ 10 w 40"/>
                  <a:gd name="T9" fmla="*/ 13 h 37"/>
                  <a:gd name="T10" fmla="*/ 24 w 40"/>
                  <a:gd name="T11" fmla="*/ 34 h 37"/>
                  <a:gd name="T12" fmla="*/ 40 w 40"/>
                  <a:gd name="T13" fmla="*/ 37 h 37"/>
                  <a:gd name="T14" fmla="*/ 37 w 40"/>
                  <a:gd name="T15" fmla="*/ 24 h 37"/>
                  <a:gd name="T16" fmla="*/ 24 w 40"/>
                  <a:gd name="T17" fmla="*/ 1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37">
                    <a:moveTo>
                      <a:pt x="24" y="16"/>
                    </a:moveTo>
                    <a:lnTo>
                      <a:pt x="24" y="16"/>
                    </a:lnTo>
                    <a:lnTo>
                      <a:pt x="14" y="7"/>
                    </a:lnTo>
                    <a:lnTo>
                      <a:pt x="0" y="0"/>
                    </a:lnTo>
                    <a:lnTo>
                      <a:pt x="10" y="13"/>
                    </a:lnTo>
                    <a:lnTo>
                      <a:pt x="24" y="34"/>
                    </a:lnTo>
                    <a:lnTo>
                      <a:pt x="40" y="37"/>
                    </a:lnTo>
                    <a:lnTo>
                      <a:pt x="37" y="24"/>
                    </a:lnTo>
                    <a:lnTo>
                      <a:pt x="24" y="16"/>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10" name="Freeform 51">
                <a:extLst>
                  <a:ext uri="{FF2B5EF4-FFF2-40B4-BE49-F238E27FC236}">
                    <a16:creationId xmlns:a16="http://schemas.microsoft.com/office/drawing/2014/main" id="{ABAA9218-771A-4927-BAB6-57789CFB291B}"/>
                  </a:ext>
                </a:extLst>
              </p:cNvPr>
              <p:cNvSpPr>
                <a:spLocks/>
              </p:cNvSpPr>
              <p:nvPr/>
            </p:nvSpPr>
            <p:spPr bwMode="auto">
              <a:xfrm>
                <a:off x="7216423" y="1987531"/>
                <a:ext cx="9506" cy="31636"/>
              </a:xfrm>
              <a:custGeom>
                <a:avLst/>
                <a:gdLst>
                  <a:gd name="T0" fmla="*/ 0 w 10"/>
                  <a:gd name="T1" fmla="*/ 32 h 32"/>
                  <a:gd name="T2" fmla="*/ 0 w 10"/>
                  <a:gd name="T3" fmla="*/ 32 h 32"/>
                  <a:gd name="T4" fmla="*/ 10 w 10"/>
                  <a:gd name="T5" fmla="*/ 8 h 32"/>
                  <a:gd name="T6" fmla="*/ 10 w 10"/>
                  <a:gd name="T7" fmla="*/ 0 h 32"/>
                  <a:gd name="T8" fmla="*/ 0 w 10"/>
                  <a:gd name="T9" fmla="*/ 32 h 32"/>
                </a:gdLst>
                <a:ahLst/>
                <a:cxnLst>
                  <a:cxn ang="0">
                    <a:pos x="T0" y="T1"/>
                  </a:cxn>
                  <a:cxn ang="0">
                    <a:pos x="T2" y="T3"/>
                  </a:cxn>
                  <a:cxn ang="0">
                    <a:pos x="T4" y="T5"/>
                  </a:cxn>
                  <a:cxn ang="0">
                    <a:pos x="T6" y="T7"/>
                  </a:cxn>
                  <a:cxn ang="0">
                    <a:pos x="T8" y="T9"/>
                  </a:cxn>
                </a:cxnLst>
                <a:rect l="0" t="0" r="r" b="b"/>
                <a:pathLst>
                  <a:path w="10" h="32">
                    <a:moveTo>
                      <a:pt x="0" y="32"/>
                    </a:moveTo>
                    <a:lnTo>
                      <a:pt x="0" y="32"/>
                    </a:lnTo>
                    <a:lnTo>
                      <a:pt x="10" y="8"/>
                    </a:lnTo>
                    <a:lnTo>
                      <a:pt x="10" y="0"/>
                    </a:lnTo>
                    <a:lnTo>
                      <a:pt x="0" y="32"/>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11" name="Freeform 52">
                <a:extLst>
                  <a:ext uri="{FF2B5EF4-FFF2-40B4-BE49-F238E27FC236}">
                    <a16:creationId xmlns:a16="http://schemas.microsoft.com/office/drawing/2014/main" id="{D3516208-50C7-42BB-81CC-6819E279D723}"/>
                  </a:ext>
                </a:extLst>
              </p:cNvPr>
              <p:cNvSpPr>
                <a:spLocks/>
              </p:cNvSpPr>
              <p:nvPr/>
            </p:nvSpPr>
            <p:spPr bwMode="auto">
              <a:xfrm>
                <a:off x="7588728" y="1598414"/>
                <a:ext cx="34854" cy="28472"/>
              </a:xfrm>
              <a:custGeom>
                <a:avLst/>
                <a:gdLst>
                  <a:gd name="T0" fmla="*/ 15 w 36"/>
                  <a:gd name="T1" fmla="*/ 0 h 30"/>
                  <a:gd name="T2" fmla="*/ 15 w 36"/>
                  <a:gd name="T3" fmla="*/ 0 h 30"/>
                  <a:gd name="T4" fmla="*/ 10 w 36"/>
                  <a:gd name="T5" fmla="*/ 9 h 30"/>
                  <a:gd name="T6" fmla="*/ 0 w 36"/>
                  <a:gd name="T7" fmla="*/ 30 h 30"/>
                  <a:gd name="T8" fmla="*/ 22 w 36"/>
                  <a:gd name="T9" fmla="*/ 17 h 30"/>
                  <a:gd name="T10" fmla="*/ 36 w 36"/>
                  <a:gd name="T11" fmla="*/ 9 h 30"/>
                  <a:gd name="T12" fmla="*/ 26 w 36"/>
                  <a:gd name="T13" fmla="*/ 0 h 30"/>
                  <a:gd name="T14" fmla="*/ 15 w 36"/>
                  <a:gd name="T15" fmla="*/ 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30">
                    <a:moveTo>
                      <a:pt x="15" y="0"/>
                    </a:moveTo>
                    <a:lnTo>
                      <a:pt x="15" y="0"/>
                    </a:lnTo>
                    <a:lnTo>
                      <a:pt x="10" y="9"/>
                    </a:lnTo>
                    <a:lnTo>
                      <a:pt x="0" y="30"/>
                    </a:lnTo>
                    <a:lnTo>
                      <a:pt x="22" y="17"/>
                    </a:lnTo>
                    <a:lnTo>
                      <a:pt x="36" y="9"/>
                    </a:lnTo>
                    <a:lnTo>
                      <a:pt x="26" y="0"/>
                    </a:lnTo>
                    <a:lnTo>
                      <a:pt x="15" y="0"/>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12" name="Freeform 53">
                <a:extLst>
                  <a:ext uri="{FF2B5EF4-FFF2-40B4-BE49-F238E27FC236}">
                    <a16:creationId xmlns:a16="http://schemas.microsoft.com/office/drawing/2014/main" id="{32B7D59F-C285-4CC9-A405-891A180DACBA}"/>
                  </a:ext>
                </a:extLst>
              </p:cNvPr>
              <p:cNvSpPr>
                <a:spLocks/>
              </p:cNvSpPr>
              <p:nvPr/>
            </p:nvSpPr>
            <p:spPr bwMode="auto">
              <a:xfrm>
                <a:off x="7674279" y="1592086"/>
                <a:ext cx="28517" cy="22145"/>
              </a:xfrm>
              <a:custGeom>
                <a:avLst/>
                <a:gdLst>
                  <a:gd name="T0" fmla="*/ 13 w 30"/>
                  <a:gd name="T1" fmla="*/ 0 h 24"/>
                  <a:gd name="T2" fmla="*/ 13 w 30"/>
                  <a:gd name="T3" fmla="*/ 0 h 24"/>
                  <a:gd name="T4" fmla="*/ 13 w 30"/>
                  <a:gd name="T5" fmla="*/ 3 h 24"/>
                  <a:gd name="T6" fmla="*/ 13 w 30"/>
                  <a:gd name="T7" fmla="*/ 16 h 24"/>
                  <a:gd name="T8" fmla="*/ 0 w 30"/>
                  <a:gd name="T9" fmla="*/ 24 h 24"/>
                  <a:gd name="T10" fmla="*/ 23 w 30"/>
                  <a:gd name="T11" fmla="*/ 21 h 24"/>
                  <a:gd name="T12" fmla="*/ 30 w 30"/>
                  <a:gd name="T13" fmla="*/ 19 h 24"/>
                  <a:gd name="T14" fmla="*/ 20 w 30"/>
                  <a:gd name="T15" fmla="*/ 7 h 24"/>
                  <a:gd name="T16" fmla="*/ 13 w 30"/>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24">
                    <a:moveTo>
                      <a:pt x="13" y="0"/>
                    </a:moveTo>
                    <a:lnTo>
                      <a:pt x="13" y="0"/>
                    </a:lnTo>
                    <a:lnTo>
                      <a:pt x="13" y="3"/>
                    </a:lnTo>
                    <a:lnTo>
                      <a:pt x="13" y="16"/>
                    </a:lnTo>
                    <a:lnTo>
                      <a:pt x="0" y="24"/>
                    </a:lnTo>
                    <a:lnTo>
                      <a:pt x="23" y="21"/>
                    </a:lnTo>
                    <a:lnTo>
                      <a:pt x="30" y="19"/>
                    </a:lnTo>
                    <a:lnTo>
                      <a:pt x="20" y="7"/>
                    </a:lnTo>
                    <a:lnTo>
                      <a:pt x="13" y="0"/>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13" name="Freeform 55">
                <a:extLst>
                  <a:ext uri="{FF2B5EF4-FFF2-40B4-BE49-F238E27FC236}">
                    <a16:creationId xmlns:a16="http://schemas.microsoft.com/office/drawing/2014/main" id="{1B6E50BB-2AB6-4232-B51A-4160D1F9789E}"/>
                  </a:ext>
                </a:extLst>
              </p:cNvPr>
              <p:cNvSpPr>
                <a:spLocks/>
              </p:cNvSpPr>
              <p:nvPr/>
            </p:nvSpPr>
            <p:spPr bwMode="auto">
              <a:xfrm>
                <a:off x="7736066" y="1047955"/>
                <a:ext cx="28517" cy="31636"/>
              </a:xfrm>
              <a:custGeom>
                <a:avLst/>
                <a:gdLst>
                  <a:gd name="T0" fmla="*/ 15 w 30"/>
                  <a:gd name="T1" fmla="*/ 0 h 33"/>
                  <a:gd name="T2" fmla="*/ 15 w 30"/>
                  <a:gd name="T3" fmla="*/ 0 h 33"/>
                  <a:gd name="T4" fmla="*/ 0 w 30"/>
                  <a:gd name="T5" fmla="*/ 20 h 33"/>
                  <a:gd name="T6" fmla="*/ 4 w 30"/>
                  <a:gd name="T7" fmla="*/ 33 h 33"/>
                  <a:gd name="T8" fmla="*/ 30 w 30"/>
                  <a:gd name="T9" fmla="*/ 20 h 33"/>
                  <a:gd name="T10" fmla="*/ 30 w 30"/>
                  <a:gd name="T11" fmla="*/ 9 h 33"/>
                  <a:gd name="T12" fmla="*/ 18 w 30"/>
                  <a:gd name="T13" fmla="*/ 3 h 33"/>
                  <a:gd name="T14" fmla="*/ 15 w 30"/>
                  <a:gd name="T15" fmla="*/ 0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33">
                    <a:moveTo>
                      <a:pt x="15" y="0"/>
                    </a:moveTo>
                    <a:lnTo>
                      <a:pt x="15" y="0"/>
                    </a:lnTo>
                    <a:lnTo>
                      <a:pt x="0" y="20"/>
                    </a:lnTo>
                    <a:lnTo>
                      <a:pt x="4" y="33"/>
                    </a:lnTo>
                    <a:lnTo>
                      <a:pt x="30" y="20"/>
                    </a:lnTo>
                    <a:lnTo>
                      <a:pt x="30" y="9"/>
                    </a:lnTo>
                    <a:lnTo>
                      <a:pt x="18" y="3"/>
                    </a:lnTo>
                    <a:lnTo>
                      <a:pt x="15" y="0"/>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sp>
            <p:nvSpPr>
              <p:cNvPr id="114" name="Freeform 56">
                <a:extLst>
                  <a:ext uri="{FF2B5EF4-FFF2-40B4-BE49-F238E27FC236}">
                    <a16:creationId xmlns:a16="http://schemas.microsoft.com/office/drawing/2014/main" id="{E37610BE-2139-435F-A9E8-C2DD83AF90CA}"/>
                  </a:ext>
                </a:extLst>
              </p:cNvPr>
              <p:cNvSpPr>
                <a:spLocks/>
              </p:cNvSpPr>
              <p:nvPr/>
            </p:nvSpPr>
            <p:spPr bwMode="auto">
              <a:xfrm>
                <a:off x="7907168" y="940395"/>
                <a:ext cx="15843" cy="30054"/>
              </a:xfrm>
              <a:custGeom>
                <a:avLst/>
                <a:gdLst>
                  <a:gd name="T0" fmla="*/ 0 w 16"/>
                  <a:gd name="T1" fmla="*/ 11 h 32"/>
                  <a:gd name="T2" fmla="*/ 0 w 16"/>
                  <a:gd name="T3" fmla="*/ 11 h 32"/>
                  <a:gd name="T4" fmla="*/ 0 w 16"/>
                  <a:gd name="T5" fmla="*/ 24 h 32"/>
                  <a:gd name="T6" fmla="*/ 7 w 16"/>
                  <a:gd name="T7" fmla="*/ 32 h 32"/>
                  <a:gd name="T8" fmla="*/ 16 w 16"/>
                  <a:gd name="T9" fmla="*/ 24 h 32"/>
                  <a:gd name="T10" fmla="*/ 16 w 16"/>
                  <a:gd name="T11" fmla="*/ 11 h 32"/>
                  <a:gd name="T12" fmla="*/ 7 w 16"/>
                  <a:gd name="T13" fmla="*/ 3 h 32"/>
                  <a:gd name="T14" fmla="*/ 7 w 16"/>
                  <a:gd name="T15" fmla="*/ 0 h 32"/>
                  <a:gd name="T16" fmla="*/ 0 w 16"/>
                  <a:gd name="T17"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32">
                    <a:moveTo>
                      <a:pt x="0" y="11"/>
                    </a:moveTo>
                    <a:lnTo>
                      <a:pt x="0" y="11"/>
                    </a:lnTo>
                    <a:lnTo>
                      <a:pt x="0" y="24"/>
                    </a:lnTo>
                    <a:lnTo>
                      <a:pt x="7" y="32"/>
                    </a:lnTo>
                    <a:lnTo>
                      <a:pt x="16" y="24"/>
                    </a:lnTo>
                    <a:lnTo>
                      <a:pt x="16" y="11"/>
                    </a:lnTo>
                    <a:lnTo>
                      <a:pt x="7" y="3"/>
                    </a:lnTo>
                    <a:lnTo>
                      <a:pt x="7" y="0"/>
                    </a:lnTo>
                    <a:lnTo>
                      <a:pt x="0" y="11"/>
                    </a:lnTo>
                    <a:close/>
                  </a:path>
                </a:pathLst>
              </a:custGeom>
              <a:grpFill/>
              <a:ln w="12700" cap="rnd">
                <a:solidFill>
                  <a:schemeClr val="bg2"/>
                </a:solidFill>
              </a:ln>
            </p:spPr>
            <p:txBody>
              <a:bodyPr vert="horz" wrap="square" lIns="45720" tIns="22860" rIns="45720" bIns="22860" numCol="1" anchor="t" anchorCtr="0" compatLnSpc="1">
                <a:prstTxWarp prst="textNoShape">
                  <a:avLst/>
                </a:prstTxWarp>
              </a:bodyPr>
              <a:lstStyle/>
              <a:p>
                <a:endParaRPr lang="en-US" sz="900" dirty="0"/>
              </a:p>
            </p:txBody>
          </p:sp>
        </p:grpSp>
      </p:grpSp>
      <p:grpSp>
        <p:nvGrpSpPr>
          <p:cNvPr id="310" name="Group 11">
            <a:extLst>
              <a:ext uri="{FF2B5EF4-FFF2-40B4-BE49-F238E27FC236}">
                <a16:creationId xmlns:a16="http://schemas.microsoft.com/office/drawing/2014/main" id="{1E433196-09ED-423E-B793-DAC6B69B55A9}"/>
              </a:ext>
            </a:extLst>
          </p:cNvPr>
          <p:cNvGrpSpPr>
            <a:grpSpLocks/>
          </p:cNvGrpSpPr>
          <p:nvPr/>
        </p:nvGrpSpPr>
        <p:grpSpPr bwMode="auto">
          <a:xfrm>
            <a:off x="5514975" y="1027676"/>
            <a:ext cx="1162050" cy="92075"/>
            <a:chOff x="5514424" y="1554480"/>
            <a:chExt cx="1163151" cy="91440"/>
          </a:xfrm>
        </p:grpSpPr>
        <p:sp>
          <p:nvSpPr>
            <p:cNvPr id="311" name="Rectangle 310">
              <a:extLst>
                <a:ext uri="{FF2B5EF4-FFF2-40B4-BE49-F238E27FC236}">
                  <a16:creationId xmlns:a16="http://schemas.microsoft.com/office/drawing/2014/main" id="{1FE5B01C-2344-4BAC-BD94-BECE721D66CC}"/>
                </a:ext>
              </a:extLst>
            </p:cNvPr>
            <p:cNvSpPr/>
            <p:nvPr/>
          </p:nvSpPr>
          <p:spPr>
            <a:xfrm>
              <a:off x="6054685" y="1554480"/>
              <a:ext cx="90574" cy="91440"/>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312" name="Rectangle 311">
              <a:extLst>
                <a:ext uri="{FF2B5EF4-FFF2-40B4-BE49-F238E27FC236}">
                  <a16:creationId xmlns:a16="http://schemas.microsoft.com/office/drawing/2014/main" id="{AC6F9039-9AF0-48EE-9A83-C15BC23F91A4}"/>
                </a:ext>
              </a:extLst>
            </p:cNvPr>
            <p:cNvSpPr/>
            <p:nvPr/>
          </p:nvSpPr>
          <p:spPr>
            <a:xfrm>
              <a:off x="6183395" y="1579705"/>
              <a:ext cx="46081" cy="45720"/>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313" name="Rectangle 312">
              <a:extLst>
                <a:ext uri="{FF2B5EF4-FFF2-40B4-BE49-F238E27FC236}">
                  <a16:creationId xmlns:a16="http://schemas.microsoft.com/office/drawing/2014/main" id="{9236506C-D14C-4443-B615-05A5AAEB3D6F}"/>
                </a:ext>
              </a:extLst>
            </p:cNvPr>
            <p:cNvSpPr/>
            <p:nvPr/>
          </p:nvSpPr>
          <p:spPr>
            <a:xfrm>
              <a:off x="5967291" y="1578128"/>
              <a:ext cx="44492" cy="45720"/>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314" name="Straight Connector 313">
              <a:extLst>
                <a:ext uri="{FF2B5EF4-FFF2-40B4-BE49-F238E27FC236}">
                  <a16:creationId xmlns:a16="http://schemas.microsoft.com/office/drawing/2014/main" id="{0A6BED19-AF6C-4739-8DA8-2796E8BEF82D}"/>
                </a:ext>
              </a:extLst>
            </p:cNvPr>
            <p:cNvCxnSpPr/>
            <p:nvPr/>
          </p:nvCxnSpPr>
          <p:spPr>
            <a:xfrm>
              <a:off x="6312104" y="1600200"/>
              <a:ext cx="36547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15" name="Straight Connector 314">
              <a:extLst>
                <a:ext uri="{FF2B5EF4-FFF2-40B4-BE49-F238E27FC236}">
                  <a16:creationId xmlns:a16="http://schemas.microsoft.com/office/drawing/2014/main" id="{46FD2F9E-C17C-4601-9C40-54FAFE93B710}"/>
                </a:ext>
              </a:extLst>
            </p:cNvPr>
            <p:cNvCxnSpPr/>
            <p:nvPr/>
          </p:nvCxnSpPr>
          <p:spPr>
            <a:xfrm>
              <a:off x="5514424" y="1600200"/>
              <a:ext cx="36547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304" name="Rectangle 303">
            <a:extLst>
              <a:ext uri="{FF2B5EF4-FFF2-40B4-BE49-F238E27FC236}">
                <a16:creationId xmlns:a16="http://schemas.microsoft.com/office/drawing/2014/main" id="{B967CF45-2FA9-D290-F809-85842753BFFD}"/>
              </a:ext>
            </a:extLst>
          </p:cNvPr>
          <p:cNvSpPr/>
          <p:nvPr/>
        </p:nvSpPr>
        <p:spPr>
          <a:xfrm flipV="1">
            <a:off x="1158025" y="6254069"/>
            <a:ext cx="10004897" cy="45719"/>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Tree>
  </p:cSld>
  <p:clrMapOvr>
    <a:masterClrMapping/>
  </p:clrMapOvr>
  <p:transition spd="slow">
    <p:fade/>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2F2F2">
            <a:alpha val="40000"/>
          </a:srgb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B08107-9E98-4E29-8DAE-F65B824080DE}"/>
              </a:ext>
            </a:extLst>
          </p:cNvPr>
          <p:cNvSpPr txBox="1"/>
          <p:nvPr/>
        </p:nvSpPr>
        <p:spPr>
          <a:xfrm>
            <a:off x="2595004" y="158750"/>
            <a:ext cx="7002045" cy="707886"/>
          </a:xfrm>
          <a:prstGeom prst="rect">
            <a:avLst/>
          </a:prstGeom>
          <a:noFill/>
        </p:spPr>
        <p:txBody>
          <a:bodyPr wrap="none">
            <a:spAutoFit/>
          </a:bodyPr>
          <a:lstStyle/>
          <a:p>
            <a:pPr algn="ctr" eaLnBrk="1" fontAlgn="auto" hangingPunct="1">
              <a:spcBef>
                <a:spcPts val="0"/>
              </a:spcBef>
              <a:spcAft>
                <a:spcPts val="0"/>
              </a:spcAft>
              <a:defRPr/>
            </a:pPr>
            <a:r>
              <a:rPr lang="en-US" sz="4000" dirty="0">
                <a:solidFill>
                  <a:schemeClr val="tx1">
                    <a:lumMod val="65000"/>
                    <a:lumOff val="35000"/>
                  </a:schemeClr>
                </a:solidFill>
                <a:latin typeface="Kelson Sans" panose="02000500000000000000"/>
              </a:rPr>
              <a:t>What Does Tomorrow Look Like?</a:t>
            </a:r>
          </a:p>
        </p:txBody>
      </p:sp>
      <p:sp>
        <p:nvSpPr>
          <p:cNvPr id="13" name="TextBox 12">
            <a:extLst>
              <a:ext uri="{FF2B5EF4-FFF2-40B4-BE49-F238E27FC236}">
                <a16:creationId xmlns:a16="http://schemas.microsoft.com/office/drawing/2014/main" id="{B4B8CF88-FA76-41FB-A396-09176B2D5401}"/>
              </a:ext>
            </a:extLst>
          </p:cNvPr>
          <p:cNvSpPr txBox="1"/>
          <p:nvPr/>
        </p:nvSpPr>
        <p:spPr>
          <a:xfrm>
            <a:off x="5292725" y="6492875"/>
            <a:ext cx="1457450" cy="246221"/>
          </a:xfrm>
          <a:prstGeom prst="rect">
            <a:avLst/>
          </a:prstGeom>
          <a:noFill/>
        </p:spPr>
        <p:txBody>
          <a:bodyPr wrap="none">
            <a:spAutoFit/>
          </a:bodyPr>
          <a:lstStyle/>
          <a:p>
            <a:pPr eaLnBrk="1" fontAlgn="auto" hangingPunct="1">
              <a:spcBef>
                <a:spcPts val="0"/>
              </a:spcBef>
              <a:spcAft>
                <a:spcPts val="0"/>
              </a:spcAft>
              <a:defRPr/>
            </a:pP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www.theblvdgrp.com</a:t>
            </a:r>
          </a:p>
        </p:txBody>
      </p:sp>
      <p:grpSp>
        <p:nvGrpSpPr>
          <p:cNvPr id="11" name="Group 11">
            <a:extLst>
              <a:ext uri="{FF2B5EF4-FFF2-40B4-BE49-F238E27FC236}">
                <a16:creationId xmlns:a16="http://schemas.microsoft.com/office/drawing/2014/main" id="{E2DD0763-A027-41E5-A0B4-D2096A71F8A1}"/>
              </a:ext>
            </a:extLst>
          </p:cNvPr>
          <p:cNvGrpSpPr>
            <a:grpSpLocks/>
          </p:cNvGrpSpPr>
          <p:nvPr/>
        </p:nvGrpSpPr>
        <p:grpSpPr bwMode="auto">
          <a:xfrm>
            <a:off x="5514975" y="1027676"/>
            <a:ext cx="1162050" cy="92075"/>
            <a:chOff x="5514424" y="1554480"/>
            <a:chExt cx="1163151" cy="91440"/>
          </a:xfrm>
        </p:grpSpPr>
        <p:sp>
          <p:nvSpPr>
            <p:cNvPr id="12" name="Rectangle 11">
              <a:extLst>
                <a:ext uri="{FF2B5EF4-FFF2-40B4-BE49-F238E27FC236}">
                  <a16:creationId xmlns:a16="http://schemas.microsoft.com/office/drawing/2014/main" id="{99F9E07A-A348-4978-8383-52DB5FB4A7A8}"/>
                </a:ext>
              </a:extLst>
            </p:cNvPr>
            <p:cNvSpPr/>
            <p:nvPr/>
          </p:nvSpPr>
          <p:spPr>
            <a:xfrm>
              <a:off x="6054685" y="1554480"/>
              <a:ext cx="90574" cy="91440"/>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4" name="Rectangle 13">
              <a:extLst>
                <a:ext uri="{FF2B5EF4-FFF2-40B4-BE49-F238E27FC236}">
                  <a16:creationId xmlns:a16="http://schemas.microsoft.com/office/drawing/2014/main" id="{BB821A63-2223-42F8-9E07-84F5099E1969}"/>
                </a:ext>
              </a:extLst>
            </p:cNvPr>
            <p:cNvSpPr/>
            <p:nvPr/>
          </p:nvSpPr>
          <p:spPr>
            <a:xfrm>
              <a:off x="6183395" y="1579705"/>
              <a:ext cx="46081" cy="45720"/>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5" name="Rectangle 14">
              <a:extLst>
                <a:ext uri="{FF2B5EF4-FFF2-40B4-BE49-F238E27FC236}">
                  <a16:creationId xmlns:a16="http://schemas.microsoft.com/office/drawing/2014/main" id="{47C689E6-9990-4F72-AC66-884A77061CE3}"/>
                </a:ext>
              </a:extLst>
            </p:cNvPr>
            <p:cNvSpPr/>
            <p:nvPr/>
          </p:nvSpPr>
          <p:spPr>
            <a:xfrm>
              <a:off x="5967291" y="1578128"/>
              <a:ext cx="44492" cy="45720"/>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16" name="Straight Connector 15">
              <a:extLst>
                <a:ext uri="{FF2B5EF4-FFF2-40B4-BE49-F238E27FC236}">
                  <a16:creationId xmlns:a16="http://schemas.microsoft.com/office/drawing/2014/main" id="{7379D176-F901-44F8-8977-3BDDF6E71071}"/>
                </a:ext>
              </a:extLst>
            </p:cNvPr>
            <p:cNvCxnSpPr/>
            <p:nvPr/>
          </p:nvCxnSpPr>
          <p:spPr>
            <a:xfrm>
              <a:off x="6312104" y="1600200"/>
              <a:ext cx="36547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1895EA9D-0355-4C05-8814-3A73C37FBA8B}"/>
                </a:ext>
              </a:extLst>
            </p:cNvPr>
            <p:cNvCxnSpPr/>
            <p:nvPr/>
          </p:nvCxnSpPr>
          <p:spPr>
            <a:xfrm>
              <a:off x="5514424" y="1600200"/>
              <a:ext cx="36547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a:extLst>
              <a:ext uri="{FF2B5EF4-FFF2-40B4-BE49-F238E27FC236}">
                <a16:creationId xmlns:a16="http://schemas.microsoft.com/office/drawing/2014/main" id="{0AF861E6-EF8F-441F-98AE-5F7877BFF3D8}"/>
              </a:ext>
            </a:extLst>
          </p:cNvPr>
          <p:cNvSpPr txBox="1"/>
          <p:nvPr/>
        </p:nvSpPr>
        <p:spPr>
          <a:xfrm>
            <a:off x="941081" y="1204497"/>
            <a:ext cx="10309838" cy="5262979"/>
          </a:xfrm>
          <a:prstGeom prst="rect">
            <a:avLst/>
          </a:prstGeom>
          <a:noFill/>
        </p:spPr>
        <p:txBody>
          <a:bodyPr wrap="square" rtlCol="0">
            <a:spAutoFit/>
          </a:bodyPr>
          <a:lstStyle/>
          <a:p>
            <a:r>
              <a:rPr lang="en-US" sz="1600" b="1" dirty="0">
                <a:solidFill>
                  <a:srgbClr val="FF0000"/>
                </a:solidFill>
                <a:latin typeface="Lato" panose="020F0502020204030203" pitchFamily="34" charset="0"/>
                <a:ea typeface="Lato" panose="020F0502020204030203" pitchFamily="34" charset="0"/>
                <a:cs typeface="Lato" panose="020F0502020204030203" pitchFamily="34" charset="0"/>
              </a:rPr>
              <a:t>We will be a market leader. </a:t>
            </a:r>
            <a:r>
              <a:rPr lang="en-US" sz="1600" dirty="0">
                <a:solidFill>
                  <a:srgbClr val="FF0000"/>
                </a:solidFill>
                <a:latin typeface="Lato" panose="020F0502020204030203" pitchFamily="34" charset="0"/>
                <a:ea typeface="Lato" panose="020F0502020204030203" pitchFamily="34" charset="0"/>
                <a:cs typeface="Lato" panose="020F0502020204030203" pitchFamily="34" charset="0"/>
              </a:rPr>
              <a:t>We will pursue growth and innovation to achieve industry beating returns and exponentially expand our portfolio through new and existing business lines</a:t>
            </a:r>
            <a:r>
              <a:rPr lang="en-US" sz="16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a:t>
            </a:r>
          </a:p>
          <a:p>
            <a:endParaRPr lang="en-US" sz="1600" b="1"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a:p>
            <a:r>
              <a:rPr lang="en-US" sz="1600" b="1"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We will positively impact those we touch.  </a:t>
            </a:r>
            <a:r>
              <a:rPr lang="en-US" sz="16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We have a responsibility to create opportunity for our residents and our employees.  Investing in the success of both parties, particularly by </a:t>
            </a:r>
            <a:r>
              <a:rPr lang="en-US" sz="1600" b="1" i="1" dirty="0">
                <a:latin typeface="Lato" panose="020F0502020204030203" pitchFamily="34" charset="0"/>
                <a:ea typeface="Lato" panose="020F0502020204030203" pitchFamily="34" charset="0"/>
                <a:cs typeface="Lato" panose="020F0502020204030203" pitchFamily="34" charset="0"/>
              </a:rPr>
              <a:t>empowering individuals</a:t>
            </a:r>
            <a:r>
              <a:rPr lang="en-US" sz="16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 will help us enact the social impact that is sorely needed.  </a:t>
            </a:r>
          </a:p>
          <a:p>
            <a:endParaRPr lang="en-US" sz="1600" b="1" u="sng" dirty="0">
              <a:latin typeface="Lato" panose="020F0502020204030203" pitchFamily="34" charset="0"/>
              <a:ea typeface="Lato" panose="020F0502020204030203" pitchFamily="34" charset="0"/>
              <a:cs typeface="Lato" panose="020F0502020204030203" pitchFamily="34" charset="0"/>
            </a:endParaRPr>
          </a:p>
          <a:p>
            <a:r>
              <a:rPr lang="en-US" sz="1600" b="1"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We will have a positive impact on those we touch. </a:t>
            </a:r>
            <a:r>
              <a:rPr lang="en-US" sz="16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We will positively impact all stakeholders in our business ( residents, employees, communities and investors) by…adhering to a high standards in terms of both our fiduciary and social obligations.</a:t>
            </a:r>
          </a:p>
          <a:p>
            <a:endParaRPr lang="en-US" sz="16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a:p>
            <a:r>
              <a:rPr lang="en-US" sz="16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We will have a positive and lasting effect on residents/communities/</a:t>
            </a:r>
            <a:r>
              <a:rPr lang="en-US" sz="1600" dirty="0" err="1">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etc</a:t>
            </a:r>
            <a:r>
              <a:rPr lang="en-US" sz="16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 by doing what’s right not what’s easy</a:t>
            </a:r>
          </a:p>
          <a:p>
            <a:endParaRPr lang="en-US" sz="1600" b="1" u="sng" dirty="0">
              <a:latin typeface="Lato" panose="020F0502020204030203" pitchFamily="34" charset="0"/>
              <a:ea typeface="Lato" panose="020F0502020204030203" pitchFamily="34" charset="0"/>
              <a:cs typeface="Lato" panose="020F0502020204030203" pitchFamily="34" charset="0"/>
            </a:endParaRPr>
          </a:p>
          <a:p>
            <a:endParaRPr lang="en-US" sz="1600" b="1" u="sng" dirty="0">
              <a:latin typeface="Lato" panose="020F0502020204030203" pitchFamily="34" charset="0"/>
              <a:ea typeface="Lato" panose="020F0502020204030203" pitchFamily="34" charset="0"/>
              <a:cs typeface="Lato" panose="020F0502020204030203" pitchFamily="34" charset="0"/>
            </a:endParaRPr>
          </a:p>
          <a:p>
            <a:r>
              <a:rPr lang="en-US" sz="1600" b="1"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We will reduce our footprint. </a:t>
            </a:r>
            <a:r>
              <a:rPr lang="en-US" sz="16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We recognize that the construction industry has a significant carbon footprint.  Through our perpetual desire to </a:t>
            </a:r>
            <a:r>
              <a:rPr lang="en-US" sz="1600" b="1" i="1" dirty="0">
                <a:latin typeface="Lato" panose="020F0502020204030203" pitchFamily="34" charset="0"/>
                <a:ea typeface="Lato" panose="020F0502020204030203" pitchFamily="34" charset="0"/>
                <a:cs typeface="Lato" panose="020F0502020204030203" pitchFamily="34" charset="0"/>
              </a:rPr>
              <a:t>innovate through reimagining, reorganized and reworking</a:t>
            </a:r>
            <a:r>
              <a:rPr lang="en-US" sz="16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 we will find further solutions to substantially reduce the carbon footprint of our communities.  </a:t>
            </a:r>
          </a:p>
          <a:p>
            <a:endParaRPr lang="en-US" sz="1600" b="1" u="sng" dirty="0">
              <a:latin typeface="Lato" panose="020F0502020204030203" pitchFamily="34" charset="0"/>
              <a:ea typeface="Lato" panose="020F0502020204030203" pitchFamily="34" charset="0"/>
              <a:cs typeface="Lato" panose="020F0502020204030203" pitchFamily="34" charset="0"/>
            </a:endParaRPr>
          </a:p>
          <a:p>
            <a:r>
              <a:rPr lang="en-US" sz="1600" b="1"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We will utilize our expertise to its fullest.  </a:t>
            </a:r>
            <a:r>
              <a:rPr lang="en-US" sz="16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The multifamily industry has been one of the highest performing asset classes, and is poised to remain such.  We will outperform the already favorable market by applying all of our experience to mitigate risk and enhance upside.</a:t>
            </a:r>
          </a:p>
        </p:txBody>
      </p:sp>
    </p:spTree>
    <p:extLst>
      <p:ext uri="{BB962C8B-B14F-4D97-AF65-F5344CB8AC3E}">
        <p14:creationId xmlns:p14="http://schemas.microsoft.com/office/powerpoint/2010/main" val="1282408817"/>
      </p:ext>
    </p:extLst>
  </p:cSld>
  <p:clrMapOvr>
    <a:masterClrMapping/>
  </p:clrMapOvr>
  <p:transition spd="slow">
    <p:fade/>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2F2F2">
            <a:alpha val="40000"/>
          </a:srgb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87BC8E6-D128-44E0-A3AD-96B4E3E7874D}"/>
              </a:ext>
            </a:extLst>
          </p:cNvPr>
          <p:cNvSpPr txBox="1"/>
          <p:nvPr/>
        </p:nvSpPr>
        <p:spPr>
          <a:xfrm>
            <a:off x="0" y="155448"/>
            <a:ext cx="12192000" cy="707886"/>
          </a:xfrm>
          <a:prstGeom prst="rect">
            <a:avLst/>
          </a:prstGeom>
          <a:noFill/>
        </p:spPr>
        <p:txBody>
          <a:bodyPr wrap="square">
            <a:spAutoFit/>
          </a:bodyPr>
          <a:lstStyle/>
          <a:p>
            <a:pPr algn="ctr" eaLnBrk="1" fontAlgn="auto" hangingPunct="1">
              <a:spcBef>
                <a:spcPts val="0"/>
              </a:spcBef>
              <a:spcAft>
                <a:spcPts val="0"/>
              </a:spcAft>
              <a:defRPr/>
            </a:pPr>
            <a:r>
              <a:rPr lang="en-US" sz="4000" dirty="0">
                <a:solidFill>
                  <a:schemeClr val="tx1">
                    <a:lumMod val="65000"/>
                    <a:lumOff val="35000"/>
                  </a:schemeClr>
                </a:solidFill>
                <a:latin typeface="Kelson Sans" panose="02000500000000000000"/>
              </a:rPr>
              <a:t>Our Core Values</a:t>
            </a:r>
          </a:p>
        </p:txBody>
      </p:sp>
      <p:sp>
        <p:nvSpPr>
          <p:cNvPr id="13" name="TextBox 12">
            <a:extLst>
              <a:ext uri="{FF2B5EF4-FFF2-40B4-BE49-F238E27FC236}">
                <a16:creationId xmlns:a16="http://schemas.microsoft.com/office/drawing/2014/main" id="{670BBCE7-DD3A-4F25-8E73-92074390B88B}"/>
              </a:ext>
            </a:extLst>
          </p:cNvPr>
          <p:cNvSpPr txBox="1"/>
          <p:nvPr/>
        </p:nvSpPr>
        <p:spPr>
          <a:xfrm>
            <a:off x="5292725" y="6492875"/>
            <a:ext cx="1457450" cy="246221"/>
          </a:xfrm>
          <a:prstGeom prst="rect">
            <a:avLst/>
          </a:prstGeom>
          <a:noFill/>
        </p:spPr>
        <p:txBody>
          <a:bodyPr wrap="none">
            <a:spAutoFit/>
          </a:bodyPr>
          <a:lstStyle/>
          <a:p>
            <a:pPr eaLnBrk="1" fontAlgn="auto" hangingPunct="1">
              <a:spcBef>
                <a:spcPts val="0"/>
              </a:spcBef>
              <a:spcAft>
                <a:spcPts val="0"/>
              </a:spcAft>
              <a:defRPr/>
            </a:pP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www.theblvdgrp.com</a:t>
            </a:r>
          </a:p>
        </p:txBody>
      </p:sp>
      <p:grpSp>
        <p:nvGrpSpPr>
          <p:cNvPr id="310" name="Group 11">
            <a:extLst>
              <a:ext uri="{FF2B5EF4-FFF2-40B4-BE49-F238E27FC236}">
                <a16:creationId xmlns:a16="http://schemas.microsoft.com/office/drawing/2014/main" id="{1E433196-09ED-423E-B793-DAC6B69B55A9}"/>
              </a:ext>
            </a:extLst>
          </p:cNvPr>
          <p:cNvGrpSpPr>
            <a:grpSpLocks/>
          </p:cNvGrpSpPr>
          <p:nvPr/>
        </p:nvGrpSpPr>
        <p:grpSpPr bwMode="auto">
          <a:xfrm>
            <a:off x="5514975" y="1027676"/>
            <a:ext cx="1162050" cy="92075"/>
            <a:chOff x="5514424" y="1554480"/>
            <a:chExt cx="1163151" cy="91440"/>
          </a:xfrm>
        </p:grpSpPr>
        <p:sp>
          <p:nvSpPr>
            <p:cNvPr id="311" name="Rectangle 310">
              <a:extLst>
                <a:ext uri="{FF2B5EF4-FFF2-40B4-BE49-F238E27FC236}">
                  <a16:creationId xmlns:a16="http://schemas.microsoft.com/office/drawing/2014/main" id="{1FE5B01C-2344-4BAC-BD94-BECE721D66CC}"/>
                </a:ext>
              </a:extLst>
            </p:cNvPr>
            <p:cNvSpPr/>
            <p:nvPr/>
          </p:nvSpPr>
          <p:spPr>
            <a:xfrm>
              <a:off x="6054685" y="1554480"/>
              <a:ext cx="90574" cy="91440"/>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312" name="Rectangle 311">
              <a:extLst>
                <a:ext uri="{FF2B5EF4-FFF2-40B4-BE49-F238E27FC236}">
                  <a16:creationId xmlns:a16="http://schemas.microsoft.com/office/drawing/2014/main" id="{AC6F9039-9AF0-48EE-9A83-C15BC23F91A4}"/>
                </a:ext>
              </a:extLst>
            </p:cNvPr>
            <p:cNvSpPr/>
            <p:nvPr/>
          </p:nvSpPr>
          <p:spPr>
            <a:xfrm>
              <a:off x="6183395" y="1579705"/>
              <a:ext cx="46081" cy="45720"/>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313" name="Rectangle 312">
              <a:extLst>
                <a:ext uri="{FF2B5EF4-FFF2-40B4-BE49-F238E27FC236}">
                  <a16:creationId xmlns:a16="http://schemas.microsoft.com/office/drawing/2014/main" id="{9236506C-D14C-4443-B615-05A5AAEB3D6F}"/>
                </a:ext>
              </a:extLst>
            </p:cNvPr>
            <p:cNvSpPr/>
            <p:nvPr/>
          </p:nvSpPr>
          <p:spPr>
            <a:xfrm>
              <a:off x="5967291" y="1578128"/>
              <a:ext cx="44492" cy="45720"/>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314" name="Straight Connector 313">
              <a:extLst>
                <a:ext uri="{FF2B5EF4-FFF2-40B4-BE49-F238E27FC236}">
                  <a16:creationId xmlns:a16="http://schemas.microsoft.com/office/drawing/2014/main" id="{0A6BED19-AF6C-4739-8DA8-2796E8BEF82D}"/>
                </a:ext>
              </a:extLst>
            </p:cNvPr>
            <p:cNvCxnSpPr/>
            <p:nvPr/>
          </p:nvCxnSpPr>
          <p:spPr>
            <a:xfrm>
              <a:off x="6312104" y="1600200"/>
              <a:ext cx="36547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15" name="Straight Connector 314">
              <a:extLst>
                <a:ext uri="{FF2B5EF4-FFF2-40B4-BE49-F238E27FC236}">
                  <a16:creationId xmlns:a16="http://schemas.microsoft.com/office/drawing/2014/main" id="{46FD2F9E-C17C-4601-9C40-54FAFE93B710}"/>
                </a:ext>
              </a:extLst>
            </p:cNvPr>
            <p:cNvCxnSpPr/>
            <p:nvPr/>
          </p:nvCxnSpPr>
          <p:spPr>
            <a:xfrm>
              <a:off x="5514424" y="1600200"/>
              <a:ext cx="36547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304" name="Rectangle 303">
            <a:extLst>
              <a:ext uri="{FF2B5EF4-FFF2-40B4-BE49-F238E27FC236}">
                <a16:creationId xmlns:a16="http://schemas.microsoft.com/office/drawing/2014/main" id="{B967CF45-2FA9-D290-F809-85842753BFFD}"/>
              </a:ext>
            </a:extLst>
          </p:cNvPr>
          <p:cNvSpPr/>
          <p:nvPr/>
        </p:nvSpPr>
        <p:spPr>
          <a:xfrm flipV="1">
            <a:off x="1158025" y="6254069"/>
            <a:ext cx="10004897" cy="45719"/>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305" name="Rectangle 304">
            <a:extLst>
              <a:ext uri="{FF2B5EF4-FFF2-40B4-BE49-F238E27FC236}">
                <a16:creationId xmlns:a16="http://schemas.microsoft.com/office/drawing/2014/main" id="{7957D60B-366C-4853-8A8C-7A41E0DCC55A}"/>
              </a:ext>
            </a:extLst>
          </p:cNvPr>
          <p:cNvSpPr/>
          <p:nvPr/>
        </p:nvSpPr>
        <p:spPr>
          <a:xfrm>
            <a:off x="0" y="1223447"/>
            <a:ext cx="12192000" cy="37345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t" anchorCtr="0"/>
          <a:lstStyle/>
          <a:p>
            <a:pPr algn="ctr" eaLnBrk="1" fontAlgn="auto" hangingPunct="1">
              <a:spcBef>
                <a:spcPts val="0"/>
              </a:spcBef>
              <a:spcAft>
                <a:spcPts val="0"/>
              </a:spcAft>
              <a:defRPr/>
            </a:pPr>
            <a:r>
              <a:rPr lang="en-US" sz="1400" b="1" i="1" dirty="0">
                <a:solidFill>
                  <a:schemeClr val="tx1"/>
                </a:solidFill>
                <a:latin typeface="Lato" panose="020F0502020204030203" pitchFamily="34" charset="0"/>
                <a:ea typeface="Lato" panose="020F0502020204030203" pitchFamily="34" charset="0"/>
                <a:cs typeface="Lato" panose="020F0502020204030203" pitchFamily="34" charset="0"/>
              </a:rPr>
              <a:t>W</a:t>
            </a:r>
            <a:r>
              <a:rPr lang="en-US" sz="1400" i="1" dirty="0">
                <a:solidFill>
                  <a:schemeClr val="tx1"/>
                </a:solidFill>
                <a:latin typeface="Lato" panose="020F0502020204030203" pitchFamily="34" charset="0"/>
                <a:ea typeface="Lato" panose="020F0502020204030203" pitchFamily="34" charset="0"/>
                <a:cs typeface="Lato" panose="020F0502020204030203" pitchFamily="34" charset="0"/>
              </a:rPr>
              <a:t>e do what’s right, not what’s easy</a:t>
            </a:r>
          </a:p>
          <a:p>
            <a:pPr algn="ctr" eaLnBrk="1" fontAlgn="auto" hangingPunct="1">
              <a:spcBef>
                <a:spcPts val="0"/>
              </a:spcBef>
              <a:spcAft>
                <a:spcPts val="0"/>
              </a:spcAft>
              <a:defRPr/>
            </a:pPr>
            <a:endParaRPr lang="en-US" sz="1400" b="1" i="1" dirty="0">
              <a:solidFill>
                <a:schemeClr val="tx1"/>
              </a:solidFill>
              <a:latin typeface="Lato" panose="020F0502020204030203" pitchFamily="34" charset="0"/>
              <a:ea typeface="Lato" panose="020F0502020204030203" pitchFamily="34" charset="0"/>
              <a:cs typeface="Lato" panose="020F0502020204030203" pitchFamily="34" charset="0"/>
            </a:endParaRPr>
          </a:p>
          <a:p>
            <a:pPr algn="ctr" eaLnBrk="1" fontAlgn="auto" hangingPunct="1">
              <a:spcBef>
                <a:spcPts val="0"/>
              </a:spcBef>
              <a:spcAft>
                <a:spcPts val="0"/>
              </a:spcAft>
              <a:defRPr/>
            </a:pPr>
            <a:r>
              <a:rPr lang="en-US" sz="1400" b="1" i="1" dirty="0">
                <a:solidFill>
                  <a:schemeClr val="tx1"/>
                </a:solidFill>
                <a:latin typeface="Lato" panose="020F0502020204030203" pitchFamily="34" charset="0"/>
                <a:ea typeface="Lato" panose="020F0502020204030203" pitchFamily="34" charset="0"/>
                <a:cs typeface="Lato" panose="020F0502020204030203" pitchFamily="34" charset="0"/>
              </a:rPr>
              <a:t>W</a:t>
            </a:r>
            <a:r>
              <a:rPr lang="en-US" sz="1400" i="1" dirty="0">
                <a:solidFill>
                  <a:schemeClr val="tx1"/>
                </a:solidFill>
                <a:latin typeface="Lato" panose="020F0502020204030203" pitchFamily="34" charset="0"/>
                <a:ea typeface="Lato" panose="020F0502020204030203" pitchFamily="34" charset="0"/>
                <a:cs typeface="Lato" panose="020F0502020204030203" pitchFamily="34" charset="0"/>
              </a:rPr>
              <a:t>e lead by example</a:t>
            </a:r>
          </a:p>
          <a:p>
            <a:pPr algn="ctr" eaLnBrk="1" fontAlgn="auto" hangingPunct="1">
              <a:spcBef>
                <a:spcPts val="0"/>
              </a:spcBef>
              <a:spcAft>
                <a:spcPts val="0"/>
              </a:spcAft>
              <a:defRPr/>
            </a:pPr>
            <a:endParaRPr lang="en-US" sz="1400" b="1" i="1" dirty="0">
              <a:solidFill>
                <a:schemeClr val="tx1"/>
              </a:solidFill>
              <a:latin typeface="Lato" panose="020F0502020204030203" pitchFamily="34" charset="0"/>
              <a:ea typeface="Lato" panose="020F0502020204030203" pitchFamily="34" charset="0"/>
              <a:cs typeface="Lato" panose="020F0502020204030203" pitchFamily="34" charset="0"/>
            </a:endParaRPr>
          </a:p>
          <a:p>
            <a:pPr algn="ctr" eaLnBrk="1" fontAlgn="auto" hangingPunct="1">
              <a:spcBef>
                <a:spcPts val="0"/>
              </a:spcBef>
              <a:spcAft>
                <a:spcPts val="0"/>
              </a:spcAft>
              <a:defRPr/>
            </a:pPr>
            <a:r>
              <a:rPr lang="en-US" sz="1400" b="1" i="1" dirty="0">
                <a:solidFill>
                  <a:schemeClr val="tx1"/>
                </a:solidFill>
                <a:latin typeface="Lato" panose="020F0502020204030203" pitchFamily="34" charset="0"/>
                <a:ea typeface="Lato" panose="020F0502020204030203" pitchFamily="34" charset="0"/>
                <a:cs typeface="Lato" panose="020F0502020204030203" pitchFamily="34" charset="0"/>
              </a:rPr>
              <a:t>W</a:t>
            </a:r>
            <a:r>
              <a:rPr lang="en-US" sz="1400" i="1" dirty="0">
                <a:solidFill>
                  <a:schemeClr val="tx1"/>
                </a:solidFill>
                <a:latin typeface="Lato" panose="020F0502020204030203" pitchFamily="34" charset="0"/>
                <a:ea typeface="Lato" panose="020F0502020204030203" pitchFamily="34" charset="0"/>
                <a:cs typeface="Lato" panose="020F0502020204030203" pitchFamily="34" charset="0"/>
              </a:rPr>
              <a:t>e harness the collective and collaborative power or the team</a:t>
            </a:r>
          </a:p>
          <a:p>
            <a:pPr algn="ctr" eaLnBrk="1" fontAlgn="auto" hangingPunct="1">
              <a:spcBef>
                <a:spcPts val="0"/>
              </a:spcBef>
              <a:spcAft>
                <a:spcPts val="0"/>
              </a:spcAft>
              <a:defRPr/>
            </a:pPr>
            <a:endParaRPr lang="en-US" sz="1400" b="1" i="1" dirty="0">
              <a:solidFill>
                <a:schemeClr val="tx1"/>
              </a:solidFill>
              <a:latin typeface="Lato" panose="020F0502020204030203" pitchFamily="34" charset="0"/>
              <a:ea typeface="Lato" panose="020F0502020204030203" pitchFamily="34" charset="0"/>
              <a:cs typeface="Lato" panose="020F0502020204030203" pitchFamily="34" charset="0"/>
            </a:endParaRPr>
          </a:p>
          <a:p>
            <a:pPr algn="ctr" eaLnBrk="1" fontAlgn="auto" hangingPunct="1">
              <a:spcBef>
                <a:spcPts val="0"/>
              </a:spcBef>
              <a:spcAft>
                <a:spcPts val="0"/>
              </a:spcAft>
              <a:defRPr/>
            </a:pPr>
            <a:r>
              <a:rPr lang="en-US" sz="1400" b="1" i="1" dirty="0">
                <a:solidFill>
                  <a:schemeClr val="tx1"/>
                </a:solidFill>
                <a:latin typeface="Lato" panose="020F0502020204030203" pitchFamily="34" charset="0"/>
                <a:ea typeface="Lato" panose="020F0502020204030203" pitchFamily="34" charset="0"/>
                <a:cs typeface="Lato" panose="020F0502020204030203" pitchFamily="34" charset="0"/>
              </a:rPr>
              <a:t>W</a:t>
            </a:r>
            <a:r>
              <a:rPr lang="en-US" sz="1400" i="1" dirty="0">
                <a:solidFill>
                  <a:schemeClr val="tx1"/>
                </a:solidFill>
                <a:latin typeface="Lato" panose="020F0502020204030203" pitchFamily="34" charset="0"/>
                <a:ea typeface="Lato" panose="020F0502020204030203" pitchFamily="34" charset="0"/>
                <a:cs typeface="Lato" panose="020F0502020204030203" pitchFamily="34" charset="0"/>
              </a:rPr>
              <a:t>e empower individuals</a:t>
            </a:r>
          </a:p>
          <a:p>
            <a:pPr algn="ctr" eaLnBrk="1" fontAlgn="auto" hangingPunct="1">
              <a:spcBef>
                <a:spcPts val="0"/>
              </a:spcBef>
              <a:spcAft>
                <a:spcPts val="0"/>
              </a:spcAft>
              <a:defRPr/>
            </a:pPr>
            <a:endParaRPr lang="en-US" sz="1400" b="1" i="1" dirty="0">
              <a:solidFill>
                <a:schemeClr val="tx1"/>
              </a:solidFill>
              <a:latin typeface="Lato" panose="020F0502020204030203" pitchFamily="34" charset="0"/>
              <a:ea typeface="Lato" panose="020F0502020204030203" pitchFamily="34" charset="0"/>
              <a:cs typeface="Lato" panose="020F0502020204030203" pitchFamily="34" charset="0"/>
            </a:endParaRPr>
          </a:p>
          <a:p>
            <a:pPr algn="ctr" eaLnBrk="1" fontAlgn="auto" hangingPunct="1">
              <a:spcBef>
                <a:spcPts val="0"/>
              </a:spcBef>
              <a:spcAft>
                <a:spcPts val="0"/>
              </a:spcAft>
              <a:defRPr/>
            </a:pPr>
            <a:r>
              <a:rPr lang="en-US" sz="1400" b="1" i="1" dirty="0">
                <a:solidFill>
                  <a:schemeClr val="tx1"/>
                </a:solidFill>
                <a:latin typeface="Lato" panose="020F0502020204030203" pitchFamily="34" charset="0"/>
                <a:ea typeface="Lato" panose="020F0502020204030203" pitchFamily="34" charset="0"/>
                <a:cs typeface="Lato" panose="020F0502020204030203" pitchFamily="34" charset="0"/>
              </a:rPr>
              <a:t>W</a:t>
            </a:r>
            <a:r>
              <a:rPr lang="en-US" sz="1400" i="1" dirty="0">
                <a:solidFill>
                  <a:schemeClr val="tx1"/>
                </a:solidFill>
                <a:latin typeface="Lato" panose="020F0502020204030203" pitchFamily="34" charset="0"/>
                <a:ea typeface="Lato" panose="020F0502020204030203" pitchFamily="34" charset="0"/>
                <a:cs typeface="Lato" panose="020F0502020204030203" pitchFamily="34" charset="0"/>
              </a:rPr>
              <a:t>e make swift, reasoned and forward-thinking decisions</a:t>
            </a:r>
          </a:p>
          <a:p>
            <a:pPr algn="ctr" eaLnBrk="1" fontAlgn="auto" hangingPunct="1">
              <a:spcBef>
                <a:spcPts val="0"/>
              </a:spcBef>
              <a:spcAft>
                <a:spcPts val="0"/>
              </a:spcAft>
              <a:defRPr/>
            </a:pPr>
            <a:endParaRPr lang="en-US" sz="1400" b="1" i="1" dirty="0">
              <a:solidFill>
                <a:schemeClr val="tx1"/>
              </a:solidFill>
              <a:latin typeface="Lato" panose="020F0502020204030203" pitchFamily="34" charset="0"/>
              <a:ea typeface="Lato" panose="020F0502020204030203" pitchFamily="34" charset="0"/>
              <a:cs typeface="Lato" panose="020F0502020204030203" pitchFamily="34" charset="0"/>
            </a:endParaRPr>
          </a:p>
          <a:p>
            <a:pPr algn="ctr" eaLnBrk="1" fontAlgn="auto" hangingPunct="1">
              <a:spcBef>
                <a:spcPts val="0"/>
              </a:spcBef>
              <a:spcAft>
                <a:spcPts val="0"/>
              </a:spcAft>
              <a:defRPr/>
            </a:pPr>
            <a:r>
              <a:rPr lang="en-US" sz="1400" b="1" i="1" dirty="0">
                <a:solidFill>
                  <a:schemeClr val="tx1"/>
                </a:solidFill>
                <a:latin typeface="Lato" panose="020F0502020204030203" pitchFamily="34" charset="0"/>
                <a:ea typeface="Lato" panose="020F0502020204030203" pitchFamily="34" charset="0"/>
                <a:cs typeface="Lato" panose="020F0502020204030203" pitchFamily="34" charset="0"/>
              </a:rPr>
              <a:t>W</a:t>
            </a:r>
            <a:r>
              <a:rPr lang="en-US" sz="1400" i="1" dirty="0">
                <a:solidFill>
                  <a:schemeClr val="tx1"/>
                </a:solidFill>
                <a:latin typeface="Lato" panose="020F0502020204030203" pitchFamily="34" charset="0"/>
                <a:ea typeface="Lato" panose="020F0502020204030203" pitchFamily="34" charset="0"/>
                <a:cs typeface="Lato" panose="020F0502020204030203" pitchFamily="34" charset="0"/>
              </a:rPr>
              <a:t>e pursue lifelong learning</a:t>
            </a:r>
          </a:p>
          <a:p>
            <a:pPr algn="ctr" eaLnBrk="1" fontAlgn="auto" hangingPunct="1">
              <a:spcBef>
                <a:spcPts val="0"/>
              </a:spcBef>
              <a:spcAft>
                <a:spcPts val="0"/>
              </a:spcAft>
              <a:defRPr/>
            </a:pPr>
            <a:endParaRPr lang="en-US" sz="1400" b="1" i="1" dirty="0">
              <a:solidFill>
                <a:schemeClr val="tx1"/>
              </a:solidFill>
              <a:latin typeface="Lato" panose="020F0502020204030203" pitchFamily="34" charset="0"/>
              <a:ea typeface="Lato" panose="020F0502020204030203" pitchFamily="34" charset="0"/>
              <a:cs typeface="Lato" panose="020F0502020204030203" pitchFamily="34" charset="0"/>
            </a:endParaRPr>
          </a:p>
          <a:p>
            <a:pPr algn="ctr" eaLnBrk="1" fontAlgn="auto" hangingPunct="1">
              <a:spcBef>
                <a:spcPts val="0"/>
              </a:spcBef>
              <a:spcAft>
                <a:spcPts val="0"/>
              </a:spcAft>
              <a:defRPr/>
            </a:pPr>
            <a:r>
              <a:rPr lang="en-US" sz="1400" b="1" i="1" dirty="0">
                <a:solidFill>
                  <a:schemeClr val="tx1"/>
                </a:solidFill>
                <a:latin typeface="Lato" panose="020F0502020204030203" pitchFamily="34" charset="0"/>
                <a:ea typeface="Lato" panose="020F0502020204030203" pitchFamily="34" charset="0"/>
                <a:cs typeface="Lato" panose="020F0502020204030203" pitchFamily="34" charset="0"/>
              </a:rPr>
              <a:t>W</a:t>
            </a:r>
            <a:r>
              <a:rPr lang="en-US" sz="1400" i="1" dirty="0">
                <a:solidFill>
                  <a:schemeClr val="tx1"/>
                </a:solidFill>
                <a:latin typeface="Lato" panose="020F0502020204030203" pitchFamily="34" charset="0"/>
                <a:ea typeface="Lato" panose="020F0502020204030203" pitchFamily="34" charset="0"/>
                <a:cs typeface="Lato" panose="020F0502020204030203" pitchFamily="34" charset="0"/>
              </a:rPr>
              <a:t>e reward results</a:t>
            </a:r>
          </a:p>
          <a:p>
            <a:pPr algn="ctr" eaLnBrk="1" fontAlgn="auto" hangingPunct="1">
              <a:spcBef>
                <a:spcPts val="0"/>
              </a:spcBef>
              <a:spcAft>
                <a:spcPts val="0"/>
              </a:spcAft>
              <a:defRPr/>
            </a:pPr>
            <a:endParaRPr lang="en-US" sz="1400" b="1" i="1" dirty="0">
              <a:solidFill>
                <a:schemeClr val="tx1"/>
              </a:solidFill>
              <a:latin typeface="Lato" panose="020F0502020204030203" pitchFamily="34" charset="0"/>
              <a:ea typeface="Lato" panose="020F0502020204030203" pitchFamily="34" charset="0"/>
              <a:cs typeface="Lato" panose="020F0502020204030203" pitchFamily="34" charset="0"/>
            </a:endParaRPr>
          </a:p>
          <a:p>
            <a:pPr algn="ctr" eaLnBrk="1" fontAlgn="auto" hangingPunct="1">
              <a:spcBef>
                <a:spcPts val="0"/>
              </a:spcBef>
              <a:spcAft>
                <a:spcPts val="0"/>
              </a:spcAft>
              <a:defRPr/>
            </a:pPr>
            <a:r>
              <a:rPr lang="en-US" sz="1400" b="1" i="1" dirty="0">
                <a:solidFill>
                  <a:schemeClr val="tx1"/>
                </a:solidFill>
                <a:latin typeface="Lato" panose="020F0502020204030203" pitchFamily="34" charset="0"/>
                <a:ea typeface="Lato" panose="020F0502020204030203" pitchFamily="34" charset="0"/>
                <a:cs typeface="Lato" panose="020F0502020204030203" pitchFamily="34" charset="0"/>
              </a:rPr>
              <a:t>W</a:t>
            </a:r>
            <a:r>
              <a:rPr lang="en-US" sz="1400" i="1" dirty="0">
                <a:solidFill>
                  <a:schemeClr val="tx1"/>
                </a:solidFill>
                <a:latin typeface="Lato" panose="020F0502020204030203" pitchFamily="34" charset="0"/>
                <a:ea typeface="Lato" panose="020F0502020204030203" pitchFamily="34" charset="0"/>
                <a:cs typeface="Lato" panose="020F0502020204030203" pitchFamily="34" charset="0"/>
              </a:rPr>
              <a:t>e approach each day with intention</a:t>
            </a:r>
          </a:p>
          <a:p>
            <a:pPr algn="ctr" eaLnBrk="1" fontAlgn="auto" hangingPunct="1">
              <a:spcBef>
                <a:spcPts val="0"/>
              </a:spcBef>
              <a:spcAft>
                <a:spcPts val="0"/>
              </a:spcAft>
              <a:defRPr/>
            </a:pPr>
            <a:endParaRPr lang="en-US" sz="1400" b="1" i="1" dirty="0">
              <a:solidFill>
                <a:schemeClr val="tx1"/>
              </a:solidFill>
              <a:latin typeface="Lato" panose="020F0502020204030203" pitchFamily="34" charset="0"/>
              <a:ea typeface="Lato" panose="020F0502020204030203" pitchFamily="34" charset="0"/>
              <a:cs typeface="Lato" panose="020F0502020204030203" pitchFamily="34" charset="0"/>
            </a:endParaRPr>
          </a:p>
          <a:p>
            <a:pPr algn="ctr" eaLnBrk="1" fontAlgn="auto" hangingPunct="1">
              <a:spcBef>
                <a:spcPts val="0"/>
              </a:spcBef>
              <a:spcAft>
                <a:spcPts val="0"/>
              </a:spcAft>
              <a:defRPr/>
            </a:pPr>
            <a:r>
              <a:rPr lang="en-US" sz="1400" b="1" i="1" dirty="0">
                <a:solidFill>
                  <a:schemeClr val="tx1"/>
                </a:solidFill>
                <a:latin typeface="Lato" panose="020F0502020204030203" pitchFamily="34" charset="0"/>
                <a:ea typeface="Lato" panose="020F0502020204030203" pitchFamily="34" charset="0"/>
                <a:cs typeface="Lato" panose="020F0502020204030203" pitchFamily="34" charset="0"/>
              </a:rPr>
              <a:t>W</a:t>
            </a:r>
            <a:r>
              <a:rPr lang="en-US" sz="1400" i="1" dirty="0">
                <a:solidFill>
                  <a:schemeClr val="tx1"/>
                </a:solidFill>
                <a:latin typeface="Lato" panose="020F0502020204030203" pitchFamily="34" charset="0"/>
                <a:ea typeface="Lato" panose="020F0502020204030203" pitchFamily="34" charset="0"/>
                <a:cs typeface="Lato" panose="020F0502020204030203" pitchFamily="34" charset="0"/>
              </a:rPr>
              <a:t>e innovate through reimagining, reorganizing and reworking</a:t>
            </a:r>
          </a:p>
          <a:p>
            <a:pPr algn="ctr" eaLnBrk="1" fontAlgn="auto" hangingPunct="1">
              <a:spcBef>
                <a:spcPts val="0"/>
              </a:spcBef>
              <a:spcAft>
                <a:spcPts val="0"/>
              </a:spcAft>
              <a:defRPr/>
            </a:pPr>
            <a:endParaRPr lang="en-US" sz="1400" b="1" i="1" dirty="0">
              <a:solidFill>
                <a:schemeClr val="tx1"/>
              </a:solidFill>
              <a:latin typeface="Lato" panose="020F0502020204030203" pitchFamily="34" charset="0"/>
              <a:ea typeface="Lato" panose="020F0502020204030203" pitchFamily="34" charset="0"/>
              <a:cs typeface="Lato" panose="020F0502020204030203" pitchFamily="34" charset="0"/>
            </a:endParaRPr>
          </a:p>
          <a:p>
            <a:pPr algn="ctr" eaLnBrk="1" fontAlgn="auto" hangingPunct="1">
              <a:spcBef>
                <a:spcPts val="0"/>
              </a:spcBef>
              <a:spcAft>
                <a:spcPts val="0"/>
              </a:spcAft>
              <a:defRPr/>
            </a:pPr>
            <a:r>
              <a:rPr lang="en-US" sz="1400" b="1" i="1" dirty="0">
                <a:solidFill>
                  <a:schemeClr val="tx1"/>
                </a:solidFill>
                <a:latin typeface="Lato" panose="020F0502020204030203" pitchFamily="34" charset="0"/>
                <a:ea typeface="Lato" panose="020F0502020204030203" pitchFamily="34" charset="0"/>
                <a:cs typeface="Lato" panose="020F0502020204030203" pitchFamily="34" charset="0"/>
              </a:rPr>
              <a:t>W</a:t>
            </a:r>
            <a:r>
              <a:rPr lang="en-US" sz="1400" i="1" dirty="0">
                <a:solidFill>
                  <a:schemeClr val="tx1"/>
                </a:solidFill>
                <a:latin typeface="Lato" panose="020F0502020204030203" pitchFamily="34" charset="0"/>
                <a:ea typeface="Lato" panose="020F0502020204030203" pitchFamily="34" charset="0"/>
                <a:cs typeface="Lato" panose="020F0502020204030203" pitchFamily="34" charset="0"/>
              </a:rPr>
              <a:t>e think and act like owners</a:t>
            </a:r>
            <a:endParaRPr lang="en-US" sz="14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a:p>
            <a:pPr algn="ctr" eaLnBrk="1" fontAlgn="auto" hangingPunct="1">
              <a:spcBef>
                <a:spcPts val="0"/>
              </a:spcBef>
              <a:spcAft>
                <a:spcPts val="0"/>
              </a:spcAft>
              <a:defRPr/>
            </a:pPr>
            <a:endParaRPr lang="en-US" sz="1400" b="1" i="1" dirty="0">
              <a:solidFill>
                <a:schemeClr val="tx1"/>
              </a:solidFill>
              <a:latin typeface="Lato" panose="020F0502020204030203" pitchFamily="34" charset="0"/>
              <a:ea typeface="Lato" panose="020F0502020204030203" pitchFamily="34" charset="0"/>
              <a:cs typeface="Lato" panose="020F0502020204030203" pitchFamily="34" charset="0"/>
            </a:endParaRPr>
          </a:p>
          <a:p>
            <a:pPr algn="ctr" eaLnBrk="1" fontAlgn="auto" hangingPunct="1">
              <a:spcBef>
                <a:spcPts val="0"/>
              </a:spcBef>
              <a:spcAft>
                <a:spcPts val="0"/>
              </a:spcAft>
              <a:defRPr/>
            </a:pPr>
            <a:r>
              <a:rPr lang="en-US" sz="1400" b="1" i="1" dirty="0">
                <a:solidFill>
                  <a:schemeClr val="tx1"/>
                </a:solidFill>
                <a:latin typeface="Lato" panose="020F0502020204030203" pitchFamily="34" charset="0"/>
                <a:ea typeface="Lato" panose="020F0502020204030203" pitchFamily="34" charset="0"/>
                <a:cs typeface="Lato" panose="020F0502020204030203" pitchFamily="34" charset="0"/>
              </a:rPr>
              <a:t>W</a:t>
            </a:r>
            <a:r>
              <a:rPr lang="en-US" sz="1400" i="1" dirty="0">
                <a:solidFill>
                  <a:schemeClr val="tx1"/>
                </a:solidFill>
                <a:latin typeface="Lato" panose="020F0502020204030203" pitchFamily="34" charset="0"/>
                <a:ea typeface="Lato" panose="020F0502020204030203" pitchFamily="34" charset="0"/>
                <a:cs typeface="Lato" panose="020F0502020204030203" pitchFamily="34" charset="0"/>
              </a:rPr>
              <a:t>e work hard and have fun</a:t>
            </a:r>
            <a:endParaRPr lang="en-US" sz="14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a:p>
            <a:pPr marL="285750" indent="-285750" eaLnBrk="1" fontAlgn="auto" hangingPunct="1">
              <a:spcBef>
                <a:spcPts val="0"/>
              </a:spcBef>
              <a:spcAft>
                <a:spcPts val="0"/>
              </a:spcAft>
              <a:buFont typeface="Arial" panose="020B0604020202020204" pitchFamily="34" charset="0"/>
              <a:buChar char="•"/>
              <a:defRPr/>
            </a:pPr>
            <a:endParaRPr lang="en-US" sz="16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a:p>
            <a:pPr marL="285750" indent="-285750" algn="ctr" eaLnBrk="1" fontAlgn="auto" hangingPunct="1">
              <a:spcBef>
                <a:spcPts val="0"/>
              </a:spcBef>
              <a:spcAft>
                <a:spcPts val="0"/>
              </a:spcAft>
              <a:buFont typeface="Arial" panose="020B0604020202020204" pitchFamily="34" charset="0"/>
              <a:buChar char="•"/>
              <a:defRPr/>
            </a:pPr>
            <a:endParaRPr lang="en-US"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a:p>
            <a:pPr marL="285750" indent="-285750" algn="ctr" eaLnBrk="1" fontAlgn="auto" hangingPunct="1">
              <a:spcBef>
                <a:spcPts val="0"/>
              </a:spcBef>
              <a:spcAft>
                <a:spcPts val="0"/>
              </a:spcAft>
              <a:buFont typeface="Arial" panose="020B0604020202020204" pitchFamily="34" charset="0"/>
              <a:buChar char="•"/>
              <a:defRPr/>
            </a:pPr>
            <a:endParaRPr lang="en-US"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1028615186"/>
      </p:ext>
    </p:extLst>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2F2F2">
            <a:alpha val="40000"/>
          </a:srgb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B08107-9E98-4E29-8DAE-F65B824080DE}"/>
              </a:ext>
            </a:extLst>
          </p:cNvPr>
          <p:cNvSpPr txBox="1"/>
          <p:nvPr/>
        </p:nvSpPr>
        <p:spPr>
          <a:xfrm>
            <a:off x="4681146" y="158750"/>
            <a:ext cx="2829749" cy="707886"/>
          </a:xfrm>
          <a:prstGeom prst="rect">
            <a:avLst/>
          </a:prstGeom>
          <a:noFill/>
        </p:spPr>
        <p:txBody>
          <a:bodyPr wrap="none">
            <a:spAutoFit/>
          </a:bodyPr>
          <a:lstStyle/>
          <a:p>
            <a:pPr algn="ctr" eaLnBrk="1" fontAlgn="auto" hangingPunct="1">
              <a:spcBef>
                <a:spcPts val="0"/>
              </a:spcBef>
              <a:spcAft>
                <a:spcPts val="0"/>
              </a:spcAft>
              <a:defRPr/>
            </a:pPr>
            <a:r>
              <a:rPr lang="en-US" sz="4000" dirty="0">
                <a:solidFill>
                  <a:schemeClr val="tx1">
                    <a:lumMod val="65000"/>
                    <a:lumOff val="35000"/>
                  </a:schemeClr>
                </a:solidFill>
                <a:latin typeface="Kelson Sans" panose="02000500000000000000"/>
              </a:rPr>
              <a:t>Who We Are</a:t>
            </a:r>
          </a:p>
        </p:txBody>
      </p:sp>
      <p:grpSp>
        <p:nvGrpSpPr>
          <p:cNvPr id="16388" name="Group 11">
            <a:extLst>
              <a:ext uri="{FF2B5EF4-FFF2-40B4-BE49-F238E27FC236}">
                <a16:creationId xmlns:a16="http://schemas.microsoft.com/office/drawing/2014/main" id="{02DCA693-7441-4873-A578-437F90BEDD87}"/>
              </a:ext>
            </a:extLst>
          </p:cNvPr>
          <p:cNvGrpSpPr>
            <a:grpSpLocks/>
          </p:cNvGrpSpPr>
          <p:nvPr/>
        </p:nvGrpSpPr>
        <p:grpSpPr bwMode="auto">
          <a:xfrm>
            <a:off x="5514975" y="1027676"/>
            <a:ext cx="1162050" cy="92075"/>
            <a:chOff x="5514424" y="1554480"/>
            <a:chExt cx="1163151" cy="91440"/>
          </a:xfrm>
        </p:grpSpPr>
        <p:sp>
          <p:nvSpPr>
            <p:cNvPr id="4" name="Rectangle 3">
              <a:extLst>
                <a:ext uri="{FF2B5EF4-FFF2-40B4-BE49-F238E27FC236}">
                  <a16:creationId xmlns:a16="http://schemas.microsoft.com/office/drawing/2014/main" id="{2B0AE63D-33CF-497B-BA96-421D41B0D9C8}"/>
                </a:ext>
              </a:extLst>
            </p:cNvPr>
            <p:cNvSpPr/>
            <p:nvPr/>
          </p:nvSpPr>
          <p:spPr>
            <a:xfrm>
              <a:off x="6054685" y="1554480"/>
              <a:ext cx="90574" cy="91440"/>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Rectangle 4">
              <a:extLst>
                <a:ext uri="{FF2B5EF4-FFF2-40B4-BE49-F238E27FC236}">
                  <a16:creationId xmlns:a16="http://schemas.microsoft.com/office/drawing/2014/main" id="{2EF6A3D5-2063-4564-A1E8-54F1A07B8824}"/>
                </a:ext>
              </a:extLst>
            </p:cNvPr>
            <p:cNvSpPr/>
            <p:nvPr/>
          </p:nvSpPr>
          <p:spPr>
            <a:xfrm>
              <a:off x="6183395" y="1579705"/>
              <a:ext cx="46081" cy="45720"/>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Rectangle 5">
              <a:extLst>
                <a:ext uri="{FF2B5EF4-FFF2-40B4-BE49-F238E27FC236}">
                  <a16:creationId xmlns:a16="http://schemas.microsoft.com/office/drawing/2014/main" id="{1A85014D-E370-43E1-A4A8-C4A327DF084D}"/>
                </a:ext>
              </a:extLst>
            </p:cNvPr>
            <p:cNvSpPr/>
            <p:nvPr/>
          </p:nvSpPr>
          <p:spPr>
            <a:xfrm>
              <a:off x="5967291" y="1578128"/>
              <a:ext cx="44492" cy="45720"/>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8" name="Straight Connector 7">
              <a:extLst>
                <a:ext uri="{FF2B5EF4-FFF2-40B4-BE49-F238E27FC236}">
                  <a16:creationId xmlns:a16="http://schemas.microsoft.com/office/drawing/2014/main" id="{7BDE883D-A3B4-42A3-9E52-20CD2FFEDBA9}"/>
                </a:ext>
              </a:extLst>
            </p:cNvPr>
            <p:cNvCxnSpPr/>
            <p:nvPr/>
          </p:nvCxnSpPr>
          <p:spPr>
            <a:xfrm>
              <a:off x="6312104" y="1600200"/>
              <a:ext cx="36547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BF3E12A-FDDE-4CB3-8524-10B7B9CA9742}"/>
                </a:ext>
              </a:extLst>
            </p:cNvPr>
            <p:cNvCxnSpPr/>
            <p:nvPr/>
          </p:nvCxnSpPr>
          <p:spPr>
            <a:xfrm>
              <a:off x="5514424" y="1600200"/>
              <a:ext cx="36547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B4B8CF88-FA76-41FB-A396-09176B2D5401}"/>
              </a:ext>
            </a:extLst>
          </p:cNvPr>
          <p:cNvSpPr txBox="1"/>
          <p:nvPr/>
        </p:nvSpPr>
        <p:spPr>
          <a:xfrm>
            <a:off x="5292725" y="6492875"/>
            <a:ext cx="1457450" cy="246221"/>
          </a:xfrm>
          <a:prstGeom prst="rect">
            <a:avLst/>
          </a:prstGeom>
          <a:noFill/>
        </p:spPr>
        <p:txBody>
          <a:bodyPr wrap="none">
            <a:spAutoFit/>
          </a:bodyPr>
          <a:lstStyle/>
          <a:p>
            <a:pPr eaLnBrk="1" fontAlgn="auto" hangingPunct="1">
              <a:spcBef>
                <a:spcPts val="0"/>
              </a:spcBef>
              <a:spcAft>
                <a:spcPts val="0"/>
              </a:spcAft>
              <a:defRPr/>
            </a:pP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www.theblvdgrp.com</a:t>
            </a:r>
          </a:p>
        </p:txBody>
      </p:sp>
      <p:sp>
        <p:nvSpPr>
          <p:cNvPr id="23" name="Rectangle 22">
            <a:extLst>
              <a:ext uri="{FF2B5EF4-FFF2-40B4-BE49-F238E27FC236}">
                <a16:creationId xmlns:a16="http://schemas.microsoft.com/office/drawing/2014/main" id="{1DFACAB0-4C61-42F2-B109-B1C47500B0AB}"/>
              </a:ext>
            </a:extLst>
          </p:cNvPr>
          <p:cNvSpPr/>
          <p:nvPr/>
        </p:nvSpPr>
        <p:spPr>
          <a:xfrm flipV="1">
            <a:off x="1158025" y="6254069"/>
            <a:ext cx="10004897" cy="45719"/>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5" name="Rectangle 14">
            <a:extLst>
              <a:ext uri="{FF2B5EF4-FFF2-40B4-BE49-F238E27FC236}">
                <a16:creationId xmlns:a16="http://schemas.microsoft.com/office/drawing/2014/main" id="{BEC03D15-9E8D-B78A-B83D-A21F24990E10}"/>
              </a:ext>
            </a:extLst>
          </p:cNvPr>
          <p:cNvSpPr/>
          <p:nvPr/>
        </p:nvSpPr>
        <p:spPr>
          <a:xfrm>
            <a:off x="1158026" y="1268141"/>
            <a:ext cx="9875949" cy="11170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t" anchorCtr="0"/>
          <a:lstStyle/>
          <a:p>
            <a:pPr eaLnBrk="1" fontAlgn="auto" hangingPunct="1">
              <a:spcBef>
                <a:spcPts val="0"/>
              </a:spcBef>
              <a:spcAft>
                <a:spcPts val="0"/>
              </a:spcAft>
              <a:defRPr/>
            </a:pPr>
            <a:r>
              <a:rPr lang="en-US" sz="16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The BLVD Group develops and invests nationally in quality real estate projects across multiple business lines. We approach business through an entrepreneurial lens, cultivating a team who acts entrepreneurially and rewards team members commensurate with their contributions. This approach drives us to produce outsized returns. </a:t>
            </a:r>
          </a:p>
          <a:p>
            <a:pPr eaLnBrk="1" fontAlgn="auto" hangingPunct="1">
              <a:spcBef>
                <a:spcPts val="0"/>
              </a:spcBef>
              <a:spcAft>
                <a:spcPts val="0"/>
              </a:spcAft>
              <a:defRPr/>
            </a:pPr>
            <a:endParaRPr lang="en-US" sz="16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a:p>
            <a:pPr marL="285750" indent="-285750" algn="ctr" eaLnBrk="1" fontAlgn="auto" hangingPunct="1">
              <a:spcBef>
                <a:spcPts val="0"/>
              </a:spcBef>
              <a:spcAft>
                <a:spcPts val="0"/>
              </a:spcAft>
              <a:buFont typeface="Arial" panose="020B0604020202020204" pitchFamily="34" charset="0"/>
              <a:buChar char="•"/>
              <a:defRPr/>
            </a:pPr>
            <a:endParaRPr lang="en-US"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a:p>
            <a:pPr marL="285750" indent="-285750" algn="ctr" eaLnBrk="1" fontAlgn="auto" hangingPunct="1">
              <a:spcBef>
                <a:spcPts val="0"/>
              </a:spcBef>
              <a:spcAft>
                <a:spcPts val="0"/>
              </a:spcAft>
              <a:buFont typeface="Arial" panose="020B0604020202020204" pitchFamily="34" charset="0"/>
              <a:buChar char="•"/>
              <a:defRPr/>
            </a:pPr>
            <a:endParaRPr lang="en-US"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p:txBody>
      </p:sp>
      <p:sp>
        <p:nvSpPr>
          <p:cNvPr id="16" name="TextBox 15">
            <a:extLst>
              <a:ext uri="{FF2B5EF4-FFF2-40B4-BE49-F238E27FC236}">
                <a16:creationId xmlns:a16="http://schemas.microsoft.com/office/drawing/2014/main" id="{C9B5AD60-BD52-FF26-3E51-D93C0C9BDCF8}"/>
              </a:ext>
            </a:extLst>
          </p:cNvPr>
          <p:cNvSpPr txBox="1"/>
          <p:nvPr/>
        </p:nvSpPr>
        <p:spPr>
          <a:xfrm>
            <a:off x="1158025" y="2429512"/>
            <a:ext cx="9925163" cy="3816429"/>
          </a:xfrm>
          <a:prstGeom prst="rect">
            <a:avLst/>
          </a:prstGeom>
          <a:noFill/>
        </p:spPr>
        <p:txBody>
          <a:bodyPr wrap="square">
            <a:spAutoFit/>
          </a:bodyPr>
          <a:lstStyle/>
          <a:p>
            <a:pPr eaLnBrk="1" fontAlgn="auto" hangingPunct="1">
              <a:spcBef>
                <a:spcPts val="0"/>
              </a:spcBef>
              <a:spcAft>
                <a:spcPts val="0"/>
              </a:spcAft>
              <a:defRPr/>
            </a:pPr>
            <a:r>
              <a:rPr lang="en-US" sz="16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While what we do determines our day-to-day, it’s what we believe that makes us The BLVD Group. </a:t>
            </a:r>
          </a:p>
          <a:p>
            <a:pPr eaLnBrk="1" fontAlgn="auto" hangingPunct="1">
              <a:spcBef>
                <a:spcPts val="0"/>
              </a:spcBef>
              <a:spcAft>
                <a:spcPts val="0"/>
              </a:spcAft>
              <a:defRPr/>
            </a:pPr>
            <a:endParaRPr lang="en-US" sz="16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a:p>
            <a:pPr marL="285750" indent="-285750" eaLnBrk="1" fontAlgn="auto" hangingPunct="1">
              <a:spcBef>
                <a:spcPts val="0"/>
              </a:spcBef>
              <a:spcAft>
                <a:spcPts val="1200"/>
              </a:spcAft>
              <a:buFont typeface="Arial" panose="020B0604020202020204" pitchFamily="34" charset="0"/>
              <a:buChar char="•"/>
              <a:defRPr/>
            </a:pPr>
            <a:r>
              <a:rPr lang="en-US" sz="1600" b="1"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We believe in being action oriented. </a:t>
            </a:r>
            <a:r>
              <a:rPr lang="en-US" sz="16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Results are achieved by compressing the distance between good ideas and great execution. </a:t>
            </a:r>
            <a:endParaRPr lang="en-US" sz="1600" b="1"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a:p>
            <a:pPr marL="285750" indent="-285750" eaLnBrk="1" fontAlgn="auto" hangingPunct="1">
              <a:spcBef>
                <a:spcPts val="0"/>
              </a:spcBef>
              <a:spcAft>
                <a:spcPts val="1200"/>
              </a:spcAft>
              <a:buFont typeface="Arial" panose="020B0604020202020204" pitchFamily="34" charset="0"/>
              <a:buChar char="•"/>
              <a:defRPr/>
            </a:pPr>
            <a:r>
              <a:rPr lang="en-US" sz="1600" b="1"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We believe in authenticity. </a:t>
            </a:r>
            <a:r>
              <a:rPr lang="en-US" sz="16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It doesn’t take a suit and tie to solve big problems. Work hard and be yourself. </a:t>
            </a:r>
          </a:p>
          <a:p>
            <a:pPr marL="285750" indent="-285750" eaLnBrk="1" fontAlgn="auto" hangingPunct="1">
              <a:spcBef>
                <a:spcPts val="0"/>
              </a:spcBef>
              <a:spcAft>
                <a:spcPts val="1200"/>
              </a:spcAft>
              <a:buFont typeface="Arial" panose="020B0604020202020204" pitchFamily="34" charset="0"/>
              <a:buChar char="•"/>
              <a:defRPr/>
            </a:pPr>
            <a:r>
              <a:rPr lang="en-US" sz="1600" b="1"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We believe in big goals. </a:t>
            </a:r>
            <a:r>
              <a:rPr lang="en-US" sz="16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In order to achieve uncommon results, our goals must push us out of our comfort zone, beyond what we </a:t>
            </a:r>
            <a:r>
              <a:rPr lang="en-US" sz="1600" i="1"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think </a:t>
            </a:r>
            <a:r>
              <a:rPr lang="en-US" sz="16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is possible. </a:t>
            </a:r>
            <a:endParaRPr lang="en-US" sz="1600" dirty="0">
              <a:solidFill>
                <a:srgbClr val="FF0000"/>
              </a:solidFill>
              <a:latin typeface="Lato" panose="020F0502020204030203" pitchFamily="34" charset="0"/>
              <a:ea typeface="Lato" panose="020F0502020204030203" pitchFamily="34" charset="0"/>
              <a:cs typeface="Lato" panose="020F0502020204030203" pitchFamily="34" charset="0"/>
            </a:endParaRPr>
          </a:p>
          <a:p>
            <a:pPr marL="285750" indent="-285750" eaLnBrk="1" fontAlgn="auto" hangingPunct="1">
              <a:spcBef>
                <a:spcPts val="0"/>
              </a:spcBef>
              <a:spcAft>
                <a:spcPts val="1200"/>
              </a:spcAft>
              <a:buFont typeface="Arial" panose="020B0604020202020204" pitchFamily="34" charset="0"/>
              <a:buChar char="•"/>
              <a:defRPr/>
            </a:pPr>
            <a:r>
              <a:rPr lang="en-US" sz="1600" b="1"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We believe we can do well while doing good.  </a:t>
            </a:r>
            <a:r>
              <a:rPr lang="en-US" sz="16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We give back to our communities and aim to have a lasting social impact.</a:t>
            </a:r>
          </a:p>
          <a:p>
            <a:pPr marL="285750" indent="-285750" eaLnBrk="1" fontAlgn="auto" hangingPunct="1">
              <a:spcBef>
                <a:spcPts val="0"/>
              </a:spcBef>
              <a:spcAft>
                <a:spcPts val="1200"/>
              </a:spcAft>
              <a:buFont typeface="Arial" panose="020B0604020202020204" pitchFamily="34" charset="0"/>
              <a:buChar char="•"/>
              <a:defRPr/>
            </a:pPr>
            <a:r>
              <a:rPr lang="en-US" sz="1600" b="1"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We believe work and fun are not mutually exclusive. </a:t>
            </a:r>
            <a:r>
              <a:rPr lang="en-US" sz="16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When done right, hard work can be a lot of fun.</a:t>
            </a:r>
          </a:p>
          <a:p>
            <a:pPr marL="285750" indent="-285750" eaLnBrk="1" fontAlgn="auto" hangingPunct="1">
              <a:spcBef>
                <a:spcPts val="0"/>
              </a:spcBef>
              <a:spcAft>
                <a:spcPts val="1200"/>
              </a:spcAft>
              <a:buFont typeface="Arial" panose="020B0604020202020204" pitchFamily="34" charset="0"/>
              <a:buChar char="•"/>
              <a:defRPr/>
            </a:pPr>
            <a:r>
              <a:rPr lang="en-US" sz="1600" b="1"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We believe in a thoughtful approach. </a:t>
            </a:r>
            <a:r>
              <a:rPr lang="en-US" sz="160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We utilize our experience and a considered approach to make swift, reasoned and forward-thinking decisions. </a:t>
            </a:r>
          </a:p>
        </p:txBody>
      </p:sp>
    </p:spTree>
    <p:extLst>
      <p:ext uri="{BB962C8B-B14F-4D97-AF65-F5344CB8AC3E}">
        <p14:creationId xmlns:p14="http://schemas.microsoft.com/office/powerpoint/2010/main" val="923685469"/>
      </p:ext>
    </p:extLst>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2F2F2">
            <a:alpha val="40000"/>
          </a:srgb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B08107-9E98-4E29-8DAE-F65B824080DE}"/>
              </a:ext>
            </a:extLst>
          </p:cNvPr>
          <p:cNvSpPr txBox="1"/>
          <p:nvPr/>
        </p:nvSpPr>
        <p:spPr>
          <a:xfrm>
            <a:off x="4069661" y="158750"/>
            <a:ext cx="4052713" cy="707886"/>
          </a:xfrm>
          <a:prstGeom prst="rect">
            <a:avLst/>
          </a:prstGeom>
          <a:noFill/>
        </p:spPr>
        <p:txBody>
          <a:bodyPr wrap="none">
            <a:spAutoFit/>
          </a:bodyPr>
          <a:lstStyle/>
          <a:p>
            <a:pPr algn="ctr" eaLnBrk="1" fontAlgn="auto" hangingPunct="1">
              <a:spcBef>
                <a:spcPts val="0"/>
              </a:spcBef>
              <a:spcAft>
                <a:spcPts val="0"/>
              </a:spcAft>
              <a:defRPr/>
            </a:pPr>
            <a:r>
              <a:rPr lang="en-US" sz="4000" dirty="0">
                <a:solidFill>
                  <a:schemeClr val="tx1">
                    <a:lumMod val="65000"/>
                    <a:lumOff val="35000"/>
                  </a:schemeClr>
                </a:solidFill>
                <a:latin typeface="Kelson Sans" panose="02000500000000000000"/>
              </a:rPr>
              <a:t>Our Business Lines</a:t>
            </a:r>
          </a:p>
        </p:txBody>
      </p:sp>
      <p:sp>
        <p:nvSpPr>
          <p:cNvPr id="13" name="TextBox 12">
            <a:extLst>
              <a:ext uri="{FF2B5EF4-FFF2-40B4-BE49-F238E27FC236}">
                <a16:creationId xmlns:a16="http://schemas.microsoft.com/office/drawing/2014/main" id="{B4B8CF88-FA76-41FB-A396-09176B2D5401}"/>
              </a:ext>
            </a:extLst>
          </p:cNvPr>
          <p:cNvSpPr txBox="1"/>
          <p:nvPr/>
        </p:nvSpPr>
        <p:spPr>
          <a:xfrm>
            <a:off x="5292725" y="6492875"/>
            <a:ext cx="1457450" cy="246221"/>
          </a:xfrm>
          <a:prstGeom prst="rect">
            <a:avLst/>
          </a:prstGeom>
          <a:noFill/>
        </p:spPr>
        <p:txBody>
          <a:bodyPr wrap="none">
            <a:spAutoFit/>
          </a:bodyPr>
          <a:lstStyle/>
          <a:p>
            <a:pPr eaLnBrk="1" fontAlgn="auto" hangingPunct="1">
              <a:spcBef>
                <a:spcPts val="0"/>
              </a:spcBef>
              <a:spcAft>
                <a:spcPts val="0"/>
              </a:spcAft>
              <a:defRPr/>
            </a:pP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www.theblvdgrp.com</a:t>
            </a:r>
          </a:p>
        </p:txBody>
      </p:sp>
      <p:sp>
        <p:nvSpPr>
          <p:cNvPr id="14" name="Rectangle 13">
            <a:extLst>
              <a:ext uri="{FF2B5EF4-FFF2-40B4-BE49-F238E27FC236}">
                <a16:creationId xmlns:a16="http://schemas.microsoft.com/office/drawing/2014/main" id="{7C6AB122-E7EC-4487-A794-234D2434A377}"/>
              </a:ext>
            </a:extLst>
          </p:cNvPr>
          <p:cNvSpPr/>
          <p:nvPr/>
        </p:nvSpPr>
        <p:spPr>
          <a:xfrm>
            <a:off x="8371594" y="2875098"/>
            <a:ext cx="3200400" cy="2301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t" anchorCtr="0"/>
          <a:lstStyle/>
          <a:p>
            <a:pPr eaLnBrk="1" fontAlgn="auto" hangingPunct="1">
              <a:spcBef>
                <a:spcPts val="0"/>
              </a:spcBef>
              <a:spcAft>
                <a:spcPts val="0"/>
              </a:spcAft>
              <a:defRPr/>
            </a:pPr>
            <a:r>
              <a:rPr lang="en-US" sz="105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BLVD Impact Housing was founded to address the housing problem for middle income earners – moderate-income individuals that cannot afford to reside in the communities in which they work. </a:t>
            </a:r>
          </a:p>
          <a:p>
            <a:pPr eaLnBrk="1" fontAlgn="auto" hangingPunct="1">
              <a:spcBef>
                <a:spcPts val="0"/>
              </a:spcBef>
              <a:spcAft>
                <a:spcPts val="0"/>
              </a:spcAft>
              <a:defRPr/>
            </a:pPr>
            <a:endParaRPr lang="en-US" sz="105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a:p>
            <a:pPr eaLnBrk="1" fontAlgn="auto" hangingPunct="1">
              <a:spcBef>
                <a:spcPts val="0"/>
              </a:spcBef>
              <a:spcAft>
                <a:spcPts val="0"/>
              </a:spcAft>
              <a:defRPr/>
            </a:pPr>
            <a:r>
              <a:rPr lang="en-US" sz="105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Drawing upon the company’s affordable and market-rate housing expertise, BLVD Impact Housing creates quality, income restricted housing units. The essential housing properties serve middle-income residents who earn incomes in excess of traditional affordable housing restrictions and yet cannot afford market rate housing without becoming rent burdened. The company undertakes these projects through strategic public-private partnerships with government agencies and financial institutions.</a:t>
            </a:r>
          </a:p>
          <a:p>
            <a:pPr eaLnBrk="1" fontAlgn="auto" hangingPunct="1">
              <a:spcBef>
                <a:spcPts val="0"/>
              </a:spcBef>
              <a:spcAft>
                <a:spcPts val="0"/>
              </a:spcAft>
              <a:defRPr/>
            </a:pPr>
            <a:endParaRPr lang="en-US" sz="11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6" name="Rectangle 15">
            <a:extLst>
              <a:ext uri="{FF2B5EF4-FFF2-40B4-BE49-F238E27FC236}">
                <a16:creationId xmlns:a16="http://schemas.microsoft.com/office/drawing/2014/main" id="{839A0F61-D895-43FB-A7DF-33C142512704}"/>
              </a:ext>
            </a:extLst>
          </p:cNvPr>
          <p:cNvSpPr/>
          <p:nvPr/>
        </p:nvSpPr>
        <p:spPr>
          <a:xfrm>
            <a:off x="4487819" y="2875098"/>
            <a:ext cx="3200400" cy="23161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t" anchorCtr="0"/>
          <a:lstStyle/>
          <a:p>
            <a:pPr eaLnBrk="1" fontAlgn="auto" hangingPunct="1">
              <a:spcBef>
                <a:spcPts val="0"/>
              </a:spcBef>
              <a:spcAft>
                <a:spcPts val="0"/>
              </a:spcAft>
              <a:defRPr/>
            </a:pPr>
            <a:r>
              <a:rPr lang="en-US" sz="105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In the context of a deepening affordability crisis, The BLVD Group entered affordable housing in 2013 with the establishment of BLVD Communities, a developer, owner, and operator focused on providing affordable housing nationwide. </a:t>
            </a:r>
          </a:p>
          <a:p>
            <a:pPr eaLnBrk="1" fontAlgn="auto" hangingPunct="1">
              <a:spcBef>
                <a:spcPts val="0"/>
              </a:spcBef>
              <a:spcAft>
                <a:spcPts val="0"/>
              </a:spcAft>
              <a:defRPr/>
            </a:pPr>
            <a:endParaRPr lang="en-US" sz="105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a:p>
            <a:pPr eaLnBrk="1" fontAlgn="auto" hangingPunct="1">
              <a:spcBef>
                <a:spcPts val="0"/>
              </a:spcBef>
              <a:spcAft>
                <a:spcPts val="0"/>
              </a:spcAft>
              <a:defRPr/>
            </a:pPr>
            <a:r>
              <a:rPr lang="en-US" sz="105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Through property-based Section 8 subsidies, Low Income Housing Tax Credits, and additional programs, BLVD aims to preserve and expand long term housing affordability for low-income households. BLVD and its principals have a proven track record in the industry for safeguarding and growing the number of affordable units throughout the country. </a:t>
            </a:r>
          </a:p>
        </p:txBody>
      </p:sp>
      <p:sp>
        <p:nvSpPr>
          <p:cNvPr id="17" name="Rectangle 16">
            <a:extLst>
              <a:ext uri="{FF2B5EF4-FFF2-40B4-BE49-F238E27FC236}">
                <a16:creationId xmlns:a16="http://schemas.microsoft.com/office/drawing/2014/main" id="{C17DE39A-21B8-48AE-8D83-24B8805D4D7E}"/>
              </a:ext>
            </a:extLst>
          </p:cNvPr>
          <p:cNvSpPr/>
          <p:nvPr/>
        </p:nvSpPr>
        <p:spPr>
          <a:xfrm flipV="1">
            <a:off x="4574883" y="5738567"/>
            <a:ext cx="1600200" cy="45719"/>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9" name="Rectangle 18">
            <a:extLst>
              <a:ext uri="{FF2B5EF4-FFF2-40B4-BE49-F238E27FC236}">
                <a16:creationId xmlns:a16="http://schemas.microsoft.com/office/drawing/2014/main" id="{69239187-84DB-4A6C-813C-AE6B76B30F43}"/>
              </a:ext>
            </a:extLst>
          </p:cNvPr>
          <p:cNvSpPr/>
          <p:nvPr/>
        </p:nvSpPr>
        <p:spPr>
          <a:xfrm flipV="1">
            <a:off x="8463954" y="5738567"/>
            <a:ext cx="1600200" cy="45719"/>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21" name="Picture 20" descr="A red and white sign&#10;&#10;Description automatically generated with medium confidence">
            <a:extLst>
              <a:ext uri="{FF2B5EF4-FFF2-40B4-BE49-F238E27FC236}">
                <a16:creationId xmlns:a16="http://schemas.microsoft.com/office/drawing/2014/main" id="{CE7E3C07-702E-4E16-822D-FF2BB7CD8930}"/>
              </a:ext>
            </a:extLst>
          </p:cNvPr>
          <p:cNvPicPr>
            <a:picLocks noChangeAspect="1"/>
          </p:cNvPicPr>
          <p:nvPr/>
        </p:nvPicPr>
        <p:blipFill>
          <a:blip r:embed="rId2">
            <a:alphaModFix/>
          </a:blip>
          <a:stretch>
            <a:fillRect/>
          </a:stretch>
        </p:blipFill>
        <p:spPr>
          <a:xfrm>
            <a:off x="8237560" y="2139885"/>
            <a:ext cx="2348205" cy="587051"/>
          </a:xfrm>
          <a:prstGeom prst="rect">
            <a:avLst/>
          </a:prstGeom>
        </p:spPr>
      </p:pic>
      <p:pic>
        <p:nvPicPr>
          <p:cNvPr id="9" name="Picture 8" descr="Shape&#10;&#10;Description automatically generated with medium confidence">
            <a:extLst>
              <a:ext uri="{FF2B5EF4-FFF2-40B4-BE49-F238E27FC236}">
                <a16:creationId xmlns:a16="http://schemas.microsoft.com/office/drawing/2014/main" id="{B2316F90-734D-4865-97E6-3772E7ED0A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1860" y="2224199"/>
            <a:ext cx="2821248" cy="431904"/>
          </a:xfrm>
          <a:prstGeom prst="rect">
            <a:avLst/>
          </a:prstGeom>
        </p:spPr>
      </p:pic>
      <p:sp>
        <p:nvSpPr>
          <p:cNvPr id="22" name="Rectangle 21">
            <a:extLst>
              <a:ext uri="{FF2B5EF4-FFF2-40B4-BE49-F238E27FC236}">
                <a16:creationId xmlns:a16="http://schemas.microsoft.com/office/drawing/2014/main" id="{CFDC8726-1E30-4ED2-AD58-50F7385DBA01}"/>
              </a:ext>
            </a:extLst>
          </p:cNvPr>
          <p:cNvSpPr/>
          <p:nvPr/>
        </p:nvSpPr>
        <p:spPr>
          <a:xfrm>
            <a:off x="604043" y="2871216"/>
            <a:ext cx="3200400" cy="23161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t" anchorCtr="0"/>
          <a:lstStyle/>
          <a:p>
            <a:pPr eaLnBrk="1" fontAlgn="auto" hangingPunct="1">
              <a:spcBef>
                <a:spcPts val="0"/>
              </a:spcBef>
              <a:spcAft>
                <a:spcPts val="0"/>
              </a:spcAft>
              <a:defRPr/>
            </a:pPr>
            <a:r>
              <a:rPr lang="en-US" sz="105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BLVD Capital is The BLVD Group’s market rate investment vehicle founded on the basis of value investing philosophies, focusing on distressed, opportunistic, value-add and niche market real estate assets.  Within these classes, BLVD typically targets underperforming properties that often require significant renovations and hands-on management to realize the assets’ full potential.</a:t>
            </a:r>
          </a:p>
          <a:p>
            <a:pPr eaLnBrk="1" fontAlgn="auto" hangingPunct="1">
              <a:spcBef>
                <a:spcPts val="0"/>
              </a:spcBef>
              <a:spcAft>
                <a:spcPts val="0"/>
              </a:spcAft>
              <a:defRPr/>
            </a:pPr>
            <a:endParaRPr lang="en-US" sz="105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a:p>
            <a:pPr eaLnBrk="1" fontAlgn="auto" hangingPunct="1">
              <a:spcBef>
                <a:spcPts val="0"/>
              </a:spcBef>
              <a:spcAft>
                <a:spcPts val="0"/>
              </a:spcAft>
              <a:defRPr/>
            </a:pPr>
            <a:r>
              <a:rPr lang="en-US" sz="1050"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rPr>
              <a:t>BLVD constantly assesses market conditions and end-user demand in order to identify short- and long-term inefficiencies and arbitrage opportunities. Subsequent to identifying broader market opportunity, BLVD applies a methodical approach to set the stage for realizing superior returns. </a:t>
            </a:r>
          </a:p>
        </p:txBody>
      </p:sp>
      <p:sp>
        <p:nvSpPr>
          <p:cNvPr id="23" name="Rectangle 22">
            <a:extLst>
              <a:ext uri="{FF2B5EF4-FFF2-40B4-BE49-F238E27FC236}">
                <a16:creationId xmlns:a16="http://schemas.microsoft.com/office/drawing/2014/main" id="{1DFACAB0-4C61-42F2-B109-B1C47500B0AB}"/>
              </a:ext>
            </a:extLst>
          </p:cNvPr>
          <p:cNvSpPr/>
          <p:nvPr/>
        </p:nvSpPr>
        <p:spPr>
          <a:xfrm>
            <a:off x="696403" y="5738566"/>
            <a:ext cx="1600200" cy="45719"/>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pSp>
        <p:nvGrpSpPr>
          <p:cNvPr id="20" name="Group 11">
            <a:extLst>
              <a:ext uri="{FF2B5EF4-FFF2-40B4-BE49-F238E27FC236}">
                <a16:creationId xmlns:a16="http://schemas.microsoft.com/office/drawing/2014/main" id="{72C5D411-627D-460F-BC3B-5134AA1B54C9}"/>
              </a:ext>
            </a:extLst>
          </p:cNvPr>
          <p:cNvGrpSpPr>
            <a:grpSpLocks/>
          </p:cNvGrpSpPr>
          <p:nvPr/>
        </p:nvGrpSpPr>
        <p:grpSpPr bwMode="auto">
          <a:xfrm>
            <a:off x="5514975" y="1027676"/>
            <a:ext cx="1162050" cy="92075"/>
            <a:chOff x="5514424" y="1554480"/>
            <a:chExt cx="1163151" cy="91440"/>
          </a:xfrm>
        </p:grpSpPr>
        <p:sp>
          <p:nvSpPr>
            <p:cNvPr id="24" name="Rectangle 23">
              <a:extLst>
                <a:ext uri="{FF2B5EF4-FFF2-40B4-BE49-F238E27FC236}">
                  <a16:creationId xmlns:a16="http://schemas.microsoft.com/office/drawing/2014/main" id="{FB9227A3-8FD0-45D6-9632-18F55FA15D15}"/>
                </a:ext>
              </a:extLst>
            </p:cNvPr>
            <p:cNvSpPr/>
            <p:nvPr/>
          </p:nvSpPr>
          <p:spPr>
            <a:xfrm>
              <a:off x="6054685" y="1554480"/>
              <a:ext cx="90574" cy="91440"/>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5" name="Rectangle 24">
              <a:extLst>
                <a:ext uri="{FF2B5EF4-FFF2-40B4-BE49-F238E27FC236}">
                  <a16:creationId xmlns:a16="http://schemas.microsoft.com/office/drawing/2014/main" id="{AD0A595B-F398-4146-84FD-0BC536003AEC}"/>
                </a:ext>
              </a:extLst>
            </p:cNvPr>
            <p:cNvSpPr/>
            <p:nvPr/>
          </p:nvSpPr>
          <p:spPr>
            <a:xfrm>
              <a:off x="6183395" y="1579705"/>
              <a:ext cx="46081" cy="45720"/>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6" name="Rectangle 25">
              <a:extLst>
                <a:ext uri="{FF2B5EF4-FFF2-40B4-BE49-F238E27FC236}">
                  <a16:creationId xmlns:a16="http://schemas.microsoft.com/office/drawing/2014/main" id="{2A658AE1-CEC1-4B1F-A3E0-1CE9FD62C462}"/>
                </a:ext>
              </a:extLst>
            </p:cNvPr>
            <p:cNvSpPr/>
            <p:nvPr/>
          </p:nvSpPr>
          <p:spPr>
            <a:xfrm>
              <a:off x="5967291" y="1578128"/>
              <a:ext cx="44492" cy="45720"/>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27" name="Straight Connector 26">
              <a:extLst>
                <a:ext uri="{FF2B5EF4-FFF2-40B4-BE49-F238E27FC236}">
                  <a16:creationId xmlns:a16="http://schemas.microsoft.com/office/drawing/2014/main" id="{77449C05-3128-4CBD-90BE-5DD02E26B05A}"/>
                </a:ext>
              </a:extLst>
            </p:cNvPr>
            <p:cNvCxnSpPr/>
            <p:nvPr/>
          </p:nvCxnSpPr>
          <p:spPr>
            <a:xfrm>
              <a:off x="6312104" y="1600200"/>
              <a:ext cx="36547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994A9390-30AA-447D-A77E-5B4462E40DC0}"/>
                </a:ext>
              </a:extLst>
            </p:cNvPr>
            <p:cNvCxnSpPr/>
            <p:nvPr/>
          </p:nvCxnSpPr>
          <p:spPr>
            <a:xfrm>
              <a:off x="5514424" y="1600200"/>
              <a:ext cx="36547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1026" name="Picture 2">
            <a:extLst>
              <a:ext uri="{FF2B5EF4-FFF2-40B4-BE49-F238E27FC236}">
                <a16:creationId xmlns:a16="http://schemas.microsoft.com/office/drawing/2014/main" id="{9FC5E594-917E-40F5-A13B-B233BFA9726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21875"/>
          <a:stretch>
            <a:fillRect/>
          </a:stretch>
        </p:blipFill>
        <p:spPr bwMode="auto">
          <a:xfrm>
            <a:off x="696403" y="2224199"/>
            <a:ext cx="2231499" cy="431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71831414"/>
      </p:ext>
    </p:extLst>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2F2F2">
            <a:alpha val="40000"/>
          </a:srgb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B08107-9E98-4E29-8DAE-F65B824080DE}"/>
              </a:ext>
            </a:extLst>
          </p:cNvPr>
          <p:cNvSpPr txBox="1"/>
          <p:nvPr/>
        </p:nvSpPr>
        <p:spPr>
          <a:xfrm>
            <a:off x="4223640" y="158750"/>
            <a:ext cx="3744808" cy="707886"/>
          </a:xfrm>
          <a:prstGeom prst="rect">
            <a:avLst/>
          </a:prstGeom>
          <a:noFill/>
        </p:spPr>
        <p:txBody>
          <a:bodyPr wrap="none">
            <a:spAutoFit/>
          </a:bodyPr>
          <a:lstStyle/>
          <a:p>
            <a:pPr algn="ctr" eaLnBrk="1" fontAlgn="auto" hangingPunct="1">
              <a:spcBef>
                <a:spcPts val="0"/>
              </a:spcBef>
              <a:spcAft>
                <a:spcPts val="0"/>
              </a:spcAft>
              <a:defRPr/>
            </a:pPr>
            <a:r>
              <a:rPr lang="en-US" sz="4000" dirty="0">
                <a:solidFill>
                  <a:schemeClr val="tx1">
                    <a:lumMod val="65000"/>
                    <a:lumOff val="35000"/>
                  </a:schemeClr>
                </a:solidFill>
                <a:latin typeface="Kelson Sans" panose="02000500000000000000"/>
              </a:rPr>
              <a:t>Company History</a:t>
            </a:r>
          </a:p>
        </p:txBody>
      </p:sp>
      <p:grpSp>
        <p:nvGrpSpPr>
          <p:cNvPr id="16388" name="Group 11">
            <a:extLst>
              <a:ext uri="{FF2B5EF4-FFF2-40B4-BE49-F238E27FC236}">
                <a16:creationId xmlns:a16="http://schemas.microsoft.com/office/drawing/2014/main" id="{02DCA693-7441-4873-A578-437F90BEDD87}"/>
              </a:ext>
            </a:extLst>
          </p:cNvPr>
          <p:cNvGrpSpPr>
            <a:grpSpLocks/>
          </p:cNvGrpSpPr>
          <p:nvPr/>
        </p:nvGrpSpPr>
        <p:grpSpPr bwMode="auto">
          <a:xfrm>
            <a:off x="5514975" y="1027676"/>
            <a:ext cx="1162050" cy="92075"/>
            <a:chOff x="5514424" y="1554480"/>
            <a:chExt cx="1163151" cy="91440"/>
          </a:xfrm>
        </p:grpSpPr>
        <p:sp>
          <p:nvSpPr>
            <p:cNvPr id="4" name="Rectangle 3">
              <a:extLst>
                <a:ext uri="{FF2B5EF4-FFF2-40B4-BE49-F238E27FC236}">
                  <a16:creationId xmlns:a16="http://schemas.microsoft.com/office/drawing/2014/main" id="{2B0AE63D-33CF-497B-BA96-421D41B0D9C8}"/>
                </a:ext>
              </a:extLst>
            </p:cNvPr>
            <p:cNvSpPr/>
            <p:nvPr/>
          </p:nvSpPr>
          <p:spPr>
            <a:xfrm>
              <a:off x="6054685" y="1554480"/>
              <a:ext cx="90574" cy="91440"/>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Rectangle 4">
              <a:extLst>
                <a:ext uri="{FF2B5EF4-FFF2-40B4-BE49-F238E27FC236}">
                  <a16:creationId xmlns:a16="http://schemas.microsoft.com/office/drawing/2014/main" id="{2EF6A3D5-2063-4564-A1E8-54F1A07B8824}"/>
                </a:ext>
              </a:extLst>
            </p:cNvPr>
            <p:cNvSpPr/>
            <p:nvPr/>
          </p:nvSpPr>
          <p:spPr>
            <a:xfrm>
              <a:off x="6183395" y="1579705"/>
              <a:ext cx="46081" cy="45720"/>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Rectangle 5">
              <a:extLst>
                <a:ext uri="{FF2B5EF4-FFF2-40B4-BE49-F238E27FC236}">
                  <a16:creationId xmlns:a16="http://schemas.microsoft.com/office/drawing/2014/main" id="{1A85014D-E370-43E1-A4A8-C4A327DF084D}"/>
                </a:ext>
              </a:extLst>
            </p:cNvPr>
            <p:cNvSpPr/>
            <p:nvPr/>
          </p:nvSpPr>
          <p:spPr>
            <a:xfrm>
              <a:off x="5967291" y="1578128"/>
              <a:ext cx="44492" cy="45720"/>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8" name="Straight Connector 7">
              <a:extLst>
                <a:ext uri="{FF2B5EF4-FFF2-40B4-BE49-F238E27FC236}">
                  <a16:creationId xmlns:a16="http://schemas.microsoft.com/office/drawing/2014/main" id="{7BDE883D-A3B4-42A3-9E52-20CD2FFEDBA9}"/>
                </a:ext>
              </a:extLst>
            </p:cNvPr>
            <p:cNvCxnSpPr/>
            <p:nvPr/>
          </p:nvCxnSpPr>
          <p:spPr>
            <a:xfrm>
              <a:off x="6312104" y="1600200"/>
              <a:ext cx="36547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BF3E12A-FDDE-4CB3-8524-10B7B9CA9742}"/>
                </a:ext>
              </a:extLst>
            </p:cNvPr>
            <p:cNvCxnSpPr/>
            <p:nvPr/>
          </p:nvCxnSpPr>
          <p:spPr>
            <a:xfrm>
              <a:off x="5514424" y="1600200"/>
              <a:ext cx="36547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B4B8CF88-FA76-41FB-A396-09176B2D5401}"/>
              </a:ext>
            </a:extLst>
          </p:cNvPr>
          <p:cNvSpPr txBox="1"/>
          <p:nvPr/>
        </p:nvSpPr>
        <p:spPr>
          <a:xfrm>
            <a:off x="5292725" y="6492875"/>
            <a:ext cx="1457450" cy="246221"/>
          </a:xfrm>
          <a:prstGeom prst="rect">
            <a:avLst/>
          </a:prstGeom>
          <a:noFill/>
        </p:spPr>
        <p:txBody>
          <a:bodyPr wrap="none">
            <a:spAutoFit/>
          </a:bodyPr>
          <a:lstStyle/>
          <a:p>
            <a:pPr eaLnBrk="1" fontAlgn="auto" hangingPunct="1">
              <a:spcBef>
                <a:spcPts val="0"/>
              </a:spcBef>
              <a:spcAft>
                <a:spcPts val="0"/>
              </a:spcAft>
              <a:defRPr/>
            </a:pP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www.theblvdgrp.com</a:t>
            </a:r>
          </a:p>
        </p:txBody>
      </p:sp>
      <p:sp>
        <p:nvSpPr>
          <p:cNvPr id="23" name="Rectangle 22">
            <a:extLst>
              <a:ext uri="{FF2B5EF4-FFF2-40B4-BE49-F238E27FC236}">
                <a16:creationId xmlns:a16="http://schemas.microsoft.com/office/drawing/2014/main" id="{1DFACAB0-4C61-42F2-B109-B1C47500B0AB}"/>
              </a:ext>
            </a:extLst>
          </p:cNvPr>
          <p:cNvSpPr/>
          <p:nvPr/>
        </p:nvSpPr>
        <p:spPr>
          <a:xfrm flipV="1">
            <a:off x="1158025" y="6254069"/>
            <a:ext cx="10004897" cy="45719"/>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aphicFrame>
        <p:nvGraphicFramePr>
          <p:cNvPr id="3" name="Diagram 2">
            <a:extLst>
              <a:ext uri="{FF2B5EF4-FFF2-40B4-BE49-F238E27FC236}">
                <a16:creationId xmlns:a16="http://schemas.microsoft.com/office/drawing/2014/main" id="{B7190C2D-51E6-60E2-41BE-2AADC4175936}"/>
              </a:ext>
            </a:extLst>
          </p:cNvPr>
          <p:cNvGraphicFramePr/>
          <p:nvPr>
            <p:extLst>
              <p:ext uri="{D42A27DB-BD31-4B8C-83A1-F6EECF244321}">
                <p14:modId xmlns:p14="http://schemas.microsoft.com/office/powerpoint/2010/main" val="270410534"/>
              </p:ext>
            </p:extLst>
          </p:nvPr>
        </p:nvGraphicFramePr>
        <p:xfrm>
          <a:off x="1158024" y="5784286"/>
          <a:ext cx="10004897" cy="3310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TextBox 10">
            <a:extLst>
              <a:ext uri="{FF2B5EF4-FFF2-40B4-BE49-F238E27FC236}">
                <a16:creationId xmlns:a16="http://schemas.microsoft.com/office/drawing/2014/main" id="{8E699816-C876-459D-91A0-355D9AAD7063}"/>
              </a:ext>
            </a:extLst>
          </p:cNvPr>
          <p:cNvSpPr txBox="1"/>
          <p:nvPr/>
        </p:nvSpPr>
        <p:spPr>
          <a:xfrm>
            <a:off x="2997724" y="2564091"/>
            <a:ext cx="4270342" cy="1754326"/>
          </a:xfrm>
          <a:prstGeom prst="rect">
            <a:avLst/>
          </a:prstGeom>
          <a:noFill/>
        </p:spPr>
        <p:txBody>
          <a:bodyPr wrap="square" rtlCol="0">
            <a:spAutoFit/>
          </a:bodyPr>
          <a:lstStyle/>
          <a:p>
            <a:r>
              <a:rPr lang="en-US" dirty="0">
                <a:solidFill>
                  <a:srgbClr val="FF0000"/>
                </a:solidFill>
              </a:rPr>
              <a:t>Possibly include a single slide that shows the full company timeline, ahead of the detailed timeline.   This slide would touch focus only on formation of business lines, portfolio size, </a:t>
            </a:r>
            <a:r>
              <a:rPr lang="en-US" dirty="0" err="1">
                <a:solidFill>
                  <a:srgbClr val="FF0000"/>
                </a:solidFill>
              </a:rPr>
              <a:t>etc</a:t>
            </a:r>
            <a:r>
              <a:rPr lang="en-US" dirty="0">
                <a:solidFill>
                  <a:srgbClr val="FF0000"/>
                </a:solidFill>
              </a:rPr>
              <a:t>, and would not include any fluff</a:t>
            </a:r>
          </a:p>
        </p:txBody>
      </p:sp>
    </p:spTree>
    <p:extLst>
      <p:ext uri="{BB962C8B-B14F-4D97-AF65-F5344CB8AC3E}">
        <p14:creationId xmlns:p14="http://schemas.microsoft.com/office/powerpoint/2010/main" val="1673672690"/>
      </p:ext>
    </p:extLst>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2F2F2">
            <a:alpha val="40000"/>
          </a:srgb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B08107-9E98-4E29-8DAE-F65B824080DE}"/>
              </a:ext>
            </a:extLst>
          </p:cNvPr>
          <p:cNvSpPr txBox="1"/>
          <p:nvPr/>
        </p:nvSpPr>
        <p:spPr>
          <a:xfrm>
            <a:off x="4223640" y="158750"/>
            <a:ext cx="3744808" cy="707886"/>
          </a:xfrm>
          <a:prstGeom prst="rect">
            <a:avLst/>
          </a:prstGeom>
          <a:noFill/>
        </p:spPr>
        <p:txBody>
          <a:bodyPr wrap="none">
            <a:spAutoFit/>
          </a:bodyPr>
          <a:lstStyle/>
          <a:p>
            <a:pPr algn="ctr" eaLnBrk="1" fontAlgn="auto" hangingPunct="1">
              <a:spcBef>
                <a:spcPts val="0"/>
              </a:spcBef>
              <a:spcAft>
                <a:spcPts val="0"/>
              </a:spcAft>
              <a:defRPr/>
            </a:pPr>
            <a:r>
              <a:rPr lang="en-US" sz="4000" dirty="0">
                <a:solidFill>
                  <a:schemeClr val="tx1">
                    <a:lumMod val="65000"/>
                    <a:lumOff val="35000"/>
                  </a:schemeClr>
                </a:solidFill>
                <a:latin typeface="Kelson Sans" panose="02000500000000000000"/>
              </a:rPr>
              <a:t>Company History</a:t>
            </a:r>
          </a:p>
        </p:txBody>
      </p:sp>
      <p:grpSp>
        <p:nvGrpSpPr>
          <p:cNvPr id="16388" name="Group 11">
            <a:extLst>
              <a:ext uri="{FF2B5EF4-FFF2-40B4-BE49-F238E27FC236}">
                <a16:creationId xmlns:a16="http://schemas.microsoft.com/office/drawing/2014/main" id="{02DCA693-7441-4873-A578-437F90BEDD87}"/>
              </a:ext>
            </a:extLst>
          </p:cNvPr>
          <p:cNvGrpSpPr>
            <a:grpSpLocks/>
          </p:cNvGrpSpPr>
          <p:nvPr/>
        </p:nvGrpSpPr>
        <p:grpSpPr bwMode="auto">
          <a:xfrm>
            <a:off x="5514975" y="1027676"/>
            <a:ext cx="1162050" cy="92075"/>
            <a:chOff x="5514424" y="1554480"/>
            <a:chExt cx="1163151" cy="91440"/>
          </a:xfrm>
        </p:grpSpPr>
        <p:sp>
          <p:nvSpPr>
            <p:cNvPr id="4" name="Rectangle 3">
              <a:extLst>
                <a:ext uri="{FF2B5EF4-FFF2-40B4-BE49-F238E27FC236}">
                  <a16:creationId xmlns:a16="http://schemas.microsoft.com/office/drawing/2014/main" id="{2B0AE63D-33CF-497B-BA96-421D41B0D9C8}"/>
                </a:ext>
              </a:extLst>
            </p:cNvPr>
            <p:cNvSpPr/>
            <p:nvPr/>
          </p:nvSpPr>
          <p:spPr>
            <a:xfrm>
              <a:off x="6054685" y="1554480"/>
              <a:ext cx="90574" cy="91440"/>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Rectangle 4">
              <a:extLst>
                <a:ext uri="{FF2B5EF4-FFF2-40B4-BE49-F238E27FC236}">
                  <a16:creationId xmlns:a16="http://schemas.microsoft.com/office/drawing/2014/main" id="{2EF6A3D5-2063-4564-A1E8-54F1A07B8824}"/>
                </a:ext>
              </a:extLst>
            </p:cNvPr>
            <p:cNvSpPr/>
            <p:nvPr/>
          </p:nvSpPr>
          <p:spPr>
            <a:xfrm>
              <a:off x="6183395" y="1579705"/>
              <a:ext cx="46081" cy="45720"/>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Rectangle 5">
              <a:extLst>
                <a:ext uri="{FF2B5EF4-FFF2-40B4-BE49-F238E27FC236}">
                  <a16:creationId xmlns:a16="http://schemas.microsoft.com/office/drawing/2014/main" id="{1A85014D-E370-43E1-A4A8-C4A327DF084D}"/>
                </a:ext>
              </a:extLst>
            </p:cNvPr>
            <p:cNvSpPr/>
            <p:nvPr/>
          </p:nvSpPr>
          <p:spPr>
            <a:xfrm>
              <a:off x="5967291" y="1578128"/>
              <a:ext cx="44492" cy="45720"/>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8" name="Straight Connector 7">
              <a:extLst>
                <a:ext uri="{FF2B5EF4-FFF2-40B4-BE49-F238E27FC236}">
                  <a16:creationId xmlns:a16="http://schemas.microsoft.com/office/drawing/2014/main" id="{7BDE883D-A3B4-42A3-9E52-20CD2FFEDBA9}"/>
                </a:ext>
              </a:extLst>
            </p:cNvPr>
            <p:cNvCxnSpPr/>
            <p:nvPr/>
          </p:nvCxnSpPr>
          <p:spPr>
            <a:xfrm>
              <a:off x="6312104" y="1600200"/>
              <a:ext cx="36547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BF3E12A-FDDE-4CB3-8524-10B7B9CA9742}"/>
                </a:ext>
              </a:extLst>
            </p:cNvPr>
            <p:cNvCxnSpPr/>
            <p:nvPr/>
          </p:nvCxnSpPr>
          <p:spPr>
            <a:xfrm>
              <a:off x="5514424" y="1600200"/>
              <a:ext cx="36547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B4B8CF88-FA76-41FB-A396-09176B2D5401}"/>
              </a:ext>
            </a:extLst>
          </p:cNvPr>
          <p:cNvSpPr txBox="1"/>
          <p:nvPr/>
        </p:nvSpPr>
        <p:spPr>
          <a:xfrm>
            <a:off x="5292725" y="6492875"/>
            <a:ext cx="1457450" cy="246221"/>
          </a:xfrm>
          <a:prstGeom prst="rect">
            <a:avLst/>
          </a:prstGeom>
          <a:noFill/>
        </p:spPr>
        <p:txBody>
          <a:bodyPr wrap="none">
            <a:spAutoFit/>
          </a:bodyPr>
          <a:lstStyle/>
          <a:p>
            <a:pPr eaLnBrk="1" fontAlgn="auto" hangingPunct="1">
              <a:spcBef>
                <a:spcPts val="0"/>
              </a:spcBef>
              <a:spcAft>
                <a:spcPts val="0"/>
              </a:spcAft>
              <a:defRPr/>
            </a:pP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www.theblvdgrp.com</a:t>
            </a:r>
          </a:p>
        </p:txBody>
      </p:sp>
      <p:sp>
        <p:nvSpPr>
          <p:cNvPr id="23" name="Rectangle 22">
            <a:extLst>
              <a:ext uri="{FF2B5EF4-FFF2-40B4-BE49-F238E27FC236}">
                <a16:creationId xmlns:a16="http://schemas.microsoft.com/office/drawing/2014/main" id="{1DFACAB0-4C61-42F2-B109-B1C47500B0AB}"/>
              </a:ext>
            </a:extLst>
          </p:cNvPr>
          <p:cNvSpPr/>
          <p:nvPr/>
        </p:nvSpPr>
        <p:spPr>
          <a:xfrm flipV="1">
            <a:off x="1158025" y="6254069"/>
            <a:ext cx="10004897" cy="45719"/>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2" name="Rectangle 11">
            <a:extLst>
              <a:ext uri="{FF2B5EF4-FFF2-40B4-BE49-F238E27FC236}">
                <a16:creationId xmlns:a16="http://schemas.microsoft.com/office/drawing/2014/main" id="{FA361A84-512D-4245-9109-561357D0D03C}"/>
              </a:ext>
            </a:extLst>
          </p:cNvPr>
          <p:cNvSpPr/>
          <p:nvPr/>
        </p:nvSpPr>
        <p:spPr>
          <a:xfrm>
            <a:off x="319234" y="1218394"/>
            <a:ext cx="5195738" cy="22473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t" anchorCtr="0"/>
          <a:lstStyle/>
          <a:p>
            <a:pPr marL="0" marR="0" algn="ctr">
              <a:spcBef>
                <a:spcPts val="0"/>
              </a:spcBef>
              <a:spcAft>
                <a:spcPts val="0"/>
              </a:spcAft>
            </a:pPr>
            <a:r>
              <a:rPr lang="en-US" sz="1600" b="1" i="1" dirty="0">
                <a:solidFill>
                  <a:schemeClr val="tx1"/>
                </a:solidFill>
                <a:effectLst/>
                <a:latin typeface="Lato" panose="020F0502020204030203" pitchFamily="34" charset="0"/>
                <a:ea typeface="Lato" panose="020F0502020204030203" pitchFamily="34" charset="0"/>
                <a:cs typeface="Lato" panose="020F0502020204030203" pitchFamily="34" charset="0"/>
              </a:rPr>
              <a:t>What do you get when you combine a principal, an unpaid intern, and 5,000 square feet of borrowed office space?  The beginning of BLVD</a:t>
            </a:r>
            <a:r>
              <a:rPr lang="en-US" sz="1600" i="1" dirty="0">
                <a:solidFill>
                  <a:schemeClr val="tx1"/>
                </a:solidFill>
                <a:effectLst/>
                <a:latin typeface="Lato" panose="020F0502020204030203" pitchFamily="34" charset="0"/>
                <a:ea typeface="Lato" panose="020F0502020204030203" pitchFamily="34" charset="0"/>
                <a:cs typeface="Lato" panose="020F0502020204030203" pitchFamily="34" charset="0"/>
              </a:rPr>
              <a:t>  </a:t>
            </a:r>
            <a:endParaRPr lang="en-US" sz="1600" dirty="0">
              <a:solidFill>
                <a:schemeClr val="tx1"/>
              </a:solidFill>
              <a:effectLst/>
              <a:latin typeface="Lato" panose="020F0502020204030203" pitchFamily="34" charset="0"/>
              <a:ea typeface="Lato" panose="020F0502020204030203" pitchFamily="34" charset="0"/>
              <a:cs typeface="Lato" panose="020F0502020204030203" pitchFamily="34" charset="0"/>
            </a:endParaRPr>
          </a:p>
          <a:p>
            <a:pPr marL="0" marR="0">
              <a:spcBef>
                <a:spcPts val="0"/>
              </a:spcBef>
              <a:spcAft>
                <a:spcPts val="0"/>
              </a:spcAft>
            </a:pPr>
            <a:r>
              <a:rPr lang="en-US" sz="1300" dirty="0">
                <a:solidFill>
                  <a:schemeClr val="tx1"/>
                </a:solidFill>
                <a:effectLst/>
                <a:latin typeface="Lato" panose="020F0502020204030203" pitchFamily="34" charset="0"/>
                <a:ea typeface="Lato" panose="020F0502020204030203" pitchFamily="34" charset="0"/>
                <a:cs typeface="Lato" panose="020F0502020204030203" pitchFamily="34" charset="0"/>
              </a:rPr>
              <a:t>In 2010, we found the Company based on value investing principals in the depths of the Great Financial Crisis with a focus on value-add, distressed and opportunistic investments.  We leverage our significant experience and track record in the value-add institutional real estate investment space, starting small and building an investment firm from the ground up.  It may not be the easiest path to choose, but </a:t>
            </a:r>
            <a:r>
              <a:rPr lang="en-US" sz="1300" b="1" i="1" dirty="0">
                <a:solidFill>
                  <a:schemeClr val="tx1"/>
                </a:solidFill>
                <a:effectLst/>
                <a:latin typeface="Lato" panose="020F0502020204030203" pitchFamily="34" charset="0"/>
                <a:ea typeface="Lato" panose="020F0502020204030203" pitchFamily="34" charset="0"/>
                <a:cs typeface="Lato" panose="020F0502020204030203" pitchFamily="34" charset="0"/>
              </a:rPr>
              <a:t>we do what’s right and not what’s easy</a:t>
            </a:r>
            <a:r>
              <a:rPr lang="en-US" sz="1300" dirty="0">
                <a:solidFill>
                  <a:schemeClr val="tx1"/>
                </a:solidFill>
                <a:effectLst/>
                <a:latin typeface="Lato" panose="020F0502020204030203" pitchFamily="34" charset="0"/>
                <a:ea typeface="Lato" panose="020F0502020204030203" pitchFamily="34" charset="0"/>
                <a:cs typeface="Lato" panose="020F0502020204030203" pitchFamily="34" charset="0"/>
              </a:rPr>
              <a:t>.  </a:t>
            </a:r>
          </a:p>
          <a:p>
            <a:pPr marL="0" marR="0">
              <a:spcBef>
                <a:spcPts val="0"/>
              </a:spcBef>
              <a:spcAft>
                <a:spcPts val="0"/>
              </a:spcAft>
            </a:pPr>
            <a:r>
              <a:rPr lang="en-US" sz="1400" dirty="0">
                <a:solidFill>
                  <a:schemeClr val="tx1"/>
                </a:solidFill>
                <a:effectLst/>
                <a:latin typeface="Calibri" panose="020F0502020204030204" pitchFamily="34" charset="0"/>
                <a:ea typeface="Calibri" panose="020F0502020204030204" pitchFamily="34" charset="0"/>
              </a:rPr>
              <a:t> </a:t>
            </a:r>
          </a:p>
          <a:p>
            <a:pPr marL="628650" lvl="1" indent="-171450">
              <a:lnSpc>
                <a:spcPct val="150000"/>
              </a:lnSpc>
              <a:buFont typeface="Arial" panose="020B0604020202020204" pitchFamily="34" charset="0"/>
              <a:buChar char="•"/>
            </a:pPr>
            <a:endParaRPr lang="en-US" sz="1200" dirty="0">
              <a:solidFill>
                <a:srgbClr val="000000"/>
              </a:solidFill>
              <a:latin typeface="Lato" panose="020F0502020204030203" pitchFamily="34" charset="0"/>
              <a:ea typeface="Lato" panose="020F0502020204030203" pitchFamily="34" charset="0"/>
              <a:cs typeface="Lato" panose="020F0502020204030203" pitchFamily="34" charset="0"/>
            </a:endParaRPr>
          </a:p>
          <a:p>
            <a:pPr marL="171450" indent="-171450">
              <a:lnSpc>
                <a:spcPct val="150000"/>
              </a:lnSpc>
              <a:buFont typeface="Arial" panose="020B0604020202020204" pitchFamily="34" charset="0"/>
              <a:buChar char="•"/>
            </a:pPr>
            <a:endParaRPr lang="en-US" sz="1200" dirty="0">
              <a:solidFill>
                <a:srgbClr val="000000"/>
              </a:solidFill>
              <a:latin typeface="Lato" panose="020F0502020204030203" pitchFamily="34" charset="0"/>
              <a:ea typeface="Lato" panose="020F0502020204030203" pitchFamily="34" charset="0"/>
              <a:cs typeface="Lato" panose="020F0502020204030203" pitchFamily="34" charset="0"/>
            </a:endParaRPr>
          </a:p>
          <a:p>
            <a:pPr>
              <a:lnSpc>
                <a:spcPct val="150000"/>
              </a:lnSpc>
            </a:pPr>
            <a:endParaRPr lang="en-US" sz="1200" dirty="0">
              <a:solidFill>
                <a:srgbClr val="000000"/>
              </a:solidFill>
              <a:latin typeface="Lato" panose="020F0502020204030203" pitchFamily="34" charset="0"/>
              <a:ea typeface="Lato" panose="020F0502020204030203" pitchFamily="34" charset="0"/>
              <a:cs typeface="Lato" panose="020F0502020204030203" pitchFamily="34" charset="0"/>
            </a:endParaRPr>
          </a:p>
        </p:txBody>
      </p:sp>
      <p:graphicFrame>
        <p:nvGraphicFramePr>
          <p:cNvPr id="3" name="Diagram 2">
            <a:extLst>
              <a:ext uri="{FF2B5EF4-FFF2-40B4-BE49-F238E27FC236}">
                <a16:creationId xmlns:a16="http://schemas.microsoft.com/office/drawing/2014/main" id="{B7190C2D-51E6-60E2-41BE-2AADC4175936}"/>
              </a:ext>
            </a:extLst>
          </p:cNvPr>
          <p:cNvGraphicFramePr/>
          <p:nvPr>
            <p:extLst>
              <p:ext uri="{D42A27DB-BD31-4B8C-83A1-F6EECF244321}">
                <p14:modId xmlns:p14="http://schemas.microsoft.com/office/powerpoint/2010/main" val="817194137"/>
              </p:ext>
            </p:extLst>
          </p:nvPr>
        </p:nvGraphicFramePr>
        <p:xfrm>
          <a:off x="1158024" y="5784286"/>
          <a:ext cx="10004897" cy="3310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Box 8">
            <a:extLst>
              <a:ext uri="{FF2B5EF4-FFF2-40B4-BE49-F238E27FC236}">
                <a16:creationId xmlns:a16="http://schemas.microsoft.com/office/drawing/2014/main" id="{CC282A09-00AC-857B-A88D-0AC2C39DE0A9}"/>
              </a:ext>
            </a:extLst>
          </p:cNvPr>
          <p:cNvSpPr txBox="1"/>
          <p:nvPr/>
        </p:nvSpPr>
        <p:spPr>
          <a:xfrm>
            <a:off x="6677024" y="3568625"/>
            <a:ext cx="4925867" cy="2492990"/>
          </a:xfrm>
          <a:prstGeom prst="rect">
            <a:avLst/>
          </a:prstGeom>
          <a:noFill/>
        </p:spPr>
        <p:txBody>
          <a:bodyPr wrap="square" rtlCol="0">
            <a:spAutoFit/>
          </a:bodyPr>
          <a:lstStyle/>
          <a:p>
            <a:pPr marL="0" marR="0" algn="ctr">
              <a:spcBef>
                <a:spcPts val="0"/>
              </a:spcBef>
              <a:spcAft>
                <a:spcPts val="0"/>
              </a:spcAft>
            </a:pPr>
            <a:r>
              <a:rPr lang="en-US" sz="1600" b="1" i="1" dirty="0">
                <a:solidFill>
                  <a:schemeClr val="tx1"/>
                </a:solidFill>
                <a:effectLst/>
                <a:latin typeface="Lato" panose="020F0502020204030203" pitchFamily="34" charset="0"/>
                <a:ea typeface="Lato" panose="020F0502020204030203" pitchFamily="34" charset="0"/>
                <a:cs typeface="Lato" panose="020F0502020204030203" pitchFamily="34" charset="0"/>
              </a:rPr>
              <a:t>Start with what you know</a:t>
            </a:r>
          </a:p>
          <a:p>
            <a:pPr marL="0" marR="0">
              <a:spcBef>
                <a:spcPts val="0"/>
              </a:spcBef>
              <a:spcAft>
                <a:spcPts val="0"/>
              </a:spcAft>
            </a:pPr>
            <a:r>
              <a:rPr lang="en-US" sz="1300" dirty="0">
                <a:solidFill>
                  <a:schemeClr val="tx1"/>
                </a:solidFill>
                <a:effectLst/>
                <a:latin typeface="Lato" panose="020F0502020204030203" pitchFamily="34" charset="0"/>
                <a:ea typeface="Lato" panose="020F0502020204030203" pitchFamily="34" charset="0"/>
                <a:cs typeface="Lato" panose="020F0502020204030203" pitchFamily="34" charset="0"/>
              </a:rPr>
              <a:t>Finding a hidden gem, polishing it, and presenting it to the world can be a lot of fun.  We know how to do it and enjoy doing it, so we decide to dive into the value-add apartment business.  We find the worn out properties in great neighborhoods and we find the underutilized properties in the next hot neighborhoods.  The key to success is to see things for what they can be, and not just what they are, then to </a:t>
            </a:r>
            <a:r>
              <a:rPr lang="en-US" sz="1300" b="1" i="1" dirty="0">
                <a:solidFill>
                  <a:schemeClr val="tx1"/>
                </a:solidFill>
                <a:effectLst/>
                <a:latin typeface="Lato" panose="020F0502020204030203" pitchFamily="34" charset="0"/>
                <a:ea typeface="Lato" panose="020F0502020204030203" pitchFamily="34" charset="0"/>
                <a:cs typeface="Lato" panose="020F0502020204030203" pitchFamily="34" charset="0"/>
              </a:rPr>
              <a:t>innovate through reimaging, reorganizing and reworking</a:t>
            </a:r>
            <a:r>
              <a:rPr lang="en-US" sz="1300" dirty="0">
                <a:solidFill>
                  <a:schemeClr val="tx1"/>
                </a:solidFill>
                <a:effectLst/>
                <a:latin typeface="Lato" panose="020F0502020204030203" pitchFamily="34" charset="0"/>
                <a:ea typeface="Lato" panose="020F0502020204030203" pitchFamily="34" charset="0"/>
                <a:cs typeface="Lato" panose="020F0502020204030203" pitchFamily="34" charset="0"/>
              </a:rPr>
              <a:t>.</a:t>
            </a:r>
          </a:p>
          <a:p>
            <a:pPr marL="171450" indent="-171450">
              <a:lnSpc>
                <a:spcPct val="150000"/>
              </a:lnSpc>
              <a:buFont typeface="Arial" panose="020B0604020202020204" pitchFamily="34" charset="0"/>
              <a:buChar char="•"/>
            </a:pPr>
            <a:endParaRPr lang="en-US" sz="1200" dirty="0">
              <a:solidFill>
                <a:srgbClr val="000000"/>
              </a:solidFill>
              <a:latin typeface="Lato" panose="020F0502020204030203" pitchFamily="34" charset="0"/>
              <a:ea typeface="Lato" panose="020F0502020204030203" pitchFamily="34" charset="0"/>
              <a:cs typeface="Lato" panose="020F0502020204030203" pitchFamily="34" charset="0"/>
            </a:endParaRPr>
          </a:p>
          <a:p>
            <a:endParaRPr lang="en-US" dirty="0"/>
          </a:p>
        </p:txBody>
      </p:sp>
      <p:cxnSp>
        <p:nvCxnSpPr>
          <p:cNvPr id="14" name="Straight Connector 13">
            <a:extLst>
              <a:ext uri="{FF2B5EF4-FFF2-40B4-BE49-F238E27FC236}">
                <a16:creationId xmlns:a16="http://schemas.microsoft.com/office/drawing/2014/main" id="{AFFC02FD-7185-3D75-FF0E-E46E9D6F217E}"/>
              </a:ext>
            </a:extLst>
          </p:cNvPr>
          <p:cNvCxnSpPr>
            <a:cxnSpLocks/>
          </p:cNvCxnSpPr>
          <p:nvPr/>
        </p:nvCxnSpPr>
        <p:spPr>
          <a:xfrm flipV="1">
            <a:off x="1669002" y="3790765"/>
            <a:ext cx="0" cy="1349403"/>
          </a:xfrm>
          <a:prstGeom prst="line">
            <a:avLst/>
          </a:prstGeom>
        </p:spPr>
        <p:style>
          <a:lnRef idx="1">
            <a:schemeClr val="accent1"/>
          </a:lnRef>
          <a:fillRef idx="0">
            <a:schemeClr val="accent1"/>
          </a:fillRef>
          <a:effectRef idx="0">
            <a:schemeClr val="accent1"/>
          </a:effectRef>
          <a:fontRef idx="minor">
            <a:schemeClr val="tx1"/>
          </a:fontRef>
        </p:style>
      </p:cxnSp>
      <p:sp>
        <p:nvSpPr>
          <p:cNvPr id="16" name="Oval 15">
            <a:extLst>
              <a:ext uri="{FF2B5EF4-FFF2-40B4-BE49-F238E27FC236}">
                <a16:creationId xmlns:a16="http://schemas.microsoft.com/office/drawing/2014/main" id="{3532FC57-8CDA-F2C8-911C-E2C35A1844DA}"/>
              </a:ext>
            </a:extLst>
          </p:cNvPr>
          <p:cNvSpPr/>
          <p:nvPr/>
        </p:nvSpPr>
        <p:spPr>
          <a:xfrm>
            <a:off x="1589103" y="3676429"/>
            <a:ext cx="159798" cy="177552"/>
          </a:xfrm>
          <a:prstGeom prst="ellipse">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a:extLst>
              <a:ext uri="{FF2B5EF4-FFF2-40B4-BE49-F238E27FC236}">
                <a16:creationId xmlns:a16="http://schemas.microsoft.com/office/drawing/2014/main" id="{24C609DD-E9A4-A476-D686-D950FDA95C9B}"/>
              </a:ext>
            </a:extLst>
          </p:cNvPr>
          <p:cNvCxnSpPr>
            <a:cxnSpLocks/>
          </p:cNvCxnSpPr>
          <p:nvPr/>
        </p:nvCxnSpPr>
        <p:spPr>
          <a:xfrm>
            <a:off x="8701596" y="1877241"/>
            <a:ext cx="0" cy="1375398"/>
          </a:xfrm>
          <a:prstGeom prst="line">
            <a:avLst/>
          </a:prstGeom>
        </p:spPr>
        <p:style>
          <a:lnRef idx="1">
            <a:schemeClr val="accent1"/>
          </a:lnRef>
          <a:fillRef idx="0">
            <a:schemeClr val="accent1"/>
          </a:fillRef>
          <a:effectRef idx="0">
            <a:schemeClr val="accent1"/>
          </a:effectRef>
          <a:fontRef idx="minor">
            <a:schemeClr val="tx1"/>
          </a:fontRef>
        </p:style>
      </p:cxnSp>
      <p:sp>
        <p:nvSpPr>
          <p:cNvPr id="29" name="Oval 28">
            <a:extLst>
              <a:ext uri="{FF2B5EF4-FFF2-40B4-BE49-F238E27FC236}">
                <a16:creationId xmlns:a16="http://schemas.microsoft.com/office/drawing/2014/main" id="{498BEE3F-8DF6-DDB6-713B-41357BE064ED}"/>
              </a:ext>
            </a:extLst>
          </p:cNvPr>
          <p:cNvSpPr/>
          <p:nvPr/>
        </p:nvSpPr>
        <p:spPr>
          <a:xfrm>
            <a:off x="8621697" y="3267036"/>
            <a:ext cx="159798" cy="177552"/>
          </a:xfrm>
          <a:prstGeom prst="ellipse">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Connector: Curved 30">
            <a:extLst>
              <a:ext uri="{FF2B5EF4-FFF2-40B4-BE49-F238E27FC236}">
                <a16:creationId xmlns:a16="http://schemas.microsoft.com/office/drawing/2014/main" id="{3CA16EDD-4157-192D-409C-B4FB78C18CF6}"/>
              </a:ext>
            </a:extLst>
          </p:cNvPr>
          <p:cNvCxnSpPr/>
          <p:nvPr/>
        </p:nvCxnSpPr>
        <p:spPr>
          <a:xfrm flipV="1">
            <a:off x="656948" y="1615740"/>
            <a:ext cx="10505973" cy="3559945"/>
          </a:xfrm>
          <a:prstGeom prst="curvedConnector3">
            <a:avLst/>
          </a:prstGeom>
          <a:ln>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254184796"/>
      </p:ext>
    </p:extLst>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2F2F2">
            <a:alpha val="40000"/>
          </a:srgb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B08107-9E98-4E29-8DAE-F65B824080DE}"/>
              </a:ext>
            </a:extLst>
          </p:cNvPr>
          <p:cNvSpPr txBox="1"/>
          <p:nvPr/>
        </p:nvSpPr>
        <p:spPr>
          <a:xfrm>
            <a:off x="4223640" y="158750"/>
            <a:ext cx="3744808" cy="707886"/>
          </a:xfrm>
          <a:prstGeom prst="rect">
            <a:avLst/>
          </a:prstGeom>
          <a:noFill/>
        </p:spPr>
        <p:txBody>
          <a:bodyPr wrap="none">
            <a:spAutoFit/>
          </a:bodyPr>
          <a:lstStyle/>
          <a:p>
            <a:pPr algn="ctr" eaLnBrk="1" fontAlgn="auto" hangingPunct="1">
              <a:spcBef>
                <a:spcPts val="0"/>
              </a:spcBef>
              <a:spcAft>
                <a:spcPts val="0"/>
              </a:spcAft>
              <a:defRPr/>
            </a:pPr>
            <a:r>
              <a:rPr lang="en-US" sz="4000" dirty="0">
                <a:solidFill>
                  <a:schemeClr val="tx1">
                    <a:lumMod val="65000"/>
                    <a:lumOff val="35000"/>
                  </a:schemeClr>
                </a:solidFill>
                <a:latin typeface="Kelson Sans" panose="02000500000000000000"/>
              </a:rPr>
              <a:t>Company History</a:t>
            </a:r>
          </a:p>
        </p:txBody>
      </p:sp>
      <p:grpSp>
        <p:nvGrpSpPr>
          <p:cNvPr id="16388" name="Group 11">
            <a:extLst>
              <a:ext uri="{FF2B5EF4-FFF2-40B4-BE49-F238E27FC236}">
                <a16:creationId xmlns:a16="http://schemas.microsoft.com/office/drawing/2014/main" id="{02DCA693-7441-4873-A578-437F90BEDD87}"/>
              </a:ext>
            </a:extLst>
          </p:cNvPr>
          <p:cNvGrpSpPr>
            <a:grpSpLocks/>
          </p:cNvGrpSpPr>
          <p:nvPr/>
        </p:nvGrpSpPr>
        <p:grpSpPr bwMode="auto">
          <a:xfrm>
            <a:off x="5514975" y="1027676"/>
            <a:ext cx="1162050" cy="92075"/>
            <a:chOff x="5514424" y="1554480"/>
            <a:chExt cx="1163151" cy="91440"/>
          </a:xfrm>
        </p:grpSpPr>
        <p:sp>
          <p:nvSpPr>
            <p:cNvPr id="4" name="Rectangle 3">
              <a:extLst>
                <a:ext uri="{FF2B5EF4-FFF2-40B4-BE49-F238E27FC236}">
                  <a16:creationId xmlns:a16="http://schemas.microsoft.com/office/drawing/2014/main" id="{2B0AE63D-33CF-497B-BA96-421D41B0D9C8}"/>
                </a:ext>
              </a:extLst>
            </p:cNvPr>
            <p:cNvSpPr/>
            <p:nvPr/>
          </p:nvSpPr>
          <p:spPr>
            <a:xfrm>
              <a:off x="6054685" y="1554480"/>
              <a:ext cx="90574" cy="91440"/>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Rectangle 4">
              <a:extLst>
                <a:ext uri="{FF2B5EF4-FFF2-40B4-BE49-F238E27FC236}">
                  <a16:creationId xmlns:a16="http://schemas.microsoft.com/office/drawing/2014/main" id="{2EF6A3D5-2063-4564-A1E8-54F1A07B8824}"/>
                </a:ext>
              </a:extLst>
            </p:cNvPr>
            <p:cNvSpPr/>
            <p:nvPr/>
          </p:nvSpPr>
          <p:spPr>
            <a:xfrm>
              <a:off x="6183395" y="1579705"/>
              <a:ext cx="46081" cy="45720"/>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Rectangle 5">
              <a:extLst>
                <a:ext uri="{FF2B5EF4-FFF2-40B4-BE49-F238E27FC236}">
                  <a16:creationId xmlns:a16="http://schemas.microsoft.com/office/drawing/2014/main" id="{1A85014D-E370-43E1-A4A8-C4A327DF084D}"/>
                </a:ext>
              </a:extLst>
            </p:cNvPr>
            <p:cNvSpPr/>
            <p:nvPr/>
          </p:nvSpPr>
          <p:spPr>
            <a:xfrm>
              <a:off x="5967291" y="1578128"/>
              <a:ext cx="44492" cy="45720"/>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8" name="Straight Connector 7">
              <a:extLst>
                <a:ext uri="{FF2B5EF4-FFF2-40B4-BE49-F238E27FC236}">
                  <a16:creationId xmlns:a16="http://schemas.microsoft.com/office/drawing/2014/main" id="{7BDE883D-A3B4-42A3-9E52-20CD2FFEDBA9}"/>
                </a:ext>
              </a:extLst>
            </p:cNvPr>
            <p:cNvCxnSpPr/>
            <p:nvPr/>
          </p:nvCxnSpPr>
          <p:spPr>
            <a:xfrm>
              <a:off x="6312104" y="1600200"/>
              <a:ext cx="36547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BF3E12A-FDDE-4CB3-8524-10B7B9CA9742}"/>
                </a:ext>
              </a:extLst>
            </p:cNvPr>
            <p:cNvCxnSpPr/>
            <p:nvPr/>
          </p:nvCxnSpPr>
          <p:spPr>
            <a:xfrm>
              <a:off x="5514424" y="1600200"/>
              <a:ext cx="36547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B4B8CF88-FA76-41FB-A396-09176B2D5401}"/>
              </a:ext>
            </a:extLst>
          </p:cNvPr>
          <p:cNvSpPr txBox="1"/>
          <p:nvPr/>
        </p:nvSpPr>
        <p:spPr>
          <a:xfrm>
            <a:off x="5292725" y="6492875"/>
            <a:ext cx="1457450" cy="246221"/>
          </a:xfrm>
          <a:prstGeom prst="rect">
            <a:avLst/>
          </a:prstGeom>
          <a:noFill/>
        </p:spPr>
        <p:txBody>
          <a:bodyPr wrap="none">
            <a:spAutoFit/>
          </a:bodyPr>
          <a:lstStyle/>
          <a:p>
            <a:pPr eaLnBrk="1" fontAlgn="auto" hangingPunct="1">
              <a:spcBef>
                <a:spcPts val="0"/>
              </a:spcBef>
              <a:spcAft>
                <a:spcPts val="0"/>
              </a:spcAft>
              <a:defRPr/>
            </a:pP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www.theblvdgrp.com</a:t>
            </a:r>
          </a:p>
        </p:txBody>
      </p:sp>
      <p:sp>
        <p:nvSpPr>
          <p:cNvPr id="23" name="Rectangle 22">
            <a:extLst>
              <a:ext uri="{FF2B5EF4-FFF2-40B4-BE49-F238E27FC236}">
                <a16:creationId xmlns:a16="http://schemas.microsoft.com/office/drawing/2014/main" id="{1DFACAB0-4C61-42F2-B109-B1C47500B0AB}"/>
              </a:ext>
            </a:extLst>
          </p:cNvPr>
          <p:cNvSpPr/>
          <p:nvPr/>
        </p:nvSpPr>
        <p:spPr>
          <a:xfrm flipV="1">
            <a:off x="1158025" y="6254069"/>
            <a:ext cx="10004897" cy="45719"/>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2" name="Rectangle 11">
            <a:extLst>
              <a:ext uri="{FF2B5EF4-FFF2-40B4-BE49-F238E27FC236}">
                <a16:creationId xmlns:a16="http://schemas.microsoft.com/office/drawing/2014/main" id="{FA361A84-512D-4245-9109-561357D0D03C}"/>
              </a:ext>
            </a:extLst>
          </p:cNvPr>
          <p:cNvSpPr/>
          <p:nvPr/>
        </p:nvSpPr>
        <p:spPr>
          <a:xfrm>
            <a:off x="5592570" y="1485743"/>
            <a:ext cx="5108428" cy="22473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t" anchorCtr="0"/>
          <a:lstStyle/>
          <a:p>
            <a:pPr marL="0" marR="0">
              <a:spcBef>
                <a:spcPts val="0"/>
              </a:spcBef>
              <a:spcAft>
                <a:spcPts val="0"/>
              </a:spcAft>
            </a:pPr>
            <a:r>
              <a:rPr lang="en-US" sz="1600" b="1" i="1" dirty="0">
                <a:solidFill>
                  <a:schemeClr val="tx1"/>
                </a:solidFill>
                <a:effectLst/>
                <a:latin typeface="Lato" panose="020F0502020204030203" pitchFamily="34" charset="0"/>
                <a:ea typeface="Lato" panose="020F0502020204030203" pitchFamily="34" charset="0"/>
                <a:cs typeface="Lato" panose="020F0502020204030203" pitchFamily="34" charset="0"/>
              </a:rPr>
              <a:t>Who wouldn’t want to buy $1.00 for 70 cents?</a:t>
            </a:r>
            <a:endParaRPr lang="en-US" sz="1600" b="1" dirty="0">
              <a:solidFill>
                <a:schemeClr val="tx1"/>
              </a:solidFill>
              <a:effectLst/>
              <a:latin typeface="Lato" panose="020F0502020204030203" pitchFamily="34" charset="0"/>
              <a:ea typeface="Lato" panose="020F0502020204030203" pitchFamily="34" charset="0"/>
              <a:cs typeface="Lato" panose="020F0502020204030203" pitchFamily="34" charset="0"/>
            </a:endParaRPr>
          </a:p>
          <a:p>
            <a:pPr marL="0" marR="0">
              <a:spcBef>
                <a:spcPts val="0"/>
              </a:spcBef>
              <a:spcAft>
                <a:spcPts val="0"/>
              </a:spcAft>
            </a:pPr>
            <a:r>
              <a:rPr lang="en-US" sz="1300" dirty="0">
                <a:solidFill>
                  <a:schemeClr val="tx1"/>
                </a:solidFill>
                <a:effectLst/>
                <a:latin typeface="Lato" panose="020F0502020204030203" pitchFamily="34" charset="0"/>
                <a:ea typeface="Lato" panose="020F0502020204030203" pitchFamily="34" charset="0"/>
                <a:cs typeface="Lato" panose="020F0502020204030203" pitchFamily="34" charset="0"/>
              </a:rPr>
              <a:t>Armed with a man at the court house steps with an </a:t>
            </a:r>
            <a:r>
              <a:rPr lang="en-US" sz="1300" dirty="0" err="1">
                <a:solidFill>
                  <a:schemeClr val="tx1"/>
                </a:solidFill>
                <a:effectLst/>
                <a:latin typeface="Lato" panose="020F0502020204030203" pitchFamily="34" charset="0"/>
                <a:ea typeface="Lato" panose="020F0502020204030203" pitchFamily="34" charset="0"/>
                <a:cs typeface="Lato" panose="020F0502020204030203" pitchFamily="34" charset="0"/>
              </a:rPr>
              <a:t>earpod</a:t>
            </a:r>
            <a:r>
              <a:rPr lang="en-US" sz="1300" dirty="0">
                <a:solidFill>
                  <a:schemeClr val="tx1"/>
                </a:solidFill>
                <a:effectLst/>
                <a:latin typeface="Lato" panose="020F0502020204030203" pitchFamily="34" charset="0"/>
                <a:ea typeface="Lato" panose="020F0502020204030203" pitchFamily="34" charset="0"/>
                <a:cs typeface="Lato" panose="020F0502020204030203" pitchFamily="34" charset="0"/>
              </a:rPr>
              <a:t> in one ear and millions of dollars of cashiers checks in his back pocket, we embark on a daily ritual of bidding on apartment building foreclosures.  Through the White Cottage Fund, a discretionary investment fund we raise to bid on foreclosed, distressed apartments, we successfully invest in this space over a four year period.  With no traditional diligence available for the properties, and just seconds to bid, it can be a nerve wracking experience, but we never lose money on any of the acquisitions, and actually earn quite an attractive return.  If this isn’t a crash course in </a:t>
            </a:r>
            <a:r>
              <a:rPr lang="en-US" sz="1300" b="1" i="1" dirty="0">
                <a:solidFill>
                  <a:schemeClr val="tx1"/>
                </a:solidFill>
                <a:effectLst/>
                <a:latin typeface="Lato" panose="020F0502020204030203" pitchFamily="34" charset="0"/>
                <a:ea typeface="Lato" panose="020F0502020204030203" pitchFamily="34" charset="0"/>
                <a:cs typeface="Lato" panose="020F0502020204030203" pitchFamily="34" charset="0"/>
              </a:rPr>
              <a:t>making swift, reasoned, and forward thinking decisions</a:t>
            </a:r>
            <a:r>
              <a:rPr lang="en-US" sz="1300" dirty="0">
                <a:solidFill>
                  <a:schemeClr val="tx1"/>
                </a:solidFill>
                <a:effectLst/>
                <a:latin typeface="Lato" panose="020F0502020204030203" pitchFamily="34" charset="0"/>
                <a:ea typeface="Lato" panose="020F0502020204030203" pitchFamily="34" charset="0"/>
                <a:cs typeface="Lato" panose="020F0502020204030203" pitchFamily="34" charset="0"/>
              </a:rPr>
              <a:t>, we don’t know what is. </a:t>
            </a:r>
          </a:p>
          <a:p>
            <a:pPr marL="0" marR="0" algn="ctr">
              <a:spcBef>
                <a:spcPts val="0"/>
              </a:spcBef>
              <a:spcAft>
                <a:spcPts val="0"/>
              </a:spcAft>
            </a:pPr>
            <a:r>
              <a:rPr lang="en-US" sz="1600" dirty="0">
                <a:solidFill>
                  <a:schemeClr val="tx1"/>
                </a:solidFill>
                <a:effectLst/>
                <a:latin typeface="Lato" panose="020F0502020204030203" pitchFamily="34" charset="0"/>
                <a:ea typeface="Lato" panose="020F0502020204030203" pitchFamily="34" charset="0"/>
                <a:cs typeface="Lato" panose="020F0502020204030203" pitchFamily="34" charset="0"/>
              </a:rPr>
              <a:t>  </a:t>
            </a:r>
          </a:p>
          <a:p>
            <a:pPr marL="0" marR="0">
              <a:spcBef>
                <a:spcPts val="0"/>
              </a:spcBef>
              <a:spcAft>
                <a:spcPts val="0"/>
              </a:spcAft>
            </a:pPr>
            <a:r>
              <a:rPr lang="en-US" sz="1600" dirty="0">
                <a:solidFill>
                  <a:schemeClr val="tx1"/>
                </a:solidFill>
                <a:effectLst/>
                <a:latin typeface="Lato" panose="020F0502020204030203" pitchFamily="34" charset="0"/>
                <a:ea typeface="Lato" panose="020F0502020204030203" pitchFamily="34" charset="0"/>
                <a:cs typeface="Lato" panose="020F0502020204030203" pitchFamily="34" charset="0"/>
              </a:rPr>
              <a:t> </a:t>
            </a:r>
          </a:p>
          <a:p>
            <a:pPr marL="628650" lvl="1" indent="-171450">
              <a:lnSpc>
                <a:spcPct val="150000"/>
              </a:lnSpc>
              <a:buFont typeface="Arial" panose="020B0604020202020204" pitchFamily="34" charset="0"/>
              <a:buChar char="•"/>
            </a:pPr>
            <a:endParaRPr lang="en-US" sz="1600" dirty="0">
              <a:solidFill>
                <a:schemeClr val="tx1"/>
              </a:solidFill>
              <a:latin typeface="Lato" panose="020F0502020204030203" pitchFamily="34" charset="0"/>
              <a:ea typeface="Lato" panose="020F0502020204030203" pitchFamily="34" charset="0"/>
              <a:cs typeface="Lato" panose="020F0502020204030203" pitchFamily="34" charset="0"/>
            </a:endParaRPr>
          </a:p>
          <a:p>
            <a:pPr marL="171450" indent="-171450">
              <a:lnSpc>
                <a:spcPct val="150000"/>
              </a:lnSpc>
              <a:buFont typeface="Arial" panose="020B0604020202020204" pitchFamily="34" charset="0"/>
              <a:buChar char="•"/>
            </a:pPr>
            <a:endParaRPr lang="en-US" sz="1600" dirty="0">
              <a:solidFill>
                <a:schemeClr val="tx1"/>
              </a:solidFill>
              <a:latin typeface="Lato" panose="020F0502020204030203" pitchFamily="34" charset="0"/>
              <a:ea typeface="Lato" panose="020F0502020204030203" pitchFamily="34" charset="0"/>
              <a:cs typeface="Lato" panose="020F0502020204030203" pitchFamily="34" charset="0"/>
            </a:endParaRPr>
          </a:p>
          <a:p>
            <a:pPr>
              <a:lnSpc>
                <a:spcPct val="150000"/>
              </a:lnSpc>
            </a:pPr>
            <a:endParaRPr lang="en-US" sz="1200" dirty="0">
              <a:solidFill>
                <a:srgbClr val="000000"/>
              </a:solidFill>
              <a:latin typeface="Lato" panose="020F0502020204030203" pitchFamily="34" charset="0"/>
              <a:ea typeface="Lato" panose="020F0502020204030203" pitchFamily="34" charset="0"/>
              <a:cs typeface="Lato" panose="020F0502020204030203" pitchFamily="34" charset="0"/>
            </a:endParaRPr>
          </a:p>
        </p:txBody>
      </p:sp>
      <p:graphicFrame>
        <p:nvGraphicFramePr>
          <p:cNvPr id="3" name="Diagram 2">
            <a:extLst>
              <a:ext uri="{FF2B5EF4-FFF2-40B4-BE49-F238E27FC236}">
                <a16:creationId xmlns:a16="http://schemas.microsoft.com/office/drawing/2014/main" id="{B7190C2D-51E6-60E2-41BE-2AADC4175936}"/>
              </a:ext>
            </a:extLst>
          </p:cNvPr>
          <p:cNvGraphicFramePr/>
          <p:nvPr>
            <p:extLst>
              <p:ext uri="{D42A27DB-BD31-4B8C-83A1-F6EECF244321}">
                <p14:modId xmlns:p14="http://schemas.microsoft.com/office/powerpoint/2010/main" val="2118429668"/>
              </p:ext>
            </p:extLst>
          </p:nvPr>
        </p:nvGraphicFramePr>
        <p:xfrm>
          <a:off x="1158024" y="5784286"/>
          <a:ext cx="10004897" cy="3310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14" name="Straight Connector 13">
            <a:extLst>
              <a:ext uri="{FF2B5EF4-FFF2-40B4-BE49-F238E27FC236}">
                <a16:creationId xmlns:a16="http://schemas.microsoft.com/office/drawing/2014/main" id="{AFFC02FD-7185-3D75-FF0E-E46E9D6F217E}"/>
              </a:ext>
            </a:extLst>
          </p:cNvPr>
          <p:cNvCxnSpPr>
            <a:cxnSpLocks/>
          </p:cNvCxnSpPr>
          <p:nvPr/>
        </p:nvCxnSpPr>
        <p:spPr>
          <a:xfrm>
            <a:off x="3116062" y="2876362"/>
            <a:ext cx="2105642" cy="0"/>
          </a:xfrm>
          <a:prstGeom prst="line">
            <a:avLst/>
          </a:prstGeom>
        </p:spPr>
        <p:style>
          <a:lnRef idx="1">
            <a:schemeClr val="accent1"/>
          </a:lnRef>
          <a:fillRef idx="0">
            <a:schemeClr val="accent1"/>
          </a:fillRef>
          <a:effectRef idx="0">
            <a:schemeClr val="accent1"/>
          </a:effectRef>
          <a:fontRef idx="minor">
            <a:schemeClr val="tx1"/>
          </a:fontRef>
        </p:style>
      </p:cxnSp>
      <p:sp>
        <p:nvSpPr>
          <p:cNvPr id="16" name="Oval 15">
            <a:extLst>
              <a:ext uri="{FF2B5EF4-FFF2-40B4-BE49-F238E27FC236}">
                <a16:creationId xmlns:a16="http://schemas.microsoft.com/office/drawing/2014/main" id="{3532FC57-8CDA-F2C8-911C-E2C35A1844DA}"/>
              </a:ext>
            </a:extLst>
          </p:cNvPr>
          <p:cNvSpPr/>
          <p:nvPr/>
        </p:nvSpPr>
        <p:spPr>
          <a:xfrm>
            <a:off x="5141805" y="2787586"/>
            <a:ext cx="159798" cy="177552"/>
          </a:xfrm>
          <a:prstGeom prst="ellipse">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Connector: Curved 30">
            <a:extLst>
              <a:ext uri="{FF2B5EF4-FFF2-40B4-BE49-F238E27FC236}">
                <a16:creationId xmlns:a16="http://schemas.microsoft.com/office/drawing/2014/main" id="{3CA16EDD-4157-192D-409C-B4FB78C18CF6}"/>
              </a:ext>
            </a:extLst>
          </p:cNvPr>
          <p:cNvCxnSpPr>
            <a:cxnSpLocks/>
          </p:cNvCxnSpPr>
          <p:nvPr/>
        </p:nvCxnSpPr>
        <p:spPr>
          <a:xfrm>
            <a:off x="665825" y="2157274"/>
            <a:ext cx="10351363" cy="3151573"/>
          </a:xfrm>
          <a:prstGeom prst="curvedConnector3">
            <a:avLst>
              <a:gd name="adj1" fmla="val 29074"/>
            </a:avLst>
          </a:prstGeom>
          <a:ln>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937866926"/>
      </p:ext>
    </p:extLst>
  </p:cSld>
  <p:clrMapOvr>
    <a:masterClrMapping/>
  </p:clrMapOvr>
  <p:transition spd="slow">
    <p:fade/>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2F2F2">
            <a:alpha val="40000"/>
          </a:srgb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B08107-9E98-4E29-8DAE-F65B824080DE}"/>
              </a:ext>
            </a:extLst>
          </p:cNvPr>
          <p:cNvSpPr txBox="1"/>
          <p:nvPr/>
        </p:nvSpPr>
        <p:spPr>
          <a:xfrm>
            <a:off x="4223640" y="158750"/>
            <a:ext cx="3744808" cy="707886"/>
          </a:xfrm>
          <a:prstGeom prst="rect">
            <a:avLst/>
          </a:prstGeom>
          <a:noFill/>
        </p:spPr>
        <p:txBody>
          <a:bodyPr wrap="none">
            <a:spAutoFit/>
          </a:bodyPr>
          <a:lstStyle/>
          <a:p>
            <a:pPr algn="ctr" eaLnBrk="1" fontAlgn="auto" hangingPunct="1">
              <a:spcBef>
                <a:spcPts val="0"/>
              </a:spcBef>
              <a:spcAft>
                <a:spcPts val="0"/>
              </a:spcAft>
              <a:defRPr/>
            </a:pPr>
            <a:r>
              <a:rPr lang="en-US" sz="4000" dirty="0">
                <a:solidFill>
                  <a:schemeClr val="tx1">
                    <a:lumMod val="65000"/>
                    <a:lumOff val="35000"/>
                  </a:schemeClr>
                </a:solidFill>
                <a:latin typeface="Kelson Sans" panose="02000500000000000000"/>
              </a:rPr>
              <a:t>Company History</a:t>
            </a:r>
          </a:p>
        </p:txBody>
      </p:sp>
      <p:grpSp>
        <p:nvGrpSpPr>
          <p:cNvPr id="16388" name="Group 11">
            <a:extLst>
              <a:ext uri="{FF2B5EF4-FFF2-40B4-BE49-F238E27FC236}">
                <a16:creationId xmlns:a16="http://schemas.microsoft.com/office/drawing/2014/main" id="{02DCA693-7441-4873-A578-437F90BEDD87}"/>
              </a:ext>
            </a:extLst>
          </p:cNvPr>
          <p:cNvGrpSpPr>
            <a:grpSpLocks/>
          </p:cNvGrpSpPr>
          <p:nvPr/>
        </p:nvGrpSpPr>
        <p:grpSpPr bwMode="auto">
          <a:xfrm>
            <a:off x="5514975" y="1027676"/>
            <a:ext cx="1162050" cy="92075"/>
            <a:chOff x="5514424" y="1554480"/>
            <a:chExt cx="1163151" cy="91440"/>
          </a:xfrm>
        </p:grpSpPr>
        <p:sp>
          <p:nvSpPr>
            <p:cNvPr id="4" name="Rectangle 3">
              <a:extLst>
                <a:ext uri="{FF2B5EF4-FFF2-40B4-BE49-F238E27FC236}">
                  <a16:creationId xmlns:a16="http://schemas.microsoft.com/office/drawing/2014/main" id="{2B0AE63D-33CF-497B-BA96-421D41B0D9C8}"/>
                </a:ext>
              </a:extLst>
            </p:cNvPr>
            <p:cNvSpPr/>
            <p:nvPr/>
          </p:nvSpPr>
          <p:spPr>
            <a:xfrm>
              <a:off x="6054685" y="1554480"/>
              <a:ext cx="90574" cy="91440"/>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Rectangle 4">
              <a:extLst>
                <a:ext uri="{FF2B5EF4-FFF2-40B4-BE49-F238E27FC236}">
                  <a16:creationId xmlns:a16="http://schemas.microsoft.com/office/drawing/2014/main" id="{2EF6A3D5-2063-4564-A1E8-54F1A07B8824}"/>
                </a:ext>
              </a:extLst>
            </p:cNvPr>
            <p:cNvSpPr/>
            <p:nvPr/>
          </p:nvSpPr>
          <p:spPr>
            <a:xfrm>
              <a:off x="6183395" y="1579705"/>
              <a:ext cx="46081" cy="45720"/>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Rectangle 5">
              <a:extLst>
                <a:ext uri="{FF2B5EF4-FFF2-40B4-BE49-F238E27FC236}">
                  <a16:creationId xmlns:a16="http://schemas.microsoft.com/office/drawing/2014/main" id="{1A85014D-E370-43E1-A4A8-C4A327DF084D}"/>
                </a:ext>
              </a:extLst>
            </p:cNvPr>
            <p:cNvSpPr/>
            <p:nvPr/>
          </p:nvSpPr>
          <p:spPr>
            <a:xfrm>
              <a:off x="5967291" y="1578128"/>
              <a:ext cx="44492" cy="45720"/>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8" name="Straight Connector 7">
              <a:extLst>
                <a:ext uri="{FF2B5EF4-FFF2-40B4-BE49-F238E27FC236}">
                  <a16:creationId xmlns:a16="http://schemas.microsoft.com/office/drawing/2014/main" id="{7BDE883D-A3B4-42A3-9E52-20CD2FFEDBA9}"/>
                </a:ext>
              </a:extLst>
            </p:cNvPr>
            <p:cNvCxnSpPr/>
            <p:nvPr/>
          </p:nvCxnSpPr>
          <p:spPr>
            <a:xfrm>
              <a:off x="6312104" y="1600200"/>
              <a:ext cx="36547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BF3E12A-FDDE-4CB3-8524-10B7B9CA9742}"/>
                </a:ext>
              </a:extLst>
            </p:cNvPr>
            <p:cNvCxnSpPr/>
            <p:nvPr/>
          </p:nvCxnSpPr>
          <p:spPr>
            <a:xfrm>
              <a:off x="5514424" y="1600200"/>
              <a:ext cx="36547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B4B8CF88-FA76-41FB-A396-09176B2D5401}"/>
              </a:ext>
            </a:extLst>
          </p:cNvPr>
          <p:cNvSpPr txBox="1"/>
          <p:nvPr/>
        </p:nvSpPr>
        <p:spPr>
          <a:xfrm>
            <a:off x="5292725" y="6492875"/>
            <a:ext cx="1457450" cy="246221"/>
          </a:xfrm>
          <a:prstGeom prst="rect">
            <a:avLst/>
          </a:prstGeom>
          <a:noFill/>
        </p:spPr>
        <p:txBody>
          <a:bodyPr wrap="none">
            <a:spAutoFit/>
          </a:bodyPr>
          <a:lstStyle/>
          <a:p>
            <a:pPr eaLnBrk="1" fontAlgn="auto" hangingPunct="1">
              <a:spcBef>
                <a:spcPts val="0"/>
              </a:spcBef>
              <a:spcAft>
                <a:spcPts val="0"/>
              </a:spcAft>
              <a:defRPr/>
            </a:pP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www.theblvdgrp.com</a:t>
            </a:r>
          </a:p>
        </p:txBody>
      </p:sp>
      <p:sp>
        <p:nvSpPr>
          <p:cNvPr id="23" name="Rectangle 22">
            <a:extLst>
              <a:ext uri="{FF2B5EF4-FFF2-40B4-BE49-F238E27FC236}">
                <a16:creationId xmlns:a16="http://schemas.microsoft.com/office/drawing/2014/main" id="{1DFACAB0-4C61-42F2-B109-B1C47500B0AB}"/>
              </a:ext>
            </a:extLst>
          </p:cNvPr>
          <p:cNvSpPr/>
          <p:nvPr/>
        </p:nvSpPr>
        <p:spPr>
          <a:xfrm flipV="1">
            <a:off x="1158025" y="6254069"/>
            <a:ext cx="10004897" cy="45719"/>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2" name="Rectangle 11">
            <a:extLst>
              <a:ext uri="{FF2B5EF4-FFF2-40B4-BE49-F238E27FC236}">
                <a16:creationId xmlns:a16="http://schemas.microsoft.com/office/drawing/2014/main" id="{FA361A84-512D-4245-9109-561357D0D03C}"/>
              </a:ext>
            </a:extLst>
          </p:cNvPr>
          <p:cNvSpPr/>
          <p:nvPr/>
        </p:nvSpPr>
        <p:spPr>
          <a:xfrm>
            <a:off x="1158024" y="1786532"/>
            <a:ext cx="5592151" cy="25835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t" anchorCtr="0"/>
          <a:lstStyle/>
          <a:p>
            <a:pPr marL="0" marR="0">
              <a:spcBef>
                <a:spcPts val="0"/>
              </a:spcBef>
              <a:spcAft>
                <a:spcPts val="0"/>
              </a:spcAft>
            </a:pPr>
            <a:r>
              <a:rPr lang="en-US" sz="1600" b="1" i="1" dirty="0">
                <a:solidFill>
                  <a:schemeClr val="tx1"/>
                </a:solidFill>
                <a:effectLst/>
                <a:latin typeface="Lato" panose="020F0502020204030203" pitchFamily="34" charset="0"/>
                <a:ea typeface="Lato" panose="020F0502020204030203" pitchFamily="34" charset="0"/>
                <a:cs typeface="Lato" panose="020F0502020204030203" pitchFamily="34" charset="0"/>
              </a:rPr>
              <a:t>Eureka!  </a:t>
            </a:r>
            <a:endParaRPr lang="en-US" sz="1600" b="1" dirty="0">
              <a:solidFill>
                <a:schemeClr val="tx1"/>
              </a:solidFill>
              <a:effectLst/>
              <a:latin typeface="Lato" panose="020F0502020204030203" pitchFamily="34" charset="0"/>
              <a:ea typeface="Lato" panose="020F0502020204030203" pitchFamily="34" charset="0"/>
              <a:cs typeface="Lato" panose="020F0502020204030203" pitchFamily="34" charset="0"/>
            </a:endParaRPr>
          </a:p>
          <a:p>
            <a:pPr marL="0" marR="0">
              <a:spcBef>
                <a:spcPts val="0"/>
              </a:spcBef>
              <a:spcAft>
                <a:spcPts val="0"/>
              </a:spcAft>
            </a:pPr>
            <a:r>
              <a:rPr lang="en-US" sz="1300" dirty="0">
                <a:solidFill>
                  <a:schemeClr val="tx1"/>
                </a:solidFill>
                <a:effectLst/>
                <a:latin typeface="Lato" panose="020F0502020204030203" pitchFamily="34" charset="0"/>
                <a:ea typeface="Lato" panose="020F0502020204030203" pitchFamily="34" charset="0"/>
                <a:cs typeface="Lato" panose="020F0502020204030203" pitchFamily="34" charset="0"/>
              </a:rPr>
              <a:t>After a nail biting 22 months of money going out the door during the Company’s initial existence, we successfully complete our first disposition of an investment which (thankfully) brings some profit back into the bank account.  With a sale price 55% above our purchase, we’re off to a good start.  And better yet, our investment thesis is validated.</a:t>
            </a:r>
          </a:p>
          <a:p>
            <a:pPr marL="0" marR="0" algn="ctr">
              <a:spcBef>
                <a:spcPts val="0"/>
              </a:spcBef>
              <a:spcAft>
                <a:spcPts val="0"/>
              </a:spcAft>
            </a:pPr>
            <a:r>
              <a:rPr lang="en-US" sz="1600" dirty="0">
                <a:solidFill>
                  <a:schemeClr val="tx1"/>
                </a:solidFill>
                <a:effectLst/>
                <a:latin typeface="Lato" panose="020F0502020204030203" pitchFamily="34" charset="0"/>
                <a:ea typeface="Lato" panose="020F0502020204030203" pitchFamily="34" charset="0"/>
                <a:cs typeface="Lato" panose="020F0502020204030203" pitchFamily="34" charset="0"/>
              </a:rPr>
              <a:t>  </a:t>
            </a:r>
          </a:p>
          <a:p>
            <a:pPr marL="0" marR="0">
              <a:spcBef>
                <a:spcPts val="0"/>
              </a:spcBef>
              <a:spcAft>
                <a:spcPts val="0"/>
              </a:spcAft>
            </a:pPr>
            <a:r>
              <a:rPr lang="en-US" sz="1600" dirty="0">
                <a:solidFill>
                  <a:schemeClr val="tx1"/>
                </a:solidFill>
                <a:effectLst/>
                <a:latin typeface="Lato" panose="020F0502020204030203" pitchFamily="34" charset="0"/>
                <a:ea typeface="Lato" panose="020F0502020204030203" pitchFamily="34" charset="0"/>
                <a:cs typeface="Lato" panose="020F0502020204030203" pitchFamily="34" charset="0"/>
              </a:rPr>
              <a:t> </a:t>
            </a:r>
          </a:p>
          <a:p>
            <a:pPr marL="628650" lvl="1" indent="-171450">
              <a:lnSpc>
                <a:spcPct val="150000"/>
              </a:lnSpc>
              <a:buFont typeface="Arial" panose="020B0604020202020204" pitchFamily="34" charset="0"/>
              <a:buChar char="•"/>
            </a:pPr>
            <a:endParaRPr lang="en-US" sz="1600" dirty="0">
              <a:solidFill>
                <a:schemeClr val="tx1"/>
              </a:solidFill>
              <a:latin typeface="Lato" panose="020F0502020204030203" pitchFamily="34" charset="0"/>
              <a:ea typeface="Lato" panose="020F0502020204030203" pitchFamily="34" charset="0"/>
              <a:cs typeface="Lato" panose="020F0502020204030203" pitchFamily="34" charset="0"/>
            </a:endParaRPr>
          </a:p>
          <a:p>
            <a:pPr marL="171450" indent="-171450">
              <a:lnSpc>
                <a:spcPct val="150000"/>
              </a:lnSpc>
              <a:buFont typeface="Arial" panose="020B0604020202020204" pitchFamily="34" charset="0"/>
              <a:buChar char="•"/>
            </a:pPr>
            <a:endParaRPr lang="en-US" sz="1600" dirty="0">
              <a:solidFill>
                <a:schemeClr val="tx1"/>
              </a:solidFill>
              <a:latin typeface="Lato" panose="020F0502020204030203" pitchFamily="34" charset="0"/>
              <a:ea typeface="Lato" panose="020F0502020204030203" pitchFamily="34" charset="0"/>
              <a:cs typeface="Lato" panose="020F0502020204030203" pitchFamily="34" charset="0"/>
            </a:endParaRPr>
          </a:p>
          <a:p>
            <a:pPr>
              <a:lnSpc>
                <a:spcPct val="150000"/>
              </a:lnSpc>
            </a:pPr>
            <a:endParaRPr lang="en-US" sz="1200" dirty="0">
              <a:solidFill>
                <a:srgbClr val="000000"/>
              </a:solidFill>
              <a:latin typeface="Lato" panose="020F0502020204030203" pitchFamily="34" charset="0"/>
              <a:ea typeface="Lato" panose="020F0502020204030203" pitchFamily="34" charset="0"/>
              <a:cs typeface="Lato" panose="020F0502020204030203" pitchFamily="34" charset="0"/>
            </a:endParaRPr>
          </a:p>
        </p:txBody>
      </p:sp>
      <p:graphicFrame>
        <p:nvGraphicFramePr>
          <p:cNvPr id="3" name="Diagram 2">
            <a:extLst>
              <a:ext uri="{FF2B5EF4-FFF2-40B4-BE49-F238E27FC236}">
                <a16:creationId xmlns:a16="http://schemas.microsoft.com/office/drawing/2014/main" id="{B7190C2D-51E6-60E2-41BE-2AADC4175936}"/>
              </a:ext>
            </a:extLst>
          </p:cNvPr>
          <p:cNvGraphicFramePr/>
          <p:nvPr>
            <p:extLst>
              <p:ext uri="{D42A27DB-BD31-4B8C-83A1-F6EECF244321}">
                <p14:modId xmlns:p14="http://schemas.microsoft.com/office/powerpoint/2010/main" val="3763449835"/>
              </p:ext>
            </p:extLst>
          </p:nvPr>
        </p:nvGraphicFramePr>
        <p:xfrm>
          <a:off x="1158024" y="5784286"/>
          <a:ext cx="10004897" cy="3310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14" name="Straight Connector 13">
            <a:extLst>
              <a:ext uri="{FF2B5EF4-FFF2-40B4-BE49-F238E27FC236}">
                <a16:creationId xmlns:a16="http://schemas.microsoft.com/office/drawing/2014/main" id="{AFFC02FD-7185-3D75-FF0E-E46E9D6F217E}"/>
              </a:ext>
            </a:extLst>
          </p:cNvPr>
          <p:cNvCxnSpPr>
            <a:cxnSpLocks/>
          </p:cNvCxnSpPr>
          <p:nvPr/>
        </p:nvCxnSpPr>
        <p:spPr>
          <a:xfrm>
            <a:off x="2659417" y="3526059"/>
            <a:ext cx="0" cy="1393797"/>
          </a:xfrm>
          <a:prstGeom prst="line">
            <a:avLst/>
          </a:prstGeom>
        </p:spPr>
        <p:style>
          <a:lnRef idx="1">
            <a:schemeClr val="accent1"/>
          </a:lnRef>
          <a:fillRef idx="0">
            <a:schemeClr val="accent1"/>
          </a:fillRef>
          <a:effectRef idx="0">
            <a:schemeClr val="accent1"/>
          </a:effectRef>
          <a:fontRef idx="minor">
            <a:schemeClr val="tx1"/>
          </a:fontRef>
        </p:style>
      </p:cxnSp>
      <p:sp>
        <p:nvSpPr>
          <p:cNvPr id="16" name="Oval 15">
            <a:extLst>
              <a:ext uri="{FF2B5EF4-FFF2-40B4-BE49-F238E27FC236}">
                <a16:creationId xmlns:a16="http://schemas.microsoft.com/office/drawing/2014/main" id="{3532FC57-8CDA-F2C8-911C-E2C35A1844DA}"/>
              </a:ext>
            </a:extLst>
          </p:cNvPr>
          <p:cNvSpPr/>
          <p:nvPr/>
        </p:nvSpPr>
        <p:spPr>
          <a:xfrm>
            <a:off x="2579518" y="3397925"/>
            <a:ext cx="159798" cy="177552"/>
          </a:xfrm>
          <a:prstGeom prst="ellipse">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Connector: Curved 30">
            <a:extLst>
              <a:ext uri="{FF2B5EF4-FFF2-40B4-BE49-F238E27FC236}">
                <a16:creationId xmlns:a16="http://schemas.microsoft.com/office/drawing/2014/main" id="{3CA16EDD-4157-192D-409C-B4FB78C18CF6}"/>
              </a:ext>
            </a:extLst>
          </p:cNvPr>
          <p:cNvCxnSpPr>
            <a:cxnSpLocks/>
          </p:cNvCxnSpPr>
          <p:nvPr/>
        </p:nvCxnSpPr>
        <p:spPr>
          <a:xfrm flipV="1">
            <a:off x="834501" y="2364738"/>
            <a:ext cx="10163965" cy="2695505"/>
          </a:xfrm>
          <a:prstGeom prst="curvedConnector3">
            <a:avLst>
              <a:gd name="adj1" fmla="val 42488"/>
            </a:avLst>
          </a:prstGeom>
          <a:ln>
            <a:tailEnd type="triangle"/>
          </a:ln>
        </p:spPr>
        <p:style>
          <a:lnRef idx="3">
            <a:schemeClr val="accent1"/>
          </a:lnRef>
          <a:fillRef idx="0">
            <a:schemeClr val="accent1"/>
          </a:fillRef>
          <a:effectRef idx="2">
            <a:schemeClr val="accent1"/>
          </a:effectRef>
          <a:fontRef idx="minor">
            <a:schemeClr val="tx1"/>
          </a:fontRef>
        </p:style>
      </p:cxnSp>
      <p:sp>
        <p:nvSpPr>
          <p:cNvPr id="22" name="Rectangle 21">
            <a:extLst>
              <a:ext uri="{FF2B5EF4-FFF2-40B4-BE49-F238E27FC236}">
                <a16:creationId xmlns:a16="http://schemas.microsoft.com/office/drawing/2014/main" id="{DDDB3BF0-E3D7-294A-7B8B-B7051CA108F5}"/>
              </a:ext>
            </a:extLst>
          </p:cNvPr>
          <p:cNvSpPr/>
          <p:nvPr/>
        </p:nvSpPr>
        <p:spPr>
          <a:xfrm>
            <a:off x="5916483" y="3429000"/>
            <a:ext cx="5405814" cy="22473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t" anchorCtr="0"/>
          <a:lstStyle/>
          <a:p>
            <a:pPr marL="0" marR="0">
              <a:spcBef>
                <a:spcPts val="0"/>
              </a:spcBef>
              <a:spcAft>
                <a:spcPts val="0"/>
              </a:spcAft>
            </a:pPr>
            <a:r>
              <a:rPr lang="en-US" sz="1600" b="1" i="1" dirty="0">
                <a:solidFill>
                  <a:schemeClr val="tx1"/>
                </a:solidFill>
                <a:effectLst/>
                <a:latin typeface="Lato" panose="020F0502020204030203" pitchFamily="34" charset="0"/>
                <a:ea typeface="Lato" panose="020F0502020204030203" pitchFamily="34" charset="0"/>
                <a:cs typeface="Lato" panose="020F0502020204030203" pitchFamily="34" charset="0"/>
              </a:rPr>
              <a:t>Doing well while doing good.</a:t>
            </a:r>
            <a:endParaRPr lang="en-US" sz="1600" b="1" dirty="0">
              <a:solidFill>
                <a:schemeClr val="tx1"/>
              </a:solidFill>
              <a:effectLst/>
              <a:latin typeface="Lato" panose="020F0502020204030203" pitchFamily="34" charset="0"/>
              <a:ea typeface="Lato" panose="020F0502020204030203" pitchFamily="34" charset="0"/>
              <a:cs typeface="Lato" panose="020F0502020204030203" pitchFamily="34" charset="0"/>
            </a:endParaRPr>
          </a:p>
          <a:p>
            <a:pPr marL="0" marR="0">
              <a:spcBef>
                <a:spcPts val="0"/>
              </a:spcBef>
              <a:spcAft>
                <a:spcPts val="0"/>
              </a:spcAft>
            </a:pPr>
            <a:r>
              <a:rPr lang="en-US" sz="1300" dirty="0">
                <a:solidFill>
                  <a:schemeClr val="tx1"/>
                </a:solidFill>
                <a:effectLst/>
                <a:latin typeface="Lato" panose="020F0502020204030203" pitchFamily="34" charset="0"/>
                <a:ea typeface="Lato" panose="020F0502020204030203" pitchFamily="34" charset="0"/>
                <a:cs typeface="Lato" panose="020F0502020204030203" pitchFamily="34" charset="0"/>
              </a:rPr>
              <a:t>After rigorous analysis we dip our toe in the affordable housing waters because of perceived opportunity.  While the initial opportunity is just a sliver of the vast affordable housing landscape we uncover in the years to come, the affordable housing industry becomes more of a mission rather than just a mere opportunity.  We create a new segment of the business, BLVD Communities, to focus on fulfilling affordable housing needs across the country.  This would not be possible without </a:t>
            </a:r>
            <a:r>
              <a:rPr lang="en-US" sz="1300" b="1" i="1" dirty="0">
                <a:solidFill>
                  <a:schemeClr val="tx1"/>
                </a:solidFill>
                <a:effectLst/>
                <a:latin typeface="Lato" panose="020F0502020204030203" pitchFamily="34" charset="0"/>
                <a:ea typeface="Lato" panose="020F0502020204030203" pitchFamily="34" charset="0"/>
                <a:cs typeface="Lato" panose="020F0502020204030203" pitchFamily="34" charset="0"/>
              </a:rPr>
              <a:t>our pursuit of lifelong learning</a:t>
            </a:r>
            <a:r>
              <a:rPr lang="en-US" sz="1300" dirty="0">
                <a:solidFill>
                  <a:schemeClr val="tx1"/>
                </a:solidFill>
                <a:effectLst/>
                <a:latin typeface="Lato" panose="020F0502020204030203" pitchFamily="34" charset="0"/>
                <a:ea typeface="Lato" panose="020F0502020204030203" pitchFamily="34" charset="0"/>
                <a:cs typeface="Lato" panose="020F0502020204030203" pitchFamily="34" charset="0"/>
              </a:rPr>
              <a:t>, allowing us to marry our existing multifamily experience with a new asset class.</a:t>
            </a:r>
          </a:p>
          <a:p>
            <a:pPr marL="0" marR="0" algn="ctr">
              <a:spcBef>
                <a:spcPts val="0"/>
              </a:spcBef>
              <a:spcAft>
                <a:spcPts val="0"/>
              </a:spcAft>
            </a:pPr>
            <a:r>
              <a:rPr lang="en-US" sz="1300" dirty="0">
                <a:solidFill>
                  <a:schemeClr val="tx1"/>
                </a:solidFill>
                <a:effectLst/>
                <a:latin typeface="Lato" panose="020F0502020204030203" pitchFamily="34" charset="0"/>
                <a:ea typeface="Lato" panose="020F0502020204030203" pitchFamily="34" charset="0"/>
                <a:cs typeface="Lato" panose="020F0502020204030203" pitchFamily="34" charset="0"/>
              </a:rPr>
              <a:t>  </a:t>
            </a:r>
          </a:p>
          <a:p>
            <a:pPr marL="0" marR="0">
              <a:spcBef>
                <a:spcPts val="0"/>
              </a:spcBef>
              <a:spcAft>
                <a:spcPts val="0"/>
              </a:spcAft>
            </a:pPr>
            <a:r>
              <a:rPr lang="en-US" sz="1300" dirty="0">
                <a:solidFill>
                  <a:schemeClr val="tx1"/>
                </a:solidFill>
                <a:effectLst/>
                <a:latin typeface="Lato" panose="020F0502020204030203" pitchFamily="34" charset="0"/>
                <a:ea typeface="Lato" panose="020F0502020204030203" pitchFamily="34" charset="0"/>
                <a:cs typeface="Lato" panose="020F0502020204030203" pitchFamily="34" charset="0"/>
              </a:rPr>
              <a:t> </a:t>
            </a:r>
          </a:p>
          <a:p>
            <a:pPr marL="628650" lvl="1" indent="-171450">
              <a:lnSpc>
                <a:spcPct val="150000"/>
              </a:lnSpc>
              <a:buFont typeface="Arial" panose="020B0604020202020204" pitchFamily="34" charset="0"/>
              <a:buChar char="•"/>
            </a:pPr>
            <a:endParaRPr lang="en-US" sz="1600" dirty="0">
              <a:solidFill>
                <a:schemeClr val="tx1"/>
              </a:solidFill>
              <a:latin typeface="Lato" panose="020F0502020204030203" pitchFamily="34" charset="0"/>
              <a:ea typeface="Lato" panose="020F0502020204030203" pitchFamily="34" charset="0"/>
              <a:cs typeface="Lato" panose="020F0502020204030203" pitchFamily="34" charset="0"/>
            </a:endParaRPr>
          </a:p>
          <a:p>
            <a:pPr marL="171450" indent="-171450">
              <a:lnSpc>
                <a:spcPct val="150000"/>
              </a:lnSpc>
              <a:buFont typeface="Arial" panose="020B0604020202020204" pitchFamily="34" charset="0"/>
              <a:buChar char="•"/>
            </a:pPr>
            <a:endParaRPr lang="en-US" sz="1600" dirty="0">
              <a:solidFill>
                <a:schemeClr val="tx1"/>
              </a:solidFill>
              <a:latin typeface="Lato" panose="020F0502020204030203" pitchFamily="34" charset="0"/>
              <a:ea typeface="Lato" panose="020F0502020204030203" pitchFamily="34" charset="0"/>
              <a:cs typeface="Lato" panose="020F0502020204030203" pitchFamily="34" charset="0"/>
            </a:endParaRPr>
          </a:p>
          <a:p>
            <a:pPr>
              <a:lnSpc>
                <a:spcPct val="150000"/>
              </a:lnSpc>
            </a:pPr>
            <a:endParaRPr lang="en-US" sz="1200" dirty="0">
              <a:solidFill>
                <a:srgbClr val="000000"/>
              </a:solidFill>
              <a:latin typeface="Lato" panose="020F0502020204030203" pitchFamily="34" charset="0"/>
              <a:ea typeface="Lato" panose="020F0502020204030203" pitchFamily="34" charset="0"/>
              <a:cs typeface="Lato" panose="020F0502020204030203" pitchFamily="34" charset="0"/>
            </a:endParaRPr>
          </a:p>
        </p:txBody>
      </p:sp>
      <p:cxnSp>
        <p:nvCxnSpPr>
          <p:cNvPr id="24" name="Straight Connector 23">
            <a:extLst>
              <a:ext uri="{FF2B5EF4-FFF2-40B4-BE49-F238E27FC236}">
                <a16:creationId xmlns:a16="http://schemas.microsoft.com/office/drawing/2014/main" id="{60F88BF3-49F5-2CE5-3EDC-7E549E806271}"/>
              </a:ext>
            </a:extLst>
          </p:cNvPr>
          <p:cNvCxnSpPr>
            <a:cxnSpLocks/>
          </p:cNvCxnSpPr>
          <p:nvPr/>
        </p:nvCxnSpPr>
        <p:spPr>
          <a:xfrm>
            <a:off x="8200563" y="2550996"/>
            <a:ext cx="0" cy="680476"/>
          </a:xfrm>
          <a:prstGeom prst="line">
            <a:avLst/>
          </a:prstGeom>
        </p:spPr>
        <p:style>
          <a:lnRef idx="1">
            <a:schemeClr val="accent1"/>
          </a:lnRef>
          <a:fillRef idx="0">
            <a:schemeClr val="accent1"/>
          </a:fillRef>
          <a:effectRef idx="0">
            <a:schemeClr val="accent1"/>
          </a:effectRef>
          <a:fontRef idx="minor">
            <a:schemeClr val="tx1"/>
          </a:fontRef>
        </p:style>
      </p:cxnSp>
      <p:sp>
        <p:nvSpPr>
          <p:cNvPr id="26" name="Oval 25">
            <a:extLst>
              <a:ext uri="{FF2B5EF4-FFF2-40B4-BE49-F238E27FC236}">
                <a16:creationId xmlns:a16="http://schemas.microsoft.com/office/drawing/2014/main" id="{03D02904-7260-844F-86FE-71AF0F70AAEB}"/>
              </a:ext>
            </a:extLst>
          </p:cNvPr>
          <p:cNvSpPr/>
          <p:nvPr/>
        </p:nvSpPr>
        <p:spPr>
          <a:xfrm>
            <a:off x="8120664" y="3142696"/>
            <a:ext cx="159798" cy="177552"/>
          </a:xfrm>
          <a:prstGeom prst="ellipse">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11854379"/>
      </p:ext>
    </p:extLst>
  </p:cSld>
  <p:clrMapOvr>
    <a:masterClrMapping/>
  </p:clrMapOvr>
  <p:transition spd="slow">
    <p:fade/>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2F2F2">
            <a:alpha val="40000"/>
          </a:srgb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B08107-9E98-4E29-8DAE-F65B824080DE}"/>
              </a:ext>
            </a:extLst>
          </p:cNvPr>
          <p:cNvSpPr txBox="1"/>
          <p:nvPr/>
        </p:nvSpPr>
        <p:spPr>
          <a:xfrm>
            <a:off x="4223640" y="158750"/>
            <a:ext cx="3744808" cy="707886"/>
          </a:xfrm>
          <a:prstGeom prst="rect">
            <a:avLst/>
          </a:prstGeom>
          <a:noFill/>
        </p:spPr>
        <p:txBody>
          <a:bodyPr wrap="none">
            <a:spAutoFit/>
          </a:bodyPr>
          <a:lstStyle/>
          <a:p>
            <a:pPr algn="ctr" eaLnBrk="1" fontAlgn="auto" hangingPunct="1">
              <a:spcBef>
                <a:spcPts val="0"/>
              </a:spcBef>
              <a:spcAft>
                <a:spcPts val="0"/>
              </a:spcAft>
              <a:defRPr/>
            </a:pPr>
            <a:r>
              <a:rPr lang="en-US" sz="4000" dirty="0">
                <a:solidFill>
                  <a:schemeClr val="tx1">
                    <a:lumMod val="65000"/>
                    <a:lumOff val="35000"/>
                  </a:schemeClr>
                </a:solidFill>
                <a:latin typeface="Kelson Sans" panose="02000500000000000000"/>
              </a:rPr>
              <a:t>Company History</a:t>
            </a:r>
          </a:p>
        </p:txBody>
      </p:sp>
      <p:grpSp>
        <p:nvGrpSpPr>
          <p:cNvPr id="16388" name="Group 11">
            <a:extLst>
              <a:ext uri="{FF2B5EF4-FFF2-40B4-BE49-F238E27FC236}">
                <a16:creationId xmlns:a16="http://schemas.microsoft.com/office/drawing/2014/main" id="{02DCA693-7441-4873-A578-437F90BEDD87}"/>
              </a:ext>
            </a:extLst>
          </p:cNvPr>
          <p:cNvGrpSpPr>
            <a:grpSpLocks/>
          </p:cNvGrpSpPr>
          <p:nvPr/>
        </p:nvGrpSpPr>
        <p:grpSpPr bwMode="auto">
          <a:xfrm>
            <a:off x="5514975" y="1027676"/>
            <a:ext cx="1162050" cy="92075"/>
            <a:chOff x="5514424" y="1554480"/>
            <a:chExt cx="1163151" cy="91440"/>
          </a:xfrm>
        </p:grpSpPr>
        <p:sp>
          <p:nvSpPr>
            <p:cNvPr id="4" name="Rectangle 3">
              <a:extLst>
                <a:ext uri="{FF2B5EF4-FFF2-40B4-BE49-F238E27FC236}">
                  <a16:creationId xmlns:a16="http://schemas.microsoft.com/office/drawing/2014/main" id="{2B0AE63D-33CF-497B-BA96-421D41B0D9C8}"/>
                </a:ext>
              </a:extLst>
            </p:cNvPr>
            <p:cNvSpPr/>
            <p:nvPr/>
          </p:nvSpPr>
          <p:spPr>
            <a:xfrm>
              <a:off x="6054685" y="1554480"/>
              <a:ext cx="90574" cy="91440"/>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Rectangle 4">
              <a:extLst>
                <a:ext uri="{FF2B5EF4-FFF2-40B4-BE49-F238E27FC236}">
                  <a16:creationId xmlns:a16="http://schemas.microsoft.com/office/drawing/2014/main" id="{2EF6A3D5-2063-4564-A1E8-54F1A07B8824}"/>
                </a:ext>
              </a:extLst>
            </p:cNvPr>
            <p:cNvSpPr/>
            <p:nvPr/>
          </p:nvSpPr>
          <p:spPr>
            <a:xfrm>
              <a:off x="6183395" y="1579705"/>
              <a:ext cx="46081" cy="45720"/>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Rectangle 5">
              <a:extLst>
                <a:ext uri="{FF2B5EF4-FFF2-40B4-BE49-F238E27FC236}">
                  <a16:creationId xmlns:a16="http://schemas.microsoft.com/office/drawing/2014/main" id="{1A85014D-E370-43E1-A4A8-C4A327DF084D}"/>
                </a:ext>
              </a:extLst>
            </p:cNvPr>
            <p:cNvSpPr/>
            <p:nvPr/>
          </p:nvSpPr>
          <p:spPr>
            <a:xfrm>
              <a:off x="5967291" y="1578128"/>
              <a:ext cx="44492" cy="45720"/>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8" name="Straight Connector 7">
              <a:extLst>
                <a:ext uri="{FF2B5EF4-FFF2-40B4-BE49-F238E27FC236}">
                  <a16:creationId xmlns:a16="http://schemas.microsoft.com/office/drawing/2014/main" id="{7BDE883D-A3B4-42A3-9E52-20CD2FFEDBA9}"/>
                </a:ext>
              </a:extLst>
            </p:cNvPr>
            <p:cNvCxnSpPr/>
            <p:nvPr/>
          </p:nvCxnSpPr>
          <p:spPr>
            <a:xfrm>
              <a:off x="6312104" y="1600200"/>
              <a:ext cx="36547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BF3E12A-FDDE-4CB3-8524-10B7B9CA9742}"/>
                </a:ext>
              </a:extLst>
            </p:cNvPr>
            <p:cNvCxnSpPr/>
            <p:nvPr/>
          </p:nvCxnSpPr>
          <p:spPr>
            <a:xfrm>
              <a:off x="5514424" y="1600200"/>
              <a:ext cx="36547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B4B8CF88-FA76-41FB-A396-09176B2D5401}"/>
              </a:ext>
            </a:extLst>
          </p:cNvPr>
          <p:cNvSpPr txBox="1"/>
          <p:nvPr/>
        </p:nvSpPr>
        <p:spPr>
          <a:xfrm>
            <a:off x="5292725" y="6492875"/>
            <a:ext cx="1457450" cy="246221"/>
          </a:xfrm>
          <a:prstGeom prst="rect">
            <a:avLst/>
          </a:prstGeom>
          <a:noFill/>
        </p:spPr>
        <p:txBody>
          <a:bodyPr wrap="none">
            <a:spAutoFit/>
          </a:bodyPr>
          <a:lstStyle/>
          <a:p>
            <a:pPr eaLnBrk="1" fontAlgn="auto" hangingPunct="1">
              <a:spcBef>
                <a:spcPts val="0"/>
              </a:spcBef>
              <a:spcAft>
                <a:spcPts val="0"/>
              </a:spcAft>
              <a:defRPr/>
            </a:pP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www.theblvdgrp.com</a:t>
            </a:r>
          </a:p>
        </p:txBody>
      </p:sp>
      <p:sp>
        <p:nvSpPr>
          <p:cNvPr id="23" name="Rectangle 22">
            <a:extLst>
              <a:ext uri="{FF2B5EF4-FFF2-40B4-BE49-F238E27FC236}">
                <a16:creationId xmlns:a16="http://schemas.microsoft.com/office/drawing/2014/main" id="{1DFACAB0-4C61-42F2-B109-B1C47500B0AB}"/>
              </a:ext>
            </a:extLst>
          </p:cNvPr>
          <p:cNvSpPr/>
          <p:nvPr/>
        </p:nvSpPr>
        <p:spPr>
          <a:xfrm flipV="1">
            <a:off x="1158025" y="6254069"/>
            <a:ext cx="10004897" cy="45719"/>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2" name="Rectangle 11">
            <a:extLst>
              <a:ext uri="{FF2B5EF4-FFF2-40B4-BE49-F238E27FC236}">
                <a16:creationId xmlns:a16="http://schemas.microsoft.com/office/drawing/2014/main" id="{FA361A84-512D-4245-9109-561357D0D03C}"/>
              </a:ext>
            </a:extLst>
          </p:cNvPr>
          <p:cNvSpPr/>
          <p:nvPr/>
        </p:nvSpPr>
        <p:spPr>
          <a:xfrm>
            <a:off x="1074885" y="3633669"/>
            <a:ext cx="4589068" cy="22473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t" anchorCtr="0"/>
          <a:lstStyle/>
          <a:p>
            <a:pPr marL="0" marR="0">
              <a:spcBef>
                <a:spcPts val="0"/>
              </a:spcBef>
              <a:spcAft>
                <a:spcPts val="0"/>
              </a:spcAft>
            </a:pPr>
            <a:r>
              <a:rPr lang="en-US" sz="1600" b="1" i="1" dirty="0">
                <a:solidFill>
                  <a:schemeClr val="tx1"/>
                </a:solidFill>
                <a:effectLst/>
                <a:latin typeface="Lato" panose="020F0502020204030203" pitchFamily="34" charset="0"/>
                <a:ea typeface="Lato" panose="020F0502020204030203" pitchFamily="34" charset="0"/>
                <a:cs typeface="Lato" panose="020F0502020204030203" pitchFamily="34" charset="0"/>
              </a:rPr>
              <a:t>Ladies and gentlemen, start your engines.</a:t>
            </a:r>
            <a:endParaRPr lang="en-US" sz="1600" b="1" dirty="0">
              <a:solidFill>
                <a:schemeClr val="tx1"/>
              </a:solidFill>
              <a:effectLst/>
              <a:latin typeface="Lato" panose="020F0502020204030203" pitchFamily="34" charset="0"/>
              <a:ea typeface="Lato" panose="020F0502020204030203" pitchFamily="34" charset="0"/>
              <a:cs typeface="Lato" panose="020F0502020204030203" pitchFamily="34" charset="0"/>
            </a:endParaRPr>
          </a:p>
          <a:p>
            <a:pPr marL="0" marR="0">
              <a:spcBef>
                <a:spcPts val="0"/>
              </a:spcBef>
              <a:spcAft>
                <a:spcPts val="0"/>
              </a:spcAft>
            </a:pPr>
            <a:r>
              <a:rPr lang="en-US" sz="1300" dirty="0">
                <a:solidFill>
                  <a:schemeClr val="tx1"/>
                </a:solidFill>
                <a:effectLst/>
                <a:latin typeface="Lato" panose="020F0502020204030203" pitchFamily="34" charset="0"/>
                <a:ea typeface="Lato" panose="020F0502020204030203" pitchFamily="34" charset="0"/>
                <a:cs typeface="Lato" panose="020F0502020204030203" pitchFamily="34" charset="0"/>
              </a:rPr>
              <a:t>While the debate still rages in the office as to who actually won the inaugural BLVD go karting race, one thing is certain: we all walk away that day with big smiles on our faces.  </a:t>
            </a:r>
            <a:r>
              <a:rPr lang="en-US" sz="1300" b="1" i="1" dirty="0">
                <a:solidFill>
                  <a:schemeClr val="tx1"/>
                </a:solidFill>
                <a:effectLst/>
                <a:latin typeface="Lato" panose="020F0502020204030203" pitchFamily="34" charset="0"/>
                <a:ea typeface="Lato" panose="020F0502020204030203" pitchFamily="34" charset="0"/>
                <a:cs typeface="Lato" panose="020F0502020204030203" pitchFamily="34" charset="0"/>
              </a:rPr>
              <a:t>We work hard and have fun</a:t>
            </a:r>
            <a:r>
              <a:rPr lang="en-US" sz="1300" dirty="0">
                <a:solidFill>
                  <a:schemeClr val="tx1"/>
                </a:solidFill>
                <a:effectLst/>
                <a:latin typeface="Lato" panose="020F0502020204030203" pitchFamily="34" charset="0"/>
                <a:ea typeface="Lato" panose="020F0502020204030203" pitchFamily="34" charset="0"/>
                <a:cs typeface="Lato" panose="020F0502020204030203" pitchFamily="34" charset="0"/>
              </a:rPr>
              <a:t>, otherwise, what’s the point?</a:t>
            </a:r>
          </a:p>
          <a:p>
            <a:pPr marL="0" marR="0" algn="ctr">
              <a:spcBef>
                <a:spcPts val="0"/>
              </a:spcBef>
              <a:spcAft>
                <a:spcPts val="0"/>
              </a:spcAft>
            </a:pPr>
            <a:r>
              <a:rPr lang="en-US" sz="1300" dirty="0">
                <a:solidFill>
                  <a:schemeClr val="tx1"/>
                </a:solidFill>
                <a:effectLst/>
                <a:latin typeface="Lato" panose="020F0502020204030203" pitchFamily="34" charset="0"/>
                <a:ea typeface="Lato" panose="020F0502020204030203" pitchFamily="34" charset="0"/>
                <a:cs typeface="Lato" panose="020F0502020204030203" pitchFamily="34" charset="0"/>
              </a:rPr>
              <a:t>  </a:t>
            </a:r>
          </a:p>
          <a:p>
            <a:pPr marL="0" marR="0">
              <a:spcBef>
                <a:spcPts val="0"/>
              </a:spcBef>
              <a:spcAft>
                <a:spcPts val="0"/>
              </a:spcAft>
            </a:pPr>
            <a:r>
              <a:rPr lang="en-US" sz="1300" dirty="0">
                <a:solidFill>
                  <a:schemeClr val="tx1"/>
                </a:solidFill>
                <a:effectLst/>
                <a:latin typeface="Lato" panose="020F0502020204030203" pitchFamily="34" charset="0"/>
                <a:ea typeface="Lato" panose="020F0502020204030203" pitchFamily="34" charset="0"/>
                <a:cs typeface="Lato" panose="020F0502020204030203" pitchFamily="34" charset="0"/>
              </a:rPr>
              <a:t> </a:t>
            </a:r>
          </a:p>
          <a:p>
            <a:pPr marL="628650" lvl="1" indent="-171450">
              <a:lnSpc>
                <a:spcPct val="150000"/>
              </a:lnSpc>
              <a:buFont typeface="Arial" panose="020B0604020202020204" pitchFamily="34" charset="0"/>
              <a:buChar char="•"/>
            </a:pPr>
            <a:endParaRPr lang="en-US" sz="1600" dirty="0">
              <a:solidFill>
                <a:schemeClr val="tx1"/>
              </a:solidFill>
              <a:latin typeface="Lato" panose="020F0502020204030203" pitchFamily="34" charset="0"/>
              <a:ea typeface="Lato" panose="020F0502020204030203" pitchFamily="34" charset="0"/>
              <a:cs typeface="Lato" panose="020F0502020204030203" pitchFamily="34" charset="0"/>
            </a:endParaRPr>
          </a:p>
          <a:p>
            <a:pPr marL="171450" indent="-171450">
              <a:lnSpc>
                <a:spcPct val="150000"/>
              </a:lnSpc>
              <a:buFont typeface="Arial" panose="020B0604020202020204" pitchFamily="34" charset="0"/>
              <a:buChar char="•"/>
            </a:pPr>
            <a:endParaRPr lang="en-US" sz="1600" dirty="0">
              <a:solidFill>
                <a:schemeClr val="tx1"/>
              </a:solidFill>
              <a:latin typeface="Lato" panose="020F0502020204030203" pitchFamily="34" charset="0"/>
              <a:ea typeface="Lato" panose="020F0502020204030203" pitchFamily="34" charset="0"/>
              <a:cs typeface="Lato" panose="020F0502020204030203" pitchFamily="34" charset="0"/>
            </a:endParaRPr>
          </a:p>
          <a:p>
            <a:pPr>
              <a:lnSpc>
                <a:spcPct val="150000"/>
              </a:lnSpc>
            </a:pPr>
            <a:endParaRPr lang="en-US" sz="1200" dirty="0">
              <a:solidFill>
                <a:srgbClr val="000000"/>
              </a:solidFill>
              <a:latin typeface="Lato" panose="020F0502020204030203" pitchFamily="34" charset="0"/>
              <a:ea typeface="Lato" panose="020F0502020204030203" pitchFamily="34" charset="0"/>
              <a:cs typeface="Lato" panose="020F0502020204030203" pitchFamily="34" charset="0"/>
            </a:endParaRPr>
          </a:p>
        </p:txBody>
      </p:sp>
      <p:graphicFrame>
        <p:nvGraphicFramePr>
          <p:cNvPr id="3" name="Diagram 2">
            <a:extLst>
              <a:ext uri="{FF2B5EF4-FFF2-40B4-BE49-F238E27FC236}">
                <a16:creationId xmlns:a16="http://schemas.microsoft.com/office/drawing/2014/main" id="{B7190C2D-51E6-60E2-41BE-2AADC4175936}"/>
              </a:ext>
            </a:extLst>
          </p:cNvPr>
          <p:cNvGraphicFramePr/>
          <p:nvPr>
            <p:extLst>
              <p:ext uri="{D42A27DB-BD31-4B8C-83A1-F6EECF244321}">
                <p14:modId xmlns:p14="http://schemas.microsoft.com/office/powerpoint/2010/main" val="4118338296"/>
              </p:ext>
            </p:extLst>
          </p:nvPr>
        </p:nvGraphicFramePr>
        <p:xfrm>
          <a:off x="1158024" y="5784286"/>
          <a:ext cx="10004897" cy="3310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14" name="Straight Connector 13">
            <a:extLst>
              <a:ext uri="{FF2B5EF4-FFF2-40B4-BE49-F238E27FC236}">
                <a16:creationId xmlns:a16="http://schemas.microsoft.com/office/drawing/2014/main" id="{AFFC02FD-7185-3D75-FF0E-E46E9D6F217E}"/>
              </a:ext>
            </a:extLst>
          </p:cNvPr>
          <p:cNvCxnSpPr>
            <a:cxnSpLocks/>
          </p:cNvCxnSpPr>
          <p:nvPr/>
        </p:nvCxnSpPr>
        <p:spPr>
          <a:xfrm>
            <a:off x="2041865" y="1580225"/>
            <a:ext cx="0" cy="1680361"/>
          </a:xfrm>
          <a:prstGeom prst="line">
            <a:avLst/>
          </a:prstGeom>
        </p:spPr>
        <p:style>
          <a:lnRef idx="1">
            <a:schemeClr val="accent1"/>
          </a:lnRef>
          <a:fillRef idx="0">
            <a:schemeClr val="accent1"/>
          </a:fillRef>
          <a:effectRef idx="0">
            <a:schemeClr val="accent1"/>
          </a:effectRef>
          <a:fontRef idx="minor">
            <a:schemeClr val="tx1"/>
          </a:fontRef>
        </p:style>
      </p:cxnSp>
      <p:sp>
        <p:nvSpPr>
          <p:cNvPr id="16" name="Oval 15">
            <a:extLst>
              <a:ext uri="{FF2B5EF4-FFF2-40B4-BE49-F238E27FC236}">
                <a16:creationId xmlns:a16="http://schemas.microsoft.com/office/drawing/2014/main" id="{3532FC57-8CDA-F2C8-911C-E2C35A1844DA}"/>
              </a:ext>
            </a:extLst>
          </p:cNvPr>
          <p:cNvSpPr/>
          <p:nvPr/>
        </p:nvSpPr>
        <p:spPr>
          <a:xfrm>
            <a:off x="1961966" y="3152377"/>
            <a:ext cx="159798" cy="177552"/>
          </a:xfrm>
          <a:prstGeom prst="ellipse">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Connector: Curved 30">
            <a:extLst>
              <a:ext uri="{FF2B5EF4-FFF2-40B4-BE49-F238E27FC236}">
                <a16:creationId xmlns:a16="http://schemas.microsoft.com/office/drawing/2014/main" id="{3CA16EDD-4157-192D-409C-B4FB78C18CF6}"/>
              </a:ext>
            </a:extLst>
          </p:cNvPr>
          <p:cNvCxnSpPr>
            <a:cxnSpLocks/>
          </p:cNvCxnSpPr>
          <p:nvPr/>
        </p:nvCxnSpPr>
        <p:spPr>
          <a:xfrm>
            <a:off x="648070" y="1505177"/>
            <a:ext cx="10369118" cy="3803670"/>
          </a:xfrm>
          <a:prstGeom prst="curvedConnector3">
            <a:avLst>
              <a:gd name="adj1" fmla="val 45634"/>
            </a:avLst>
          </a:prstGeom>
          <a:ln>
            <a:tailEnd type="triangle"/>
          </a:ln>
        </p:spPr>
        <p:style>
          <a:lnRef idx="3">
            <a:schemeClr val="accent1"/>
          </a:lnRef>
          <a:fillRef idx="0">
            <a:schemeClr val="accent1"/>
          </a:fillRef>
          <a:effectRef idx="2">
            <a:schemeClr val="accent1"/>
          </a:effectRef>
          <a:fontRef idx="minor">
            <a:schemeClr val="tx1"/>
          </a:fontRef>
        </p:style>
      </p:cxnSp>
      <p:sp>
        <p:nvSpPr>
          <p:cNvPr id="22" name="TextBox 21">
            <a:extLst>
              <a:ext uri="{FF2B5EF4-FFF2-40B4-BE49-F238E27FC236}">
                <a16:creationId xmlns:a16="http://schemas.microsoft.com/office/drawing/2014/main" id="{D011E5F5-B23C-B82F-5375-52A0749B6CE9}"/>
              </a:ext>
            </a:extLst>
          </p:cNvPr>
          <p:cNvSpPr txBox="1"/>
          <p:nvPr/>
        </p:nvSpPr>
        <p:spPr>
          <a:xfrm>
            <a:off x="6021450" y="1437750"/>
            <a:ext cx="5989345" cy="2739211"/>
          </a:xfrm>
          <a:prstGeom prst="rect">
            <a:avLst/>
          </a:prstGeom>
          <a:noFill/>
        </p:spPr>
        <p:txBody>
          <a:bodyPr wrap="square" rtlCol="0">
            <a:spAutoFit/>
          </a:bodyPr>
          <a:lstStyle/>
          <a:p>
            <a:pPr marL="0" marR="0">
              <a:spcBef>
                <a:spcPts val="0"/>
              </a:spcBef>
              <a:spcAft>
                <a:spcPts val="0"/>
              </a:spcAft>
            </a:pPr>
            <a:r>
              <a:rPr lang="en-US" sz="1600" b="1" i="1" dirty="0">
                <a:effectLst/>
                <a:latin typeface="Lato" panose="020F0502020204030203" pitchFamily="34" charset="0"/>
                <a:ea typeface="Lato" panose="020F0502020204030203" pitchFamily="34" charset="0"/>
                <a:cs typeface="Lato" panose="020F0502020204030203" pitchFamily="34" charset="0"/>
              </a:rPr>
              <a:t>The Naked City</a:t>
            </a:r>
            <a:endParaRPr lang="en-US" sz="1600" b="1" dirty="0">
              <a:effectLst/>
              <a:latin typeface="Lato" panose="020F0502020204030203" pitchFamily="34" charset="0"/>
              <a:ea typeface="Lato" panose="020F0502020204030203" pitchFamily="34" charset="0"/>
              <a:cs typeface="Lato" panose="020F0502020204030203" pitchFamily="34" charset="0"/>
            </a:endParaRPr>
          </a:p>
          <a:p>
            <a:pPr marL="0" marR="0">
              <a:spcBef>
                <a:spcPts val="0"/>
              </a:spcBef>
              <a:spcAft>
                <a:spcPts val="0"/>
              </a:spcAft>
            </a:pPr>
            <a:r>
              <a:rPr lang="en-US" sz="1300" dirty="0">
                <a:effectLst/>
                <a:latin typeface="Lato" panose="020F0502020204030203" pitchFamily="34" charset="0"/>
                <a:ea typeface="Lato" panose="020F0502020204030203" pitchFamily="34" charset="0"/>
                <a:cs typeface="Lato" panose="020F0502020204030203" pitchFamily="34" charset="0"/>
              </a:rPr>
              <a:t>Just off the glittering Las Vegas strip we find what we believe to be an attractive affordable housing opportunity.  But once we complete our diligence, we realize that the property has too many physical needs to be a viable long term investment.  Rather than walking away, we decide to dive deeper into the affordable housing world by utilizing the Low Income Housing Tax Credit to complete a redevelopment of the 201 unit property located in a neighborhood known as The Naked City for its history as a home to many of Las Vegas’ showgirls in the 50’s and 60’s.  This redevelopment not only enhances the lives of the property’s residents, but contributes to lifting the entire neighborhood.  This is the first of many projects BLVD Communities undertakes to redevelop affordable housing across the country.</a:t>
            </a:r>
          </a:p>
          <a:p>
            <a:endParaRPr lang="en-US" sz="1300" dirty="0"/>
          </a:p>
        </p:txBody>
      </p:sp>
      <p:cxnSp>
        <p:nvCxnSpPr>
          <p:cNvPr id="28" name="Straight Connector 27">
            <a:extLst>
              <a:ext uri="{FF2B5EF4-FFF2-40B4-BE49-F238E27FC236}">
                <a16:creationId xmlns:a16="http://schemas.microsoft.com/office/drawing/2014/main" id="{AABF38D6-C8AD-A5EE-B27D-20CE5863FE56}"/>
              </a:ext>
            </a:extLst>
          </p:cNvPr>
          <p:cNvCxnSpPr>
            <a:cxnSpLocks/>
          </p:cNvCxnSpPr>
          <p:nvPr/>
        </p:nvCxnSpPr>
        <p:spPr>
          <a:xfrm>
            <a:off x="8825885" y="4225770"/>
            <a:ext cx="0" cy="902323"/>
          </a:xfrm>
          <a:prstGeom prst="line">
            <a:avLst/>
          </a:prstGeom>
        </p:spPr>
        <p:style>
          <a:lnRef idx="1">
            <a:schemeClr val="accent1"/>
          </a:lnRef>
          <a:fillRef idx="0">
            <a:schemeClr val="accent1"/>
          </a:fillRef>
          <a:effectRef idx="0">
            <a:schemeClr val="accent1"/>
          </a:effectRef>
          <a:fontRef idx="minor">
            <a:schemeClr val="tx1"/>
          </a:fontRef>
        </p:style>
      </p:cxnSp>
      <p:sp>
        <p:nvSpPr>
          <p:cNvPr id="29" name="Oval 28">
            <a:extLst>
              <a:ext uri="{FF2B5EF4-FFF2-40B4-BE49-F238E27FC236}">
                <a16:creationId xmlns:a16="http://schemas.microsoft.com/office/drawing/2014/main" id="{9F0E52C7-3300-BE64-CC26-37DE11E775EF}"/>
              </a:ext>
            </a:extLst>
          </p:cNvPr>
          <p:cNvSpPr/>
          <p:nvPr/>
        </p:nvSpPr>
        <p:spPr>
          <a:xfrm>
            <a:off x="8745986" y="4112590"/>
            <a:ext cx="159798" cy="177552"/>
          </a:xfrm>
          <a:prstGeom prst="ellipse">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55226849"/>
      </p:ext>
    </p:extLst>
  </p:cSld>
  <p:clrMapOvr>
    <a:masterClrMapping/>
  </p:clrMapOvr>
  <p:transition spd="slow">
    <p:fade/>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2F2F2">
            <a:alpha val="40000"/>
          </a:srgb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B08107-9E98-4E29-8DAE-F65B824080DE}"/>
              </a:ext>
            </a:extLst>
          </p:cNvPr>
          <p:cNvSpPr txBox="1"/>
          <p:nvPr/>
        </p:nvSpPr>
        <p:spPr>
          <a:xfrm>
            <a:off x="4223640" y="158750"/>
            <a:ext cx="3744808" cy="707886"/>
          </a:xfrm>
          <a:prstGeom prst="rect">
            <a:avLst/>
          </a:prstGeom>
          <a:noFill/>
        </p:spPr>
        <p:txBody>
          <a:bodyPr wrap="none">
            <a:spAutoFit/>
          </a:bodyPr>
          <a:lstStyle/>
          <a:p>
            <a:pPr algn="ctr" eaLnBrk="1" fontAlgn="auto" hangingPunct="1">
              <a:spcBef>
                <a:spcPts val="0"/>
              </a:spcBef>
              <a:spcAft>
                <a:spcPts val="0"/>
              </a:spcAft>
              <a:defRPr/>
            </a:pPr>
            <a:r>
              <a:rPr lang="en-US" sz="4000" dirty="0">
                <a:solidFill>
                  <a:schemeClr val="tx1">
                    <a:lumMod val="65000"/>
                    <a:lumOff val="35000"/>
                  </a:schemeClr>
                </a:solidFill>
                <a:latin typeface="Kelson Sans" panose="02000500000000000000"/>
              </a:rPr>
              <a:t>Company History</a:t>
            </a:r>
          </a:p>
        </p:txBody>
      </p:sp>
      <p:grpSp>
        <p:nvGrpSpPr>
          <p:cNvPr id="16388" name="Group 11">
            <a:extLst>
              <a:ext uri="{FF2B5EF4-FFF2-40B4-BE49-F238E27FC236}">
                <a16:creationId xmlns:a16="http://schemas.microsoft.com/office/drawing/2014/main" id="{02DCA693-7441-4873-A578-437F90BEDD87}"/>
              </a:ext>
            </a:extLst>
          </p:cNvPr>
          <p:cNvGrpSpPr>
            <a:grpSpLocks/>
          </p:cNvGrpSpPr>
          <p:nvPr/>
        </p:nvGrpSpPr>
        <p:grpSpPr bwMode="auto">
          <a:xfrm>
            <a:off x="5514975" y="1027676"/>
            <a:ext cx="1162050" cy="92075"/>
            <a:chOff x="5514424" y="1554480"/>
            <a:chExt cx="1163151" cy="91440"/>
          </a:xfrm>
        </p:grpSpPr>
        <p:sp>
          <p:nvSpPr>
            <p:cNvPr id="4" name="Rectangle 3">
              <a:extLst>
                <a:ext uri="{FF2B5EF4-FFF2-40B4-BE49-F238E27FC236}">
                  <a16:creationId xmlns:a16="http://schemas.microsoft.com/office/drawing/2014/main" id="{2B0AE63D-33CF-497B-BA96-421D41B0D9C8}"/>
                </a:ext>
              </a:extLst>
            </p:cNvPr>
            <p:cNvSpPr/>
            <p:nvPr/>
          </p:nvSpPr>
          <p:spPr>
            <a:xfrm>
              <a:off x="6054685" y="1554480"/>
              <a:ext cx="90574" cy="91440"/>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Rectangle 4">
              <a:extLst>
                <a:ext uri="{FF2B5EF4-FFF2-40B4-BE49-F238E27FC236}">
                  <a16:creationId xmlns:a16="http://schemas.microsoft.com/office/drawing/2014/main" id="{2EF6A3D5-2063-4564-A1E8-54F1A07B8824}"/>
                </a:ext>
              </a:extLst>
            </p:cNvPr>
            <p:cNvSpPr/>
            <p:nvPr/>
          </p:nvSpPr>
          <p:spPr>
            <a:xfrm>
              <a:off x="6183395" y="1579705"/>
              <a:ext cx="46081" cy="45720"/>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Rectangle 5">
              <a:extLst>
                <a:ext uri="{FF2B5EF4-FFF2-40B4-BE49-F238E27FC236}">
                  <a16:creationId xmlns:a16="http://schemas.microsoft.com/office/drawing/2014/main" id="{1A85014D-E370-43E1-A4A8-C4A327DF084D}"/>
                </a:ext>
              </a:extLst>
            </p:cNvPr>
            <p:cNvSpPr/>
            <p:nvPr/>
          </p:nvSpPr>
          <p:spPr>
            <a:xfrm>
              <a:off x="5967291" y="1578128"/>
              <a:ext cx="44492" cy="45720"/>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8" name="Straight Connector 7">
              <a:extLst>
                <a:ext uri="{FF2B5EF4-FFF2-40B4-BE49-F238E27FC236}">
                  <a16:creationId xmlns:a16="http://schemas.microsoft.com/office/drawing/2014/main" id="{7BDE883D-A3B4-42A3-9E52-20CD2FFEDBA9}"/>
                </a:ext>
              </a:extLst>
            </p:cNvPr>
            <p:cNvCxnSpPr/>
            <p:nvPr/>
          </p:nvCxnSpPr>
          <p:spPr>
            <a:xfrm>
              <a:off x="6312104" y="1600200"/>
              <a:ext cx="36547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BF3E12A-FDDE-4CB3-8524-10B7B9CA9742}"/>
                </a:ext>
              </a:extLst>
            </p:cNvPr>
            <p:cNvCxnSpPr/>
            <p:nvPr/>
          </p:nvCxnSpPr>
          <p:spPr>
            <a:xfrm>
              <a:off x="5514424" y="1600200"/>
              <a:ext cx="36547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B4B8CF88-FA76-41FB-A396-09176B2D5401}"/>
              </a:ext>
            </a:extLst>
          </p:cNvPr>
          <p:cNvSpPr txBox="1"/>
          <p:nvPr/>
        </p:nvSpPr>
        <p:spPr>
          <a:xfrm>
            <a:off x="5292725" y="6492875"/>
            <a:ext cx="1457450" cy="246221"/>
          </a:xfrm>
          <a:prstGeom prst="rect">
            <a:avLst/>
          </a:prstGeom>
          <a:noFill/>
        </p:spPr>
        <p:txBody>
          <a:bodyPr wrap="none">
            <a:spAutoFit/>
          </a:bodyPr>
          <a:lstStyle/>
          <a:p>
            <a:pPr eaLnBrk="1" fontAlgn="auto" hangingPunct="1">
              <a:spcBef>
                <a:spcPts val="0"/>
              </a:spcBef>
              <a:spcAft>
                <a:spcPts val="0"/>
              </a:spcAft>
              <a:defRPr/>
            </a:pP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www.theblvdgrp.com</a:t>
            </a:r>
          </a:p>
        </p:txBody>
      </p:sp>
      <p:sp>
        <p:nvSpPr>
          <p:cNvPr id="23" name="Rectangle 22">
            <a:extLst>
              <a:ext uri="{FF2B5EF4-FFF2-40B4-BE49-F238E27FC236}">
                <a16:creationId xmlns:a16="http://schemas.microsoft.com/office/drawing/2014/main" id="{1DFACAB0-4C61-42F2-B109-B1C47500B0AB}"/>
              </a:ext>
            </a:extLst>
          </p:cNvPr>
          <p:cNvSpPr/>
          <p:nvPr/>
        </p:nvSpPr>
        <p:spPr>
          <a:xfrm flipV="1">
            <a:off x="1158025" y="6254069"/>
            <a:ext cx="10004897" cy="45719"/>
          </a:xfrm>
          <a:prstGeom prst="rect">
            <a:avLst/>
          </a:prstGeom>
          <a:solidFill>
            <a:srgbClr val="C420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2" name="Rectangle 11">
            <a:extLst>
              <a:ext uri="{FF2B5EF4-FFF2-40B4-BE49-F238E27FC236}">
                <a16:creationId xmlns:a16="http://schemas.microsoft.com/office/drawing/2014/main" id="{FA361A84-512D-4245-9109-561357D0D03C}"/>
              </a:ext>
            </a:extLst>
          </p:cNvPr>
          <p:cNvSpPr/>
          <p:nvPr/>
        </p:nvSpPr>
        <p:spPr>
          <a:xfrm>
            <a:off x="834501" y="1170765"/>
            <a:ext cx="5592151" cy="25835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t" anchorCtr="0"/>
          <a:lstStyle/>
          <a:p>
            <a:pPr marL="0" marR="0">
              <a:spcBef>
                <a:spcPts val="0"/>
              </a:spcBef>
              <a:spcAft>
                <a:spcPts val="0"/>
              </a:spcAft>
            </a:pPr>
            <a:r>
              <a:rPr lang="en-US" sz="1600" b="1" i="1" dirty="0">
                <a:solidFill>
                  <a:schemeClr val="tx1"/>
                </a:solidFill>
                <a:effectLst/>
                <a:latin typeface="Lato" panose="020F0502020204030203" pitchFamily="34" charset="0"/>
                <a:ea typeface="Lato" panose="020F0502020204030203" pitchFamily="34" charset="0"/>
                <a:cs typeface="Lato" panose="020F0502020204030203" pitchFamily="34" charset="0"/>
              </a:rPr>
              <a:t>46.., 47…, 48…., 49….., 50!</a:t>
            </a:r>
          </a:p>
          <a:p>
            <a:pPr marL="0" marR="0">
              <a:spcBef>
                <a:spcPts val="0"/>
              </a:spcBef>
              <a:spcAft>
                <a:spcPts val="0"/>
              </a:spcAft>
            </a:pPr>
            <a:r>
              <a:rPr lang="en-US" sz="1300" dirty="0">
                <a:solidFill>
                  <a:schemeClr val="tx1"/>
                </a:solidFill>
                <a:effectLst/>
                <a:latin typeface="Lato" panose="020F0502020204030203" pitchFamily="34" charset="0"/>
                <a:ea typeface="Lato" panose="020F0502020204030203" pitchFamily="34" charset="0"/>
                <a:cs typeface="Lato" panose="020F0502020204030203" pitchFamily="34" charset="0"/>
              </a:rPr>
              <a:t>Never are we met with such a range of emotions for a company activity: excitement, nervousness, dread.  The BLVD health challenge is a 60 day competition that tests our willpower, establishes beneficial habits, and leaves us feeling a better version of ourselves.  We gain points by simply eating right and working out, all while having a trainer cheering us along or giving us a nudge.  Our single biggest competitor is ourself.  To be successful, </a:t>
            </a:r>
            <a:r>
              <a:rPr lang="en-US" sz="1300" b="1" i="1" dirty="0">
                <a:solidFill>
                  <a:schemeClr val="tx1"/>
                </a:solidFill>
                <a:effectLst/>
                <a:latin typeface="Lato" panose="020F0502020204030203" pitchFamily="34" charset="0"/>
                <a:ea typeface="Lato" panose="020F0502020204030203" pitchFamily="34" charset="0"/>
                <a:cs typeface="Lato" panose="020F0502020204030203" pitchFamily="34" charset="0"/>
              </a:rPr>
              <a:t>we must approach each day with intention</a:t>
            </a:r>
            <a:r>
              <a:rPr lang="en-US" sz="1300" dirty="0">
                <a:solidFill>
                  <a:schemeClr val="tx1"/>
                </a:solidFill>
                <a:effectLst/>
                <a:latin typeface="Lato" panose="020F0502020204030203" pitchFamily="34" charset="0"/>
                <a:ea typeface="Lato" panose="020F0502020204030203" pitchFamily="34" charset="0"/>
                <a:cs typeface="Lato" panose="020F0502020204030203" pitchFamily="34" charset="0"/>
              </a:rPr>
              <a:t>, just like we approach our business.  A testament to the spirit of the team, the competition is neck and neck until the very end.  </a:t>
            </a:r>
          </a:p>
          <a:p>
            <a:pPr marL="0" marR="0" algn="ctr">
              <a:spcBef>
                <a:spcPts val="0"/>
              </a:spcBef>
              <a:spcAft>
                <a:spcPts val="0"/>
              </a:spcAft>
            </a:pPr>
            <a:r>
              <a:rPr lang="en-US" sz="1300" dirty="0">
                <a:solidFill>
                  <a:schemeClr val="tx1"/>
                </a:solidFill>
                <a:effectLst/>
                <a:latin typeface="Lato" panose="020F0502020204030203" pitchFamily="34" charset="0"/>
                <a:ea typeface="Lato" panose="020F0502020204030203" pitchFamily="34" charset="0"/>
                <a:cs typeface="Lato" panose="020F0502020204030203" pitchFamily="34" charset="0"/>
              </a:rPr>
              <a:t>  </a:t>
            </a:r>
          </a:p>
          <a:p>
            <a:pPr marL="0" marR="0">
              <a:spcBef>
                <a:spcPts val="0"/>
              </a:spcBef>
              <a:spcAft>
                <a:spcPts val="0"/>
              </a:spcAft>
            </a:pPr>
            <a:r>
              <a:rPr lang="en-US" sz="1300" dirty="0">
                <a:solidFill>
                  <a:schemeClr val="tx1"/>
                </a:solidFill>
                <a:effectLst/>
                <a:latin typeface="Lato" panose="020F0502020204030203" pitchFamily="34" charset="0"/>
                <a:ea typeface="Lato" panose="020F0502020204030203" pitchFamily="34" charset="0"/>
                <a:cs typeface="Lato" panose="020F0502020204030203" pitchFamily="34" charset="0"/>
              </a:rPr>
              <a:t> </a:t>
            </a:r>
          </a:p>
          <a:p>
            <a:pPr marL="628650" lvl="1" indent="-171450">
              <a:lnSpc>
                <a:spcPct val="150000"/>
              </a:lnSpc>
              <a:buFont typeface="Arial" panose="020B0604020202020204" pitchFamily="34" charset="0"/>
              <a:buChar char="•"/>
            </a:pPr>
            <a:endParaRPr lang="en-US" sz="1300" dirty="0">
              <a:solidFill>
                <a:schemeClr val="tx1"/>
              </a:solidFill>
              <a:latin typeface="Lato" panose="020F0502020204030203" pitchFamily="34" charset="0"/>
              <a:ea typeface="Lato" panose="020F0502020204030203" pitchFamily="34" charset="0"/>
              <a:cs typeface="Lato" panose="020F0502020204030203" pitchFamily="34" charset="0"/>
            </a:endParaRPr>
          </a:p>
          <a:p>
            <a:pPr marL="171450" indent="-171450">
              <a:lnSpc>
                <a:spcPct val="150000"/>
              </a:lnSpc>
              <a:buFont typeface="Arial" panose="020B0604020202020204" pitchFamily="34" charset="0"/>
              <a:buChar char="•"/>
            </a:pPr>
            <a:endParaRPr lang="en-US" sz="1600" dirty="0">
              <a:solidFill>
                <a:schemeClr val="tx1"/>
              </a:solidFill>
              <a:latin typeface="Lato" panose="020F0502020204030203" pitchFamily="34" charset="0"/>
              <a:ea typeface="Lato" panose="020F0502020204030203" pitchFamily="34" charset="0"/>
              <a:cs typeface="Lato" panose="020F0502020204030203" pitchFamily="34" charset="0"/>
            </a:endParaRPr>
          </a:p>
          <a:p>
            <a:pPr>
              <a:lnSpc>
                <a:spcPct val="150000"/>
              </a:lnSpc>
            </a:pPr>
            <a:endParaRPr lang="en-US" sz="1200" dirty="0">
              <a:solidFill>
                <a:srgbClr val="000000"/>
              </a:solidFill>
              <a:latin typeface="Lato" panose="020F0502020204030203" pitchFamily="34" charset="0"/>
              <a:ea typeface="Lato" panose="020F0502020204030203" pitchFamily="34" charset="0"/>
              <a:cs typeface="Lato" panose="020F0502020204030203" pitchFamily="34" charset="0"/>
            </a:endParaRPr>
          </a:p>
        </p:txBody>
      </p:sp>
      <p:graphicFrame>
        <p:nvGraphicFramePr>
          <p:cNvPr id="3" name="Diagram 2">
            <a:extLst>
              <a:ext uri="{FF2B5EF4-FFF2-40B4-BE49-F238E27FC236}">
                <a16:creationId xmlns:a16="http://schemas.microsoft.com/office/drawing/2014/main" id="{B7190C2D-51E6-60E2-41BE-2AADC4175936}"/>
              </a:ext>
            </a:extLst>
          </p:cNvPr>
          <p:cNvGraphicFramePr/>
          <p:nvPr>
            <p:extLst>
              <p:ext uri="{D42A27DB-BD31-4B8C-83A1-F6EECF244321}">
                <p14:modId xmlns:p14="http://schemas.microsoft.com/office/powerpoint/2010/main" val="2462633720"/>
              </p:ext>
            </p:extLst>
          </p:nvPr>
        </p:nvGraphicFramePr>
        <p:xfrm>
          <a:off x="1158024" y="5784286"/>
          <a:ext cx="10004897" cy="3310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14" name="Straight Connector 13">
            <a:extLst>
              <a:ext uri="{FF2B5EF4-FFF2-40B4-BE49-F238E27FC236}">
                <a16:creationId xmlns:a16="http://schemas.microsoft.com/office/drawing/2014/main" id="{AFFC02FD-7185-3D75-FF0E-E46E9D6F217E}"/>
              </a:ext>
            </a:extLst>
          </p:cNvPr>
          <p:cNvCxnSpPr>
            <a:cxnSpLocks/>
          </p:cNvCxnSpPr>
          <p:nvPr/>
        </p:nvCxnSpPr>
        <p:spPr>
          <a:xfrm>
            <a:off x="2171145" y="3534572"/>
            <a:ext cx="0" cy="992674"/>
          </a:xfrm>
          <a:prstGeom prst="line">
            <a:avLst/>
          </a:prstGeom>
        </p:spPr>
        <p:style>
          <a:lnRef idx="1">
            <a:schemeClr val="accent1"/>
          </a:lnRef>
          <a:fillRef idx="0">
            <a:schemeClr val="accent1"/>
          </a:fillRef>
          <a:effectRef idx="0">
            <a:schemeClr val="accent1"/>
          </a:effectRef>
          <a:fontRef idx="minor">
            <a:schemeClr val="tx1"/>
          </a:fontRef>
        </p:style>
      </p:cxnSp>
      <p:sp>
        <p:nvSpPr>
          <p:cNvPr id="16" name="Oval 15">
            <a:extLst>
              <a:ext uri="{FF2B5EF4-FFF2-40B4-BE49-F238E27FC236}">
                <a16:creationId xmlns:a16="http://schemas.microsoft.com/office/drawing/2014/main" id="{3532FC57-8CDA-F2C8-911C-E2C35A1844DA}"/>
              </a:ext>
            </a:extLst>
          </p:cNvPr>
          <p:cNvSpPr/>
          <p:nvPr/>
        </p:nvSpPr>
        <p:spPr>
          <a:xfrm>
            <a:off x="2091246" y="3389229"/>
            <a:ext cx="159798" cy="177552"/>
          </a:xfrm>
          <a:prstGeom prst="ellipse">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Connector: Curved 30">
            <a:extLst>
              <a:ext uri="{FF2B5EF4-FFF2-40B4-BE49-F238E27FC236}">
                <a16:creationId xmlns:a16="http://schemas.microsoft.com/office/drawing/2014/main" id="{3CA16EDD-4157-192D-409C-B4FB78C18CF6}"/>
              </a:ext>
            </a:extLst>
          </p:cNvPr>
          <p:cNvCxnSpPr>
            <a:cxnSpLocks/>
          </p:cNvCxnSpPr>
          <p:nvPr/>
        </p:nvCxnSpPr>
        <p:spPr>
          <a:xfrm flipV="1">
            <a:off x="834501" y="1677880"/>
            <a:ext cx="10191565" cy="2929631"/>
          </a:xfrm>
          <a:prstGeom prst="curvedConnector3">
            <a:avLst>
              <a:gd name="adj1" fmla="val 50000"/>
            </a:avLst>
          </a:prstGeom>
          <a:ln>
            <a:tailEnd type="triangle"/>
          </a:ln>
        </p:spPr>
        <p:style>
          <a:lnRef idx="3">
            <a:schemeClr val="accent1"/>
          </a:lnRef>
          <a:fillRef idx="0">
            <a:schemeClr val="accent1"/>
          </a:fillRef>
          <a:effectRef idx="2">
            <a:schemeClr val="accent1"/>
          </a:effectRef>
          <a:fontRef idx="minor">
            <a:schemeClr val="tx1"/>
          </a:fontRef>
        </p:style>
      </p:cxnSp>
      <p:sp>
        <p:nvSpPr>
          <p:cNvPr id="24" name="Rectangle 23">
            <a:extLst>
              <a:ext uri="{FF2B5EF4-FFF2-40B4-BE49-F238E27FC236}">
                <a16:creationId xmlns:a16="http://schemas.microsoft.com/office/drawing/2014/main" id="{4EB0D539-567B-3A58-3BB1-A779728470AE}"/>
              </a:ext>
            </a:extLst>
          </p:cNvPr>
          <p:cNvSpPr/>
          <p:nvPr/>
        </p:nvSpPr>
        <p:spPr>
          <a:xfrm>
            <a:off x="6096000" y="2739115"/>
            <a:ext cx="5436093" cy="25835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t" anchorCtr="0"/>
          <a:lstStyle/>
          <a:p>
            <a:pPr marL="0" marR="0">
              <a:spcBef>
                <a:spcPts val="0"/>
              </a:spcBef>
              <a:spcAft>
                <a:spcPts val="0"/>
              </a:spcAft>
            </a:pPr>
            <a:r>
              <a:rPr lang="en-US" sz="1600" b="1" i="1" dirty="0">
                <a:solidFill>
                  <a:schemeClr val="tx1"/>
                </a:solidFill>
                <a:effectLst/>
                <a:latin typeface="Lato" panose="020F0502020204030203" pitchFamily="34" charset="0"/>
                <a:ea typeface="Lato" panose="020F0502020204030203" pitchFamily="34" charset="0"/>
                <a:cs typeface="Lato" panose="020F0502020204030203" pitchFamily="34" charset="0"/>
              </a:rPr>
              <a:t>Solving for the missing middle</a:t>
            </a:r>
            <a:endParaRPr lang="en-US" sz="1600" b="1" dirty="0">
              <a:solidFill>
                <a:schemeClr val="tx1"/>
              </a:solidFill>
              <a:effectLst/>
              <a:latin typeface="Lato" panose="020F0502020204030203" pitchFamily="34" charset="0"/>
              <a:ea typeface="Lato" panose="020F0502020204030203" pitchFamily="34" charset="0"/>
              <a:cs typeface="Lato" panose="020F0502020204030203" pitchFamily="34" charset="0"/>
            </a:endParaRPr>
          </a:p>
          <a:p>
            <a:pPr marL="0" marR="0">
              <a:spcBef>
                <a:spcPts val="0"/>
              </a:spcBef>
              <a:spcAft>
                <a:spcPts val="0"/>
              </a:spcAft>
            </a:pPr>
            <a:r>
              <a:rPr lang="en-US" sz="1300" dirty="0">
                <a:solidFill>
                  <a:schemeClr val="tx1"/>
                </a:solidFill>
                <a:effectLst/>
                <a:latin typeface="Lato" panose="020F0502020204030203" pitchFamily="34" charset="0"/>
                <a:ea typeface="Lato" panose="020F0502020204030203" pitchFamily="34" charset="0"/>
                <a:cs typeface="Lato" panose="020F0502020204030203" pitchFamily="34" charset="0"/>
              </a:rPr>
              <a:t>How can we have thriving cities when the people who work and play there cannot afford to live there? Spoiler alert: we can’t.   Expensive, high-end housing pencils to build. Affordable housing for low income renters, although scarce, can pencil to build through government funded programs.  But what about middle income renters who make the cities run?  They are left with dilapidated, old housing stock, or spending hours a day fighting traffic to get to and from work.  </a:t>
            </a:r>
            <a:r>
              <a:rPr lang="en-US" sz="1300" b="1" i="1" dirty="0">
                <a:solidFill>
                  <a:schemeClr val="tx1"/>
                </a:solidFill>
                <a:effectLst/>
                <a:latin typeface="Lato" panose="020F0502020204030203" pitchFamily="34" charset="0"/>
                <a:ea typeface="Lato" panose="020F0502020204030203" pitchFamily="34" charset="0"/>
                <a:cs typeface="Lato" panose="020F0502020204030203" pitchFamily="34" charset="0"/>
              </a:rPr>
              <a:t>Harnessing the collective and collaborative power of a public/private team</a:t>
            </a:r>
            <a:r>
              <a:rPr lang="en-US" sz="1300" dirty="0">
                <a:solidFill>
                  <a:schemeClr val="tx1"/>
                </a:solidFill>
                <a:effectLst/>
                <a:latin typeface="Lato" panose="020F0502020204030203" pitchFamily="34" charset="0"/>
                <a:ea typeface="Lato" panose="020F0502020204030203" pitchFamily="34" charset="0"/>
                <a:cs typeface="Lato" panose="020F0502020204030203" pitchFamily="34" charset="0"/>
              </a:rPr>
              <a:t>, BLVD Impact Housing is born to address this crucial need, providing high quality housing to the teachers, nurses, and numerous professionals who are the life blood of our cities.</a:t>
            </a:r>
          </a:p>
          <a:p>
            <a:pPr marL="0" marR="0" algn="ctr">
              <a:spcBef>
                <a:spcPts val="0"/>
              </a:spcBef>
              <a:spcAft>
                <a:spcPts val="0"/>
              </a:spcAft>
            </a:pPr>
            <a:r>
              <a:rPr lang="en-US" sz="1300" dirty="0">
                <a:solidFill>
                  <a:schemeClr val="tx1"/>
                </a:solidFill>
                <a:effectLst/>
                <a:latin typeface="Lato" panose="020F0502020204030203" pitchFamily="34" charset="0"/>
                <a:ea typeface="Lato" panose="020F0502020204030203" pitchFamily="34" charset="0"/>
                <a:cs typeface="Lato" panose="020F0502020204030203" pitchFamily="34" charset="0"/>
              </a:rPr>
              <a:t>  </a:t>
            </a:r>
          </a:p>
          <a:p>
            <a:pPr marL="0" marR="0">
              <a:spcBef>
                <a:spcPts val="0"/>
              </a:spcBef>
              <a:spcAft>
                <a:spcPts val="0"/>
              </a:spcAft>
            </a:pPr>
            <a:r>
              <a:rPr lang="en-US" sz="1300" dirty="0">
                <a:solidFill>
                  <a:schemeClr val="tx1"/>
                </a:solidFill>
                <a:effectLst/>
                <a:latin typeface="Lato" panose="020F0502020204030203" pitchFamily="34" charset="0"/>
                <a:ea typeface="Lato" panose="020F0502020204030203" pitchFamily="34" charset="0"/>
                <a:cs typeface="Lato" panose="020F0502020204030203" pitchFamily="34" charset="0"/>
              </a:rPr>
              <a:t> </a:t>
            </a:r>
          </a:p>
          <a:p>
            <a:pPr marL="628650" lvl="1" indent="-171450">
              <a:lnSpc>
                <a:spcPct val="150000"/>
              </a:lnSpc>
              <a:buFont typeface="Arial" panose="020B0604020202020204" pitchFamily="34" charset="0"/>
              <a:buChar char="•"/>
            </a:pPr>
            <a:endParaRPr lang="en-US" sz="1300" dirty="0">
              <a:solidFill>
                <a:schemeClr val="tx1"/>
              </a:solidFill>
              <a:latin typeface="Lato" panose="020F0502020204030203" pitchFamily="34" charset="0"/>
              <a:ea typeface="Lato" panose="020F0502020204030203" pitchFamily="34" charset="0"/>
              <a:cs typeface="Lato" panose="020F0502020204030203" pitchFamily="34" charset="0"/>
            </a:endParaRPr>
          </a:p>
          <a:p>
            <a:pPr marL="171450" indent="-171450">
              <a:lnSpc>
                <a:spcPct val="150000"/>
              </a:lnSpc>
              <a:buFont typeface="Arial" panose="020B0604020202020204" pitchFamily="34" charset="0"/>
              <a:buChar char="•"/>
            </a:pPr>
            <a:endParaRPr lang="en-US" sz="1300" dirty="0">
              <a:solidFill>
                <a:schemeClr val="tx1"/>
              </a:solidFill>
              <a:latin typeface="Lato" panose="020F0502020204030203" pitchFamily="34" charset="0"/>
              <a:ea typeface="Lato" panose="020F0502020204030203" pitchFamily="34" charset="0"/>
              <a:cs typeface="Lato" panose="020F0502020204030203" pitchFamily="34" charset="0"/>
            </a:endParaRPr>
          </a:p>
          <a:p>
            <a:pPr>
              <a:lnSpc>
                <a:spcPct val="150000"/>
              </a:lnSpc>
            </a:pPr>
            <a:endParaRPr lang="en-US" sz="1200" dirty="0">
              <a:solidFill>
                <a:srgbClr val="000000"/>
              </a:solidFill>
              <a:latin typeface="Lato" panose="020F0502020204030203" pitchFamily="34" charset="0"/>
              <a:ea typeface="Lato" panose="020F0502020204030203" pitchFamily="34" charset="0"/>
              <a:cs typeface="Lato" panose="020F0502020204030203" pitchFamily="34" charset="0"/>
            </a:endParaRPr>
          </a:p>
        </p:txBody>
      </p:sp>
      <p:cxnSp>
        <p:nvCxnSpPr>
          <p:cNvPr id="25" name="Straight Connector 24">
            <a:extLst>
              <a:ext uri="{FF2B5EF4-FFF2-40B4-BE49-F238E27FC236}">
                <a16:creationId xmlns:a16="http://schemas.microsoft.com/office/drawing/2014/main" id="{8A97A370-794F-1AD0-BDFA-FEF5C55C33E8}"/>
              </a:ext>
            </a:extLst>
          </p:cNvPr>
          <p:cNvCxnSpPr>
            <a:cxnSpLocks/>
          </p:cNvCxnSpPr>
          <p:nvPr/>
        </p:nvCxnSpPr>
        <p:spPr>
          <a:xfrm>
            <a:off x="8654930" y="1879369"/>
            <a:ext cx="0" cy="556555"/>
          </a:xfrm>
          <a:prstGeom prst="line">
            <a:avLst/>
          </a:prstGeom>
        </p:spPr>
        <p:style>
          <a:lnRef idx="1">
            <a:schemeClr val="accent1"/>
          </a:lnRef>
          <a:fillRef idx="0">
            <a:schemeClr val="accent1"/>
          </a:fillRef>
          <a:effectRef idx="0">
            <a:schemeClr val="accent1"/>
          </a:effectRef>
          <a:fontRef idx="minor">
            <a:schemeClr val="tx1"/>
          </a:fontRef>
        </p:style>
      </p:cxnSp>
      <p:sp>
        <p:nvSpPr>
          <p:cNvPr id="27" name="Oval 26">
            <a:extLst>
              <a:ext uri="{FF2B5EF4-FFF2-40B4-BE49-F238E27FC236}">
                <a16:creationId xmlns:a16="http://schemas.microsoft.com/office/drawing/2014/main" id="{0E051A9A-361E-BF54-3BCF-D8BB95ED721A}"/>
              </a:ext>
            </a:extLst>
          </p:cNvPr>
          <p:cNvSpPr/>
          <p:nvPr/>
        </p:nvSpPr>
        <p:spPr>
          <a:xfrm>
            <a:off x="8575031" y="2375941"/>
            <a:ext cx="159798" cy="177552"/>
          </a:xfrm>
          <a:prstGeom prst="ellipse">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46716624"/>
      </p:ext>
    </p:extLst>
  </p:cSld>
  <p:clrMapOvr>
    <a:masterClrMapping/>
  </p:clrMapOvr>
  <p:transition spd="slow">
    <p:fade/>
  </p:transition>
</p:sld>
</file>

<file path=ppt/theme/theme1.xml><?xml version="1.0" encoding="utf-8"?>
<a:theme xmlns:a="http://schemas.openxmlformats.org/drawingml/2006/main" name="Office Theme">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45049</TotalTime>
  <Words>2252</Words>
  <Application>Microsoft Office PowerPoint</Application>
  <PresentationFormat>Widescreen</PresentationFormat>
  <Paragraphs>229</Paragraphs>
  <Slides>14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Arial</vt:lpstr>
      <vt:lpstr>Calibri</vt:lpstr>
      <vt:lpstr>Calibri Light</vt:lpstr>
      <vt:lpstr>Kelson Sans</vt:lpstr>
      <vt:lpstr>Lato</vt:lpstr>
      <vt:lpstr>Open Sans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dc:creator>
  <cp:lastModifiedBy>Patrick Luke</cp:lastModifiedBy>
  <cp:revision>274</cp:revision>
  <cp:lastPrinted>2022-05-23T18:37:30Z</cp:lastPrinted>
  <dcterms:created xsi:type="dcterms:W3CDTF">2014-07-21T13:30:00Z</dcterms:created>
  <dcterms:modified xsi:type="dcterms:W3CDTF">2022-05-26T20:59:43Z</dcterms:modified>
</cp:coreProperties>
</file>