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515151"/>
    <a:srgbClr val="3062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8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8276CC-6413-AC4E-9AD9-DC8DA2BA5D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36434D3-3096-CF48-B78B-27AA8BCDF6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BBD0F9-BCCB-6A45-888B-F400B2236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930F1-DF03-104C-895B-18042DD9192F}" type="datetimeFigureOut">
              <a:rPr lang="en-US" smtClean="0"/>
              <a:t>6/1/22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25C2C7-F3D2-D34F-87B6-248664BFD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206C9C-E322-5846-A894-D23A70A178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1E624-41A9-D744-B2C7-03CF8DC8E4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525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16952A-46E2-664F-B25F-12754E6D71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290BA16-75BD-4F47-BBB5-1B6730957C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D5AFC8-1ACE-384B-B681-E9B22956BD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930F1-DF03-104C-895B-18042DD9192F}" type="datetimeFigureOut">
              <a:rPr lang="en-US" smtClean="0"/>
              <a:t>6/1/22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30DD0E-8C40-1F47-944D-CB2A4FC057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EE93C1-CF14-2041-B1CA-3650C9FBF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1E624-41A9-D744-B2C7-03CF8DC8E4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606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02EB409-D14B-B543-B9A2-EB750370F6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4E6CC1-651D-BE4D-90AC-EAF728884C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468C55-EF44-4E48-8599-D01D7E66C6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930F1-DF03-104C-895B-18042DD9192F}" type="datetimeFigureOut">
              <a:rPr lang="en-US" smtClean="0"/>
              <a:t>6/1/22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79EA9C-988B-1B45-AF77-30F09FEE1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098136-C4E5-4E44-9362-973A52C68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1E624-41A9-D744-B2C7-03CF8DC8E4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775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18C882-0F67-6A49-9E34-30AB2F8C19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971E23-3DE5-E644-8F73-2E1A00699D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83F41F-8FB2-A34C-A39A-225A0433D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930F1-DF03-104C-895B-18042DD9192F}" type="datetimeFigureOut">
              <a:rPr lang="en-US" smtClean="0"/>
              <a:t>6/1/22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F7CFAD-0B82-D449-A5D2-8A418C205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2EB585-C825-AB4B-A7FB-76A21E7D9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1E624-41A9-D744-B2C7-03CF8DC8E4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131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4784E7-6303-2645-9CA5-233E820E60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6DBBAC-6E72-D949-871B-0A4BB46C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255853-2404-8744-91AA-1A9909D838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930F1-DF03-104C-895B-18042DD9192F}" type="datetimeFigureOut">
              <a:rPr lang="en-US" smtClean="0"/>
              <a:t>6/1/22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4BE6B1-AC8C-1C40-9C7F-566C3218C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42F4F7-6336-1B42-96A4-19674E1CB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1E624-41A9-D744-B2C7-03CF8DC8E4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375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3E6278-161D-B048-9835-89040ECEE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CAF0FC-1F68-BF49-9834-793E64EFD4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7CCD7A-0648-9648-9BB1-5673917225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8267E6-C3D8-6D4E-9F6A-85388A051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930F1-DF03-104C-895B-18042DD9192F}" type="datetimeFigureOut">
              <a:rPr lang="en-US" smtClean="0"/>
              <a:t>6/1/22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DF4F25-5339-DA42-B0F1-B27AE9D93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953EB1-1DD0-BF4B-90F9-830CE435C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1E624-41A9-D744-B2C7-03CF8DC8E4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89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210F54-70E4-3A48-ACC9-D6BA756505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0D20DC-BADA-C642-80A3-53421E1590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E6768E-B186-6448-B77B-43E14BCE30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2154D41-086B-C943-9C27-6185AFFB19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8C156C2-A488-E846-99E4-C36FCD6A0FB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48CA092-9CAF-EA49-AB5C-97207ABFF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930F1-DF03-104C-895B-18042DD9192F}" type="datetimeFigureOut">
              <a:rPr lang="en-US" smtClean="0"/>
              <a:t>6/1/22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E72DABF-8934-7349-8B4A-668756D0DE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8EB895-0749-3140-95F1-4DA8C7F761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1E624-41A9-D744-B2C7-03CF8DC8E4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099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F4433B-C4C7-3C47-BE0B-0AF08C9B0B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C966F4-C4AE-3F4D-9E78-D46CB4A5B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930F1-DF03-104C-895B-18042DD9192F}" type="datetimeFigureOut">
              <a:rPr lang="en-US" smtClean="0"/>
              <a:t>6/1/22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FD8548-3583-554C-974B-6EE7B165B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5F07D5-3AC9-BC42-A6A4-08BB170BD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1E624-41A9-D744-B2C7-03CF8DC8E4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49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8824392-57C6-C448-B226-2C719A3C35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930F1-DF03-104C-895B-18042DD9192F}" type="datetimeFigureOut">
              <a:rPr lang="en-US" smtClean="0"/>
              <a:t>6/1/22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3CA168-00BF-8949-A9C3-6BD686EDF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ECC3BC-04B7-0E4B-80D8-2AC9C2112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1E624-41A9-D744-B2C7-03CF8DC8E4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323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74DBFF-B246-C045-9046-3788A8B37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39EFF8-2B7F-034E-AA35-BEF19AD845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4CA37F-11BC-8A43-B4B1-5501239A09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603952-5C59-7849-8F83-8CA4373645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930F1-DF03-104C-895B-18042DD9192F}" type="datetimeFigureOut">
              <a:rPr lang="en-US" smtClean="0"/>
              <a:t>6/1/22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D2D2A6-FFD6-A049-8A10-CC908235AD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616F04-245C-0D44-937B-E87994FE9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1E624-41A9-D744-B2C7-03CF8DC8E4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368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1B739B-0730-754A-BA29-1BAA8DA5EA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26026C-ABDD-3A46-B7ED-154BF72599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C7C3F6-14BF-2E4D-8874-CD8D869BA8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A99F10-8017-4046-BE1F-7FB4C36A7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930F1-DF03-104C-895B-18042DD9192F}" type="datetimeFigureOut">
              <a:rPr lang="en-US" smtClean="0"/>
              <a:t>6/1/22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CAC198-B94E-854F-95A5-E10022CC3E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71FA10-4BD6-184D-9B77-CE3A857AF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1E624-41A9-D744-B2C7-03CF8DC8E4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002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5119D4A-25D5-E44D-8FF8-48535B31A3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01B407-24B9-944F-8932-6869069523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85642D-0FF9-974A-A8DE-FEB5479E55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930F1-DF03-104C-895B-18042DD9192F}" type="datetimeFigureOut">
              <a:rPr lang="en-US" smtClean="0"/>
              <a:t>6/1/22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59B5A4-48F8-164C-B3FE-BA03CC93D7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2355E9-D864-2040-A484-74F05A4CFF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1E624-41A9-D744-B2C7-03CF8DC8E4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141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>
            <a:extLst>
              <a:ext uri="{FF2B5EF4-FFF2-40B4-BE49-F238E27FC236}">
                <a16:creationId xmlns:a16="http://schemas.microsoft.com/office/drawing/2014/main" id="{4FA5871F-9176-2044-B64B-387D6A6492C7}"/>
              </a:ext>
            </a:extLst>
          </p:cNvPr>
          <p:cNvSpPr/>
          <p:nvPr/>
        </p:nvSpPr>
        <p:spPr>
          <a:xfrm rot="19113513">
            <a:off x="2321185" y="3066724"/>
            <a:ext cx="914400" cy="1328738"/>
          </a:xfrm>
          <a:prstGeom prst="rtTriangle">
            <a:avLst/>
          </a:prstGeom>
          <a:solidFill>
            <a:srgbClr val="0432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ight Triangle 4">
            <a:extLst>
              <a:ext uri="{FF2B5EF4-FFF2-40B4-BE49-F238E27FC236}">
                <a16:creationId xmlns:a16="http://schemas.microsoft.com/office/drawing/2014/main" id="{63B5CC8A-9613-B44B-88DA-35CB66262248}"/>
              </a:ext>
            </a:extLst>
          </p:cNvPr>
          <p:cNvSpPr/>
          <p:nvPr/>
        </p:nvSpPr>
        <p:spPr>
          <a:xfrm rot="17009931">
            <a:off x="2719371" y="2584889"/>
            <a:ext cx="914400" cy="1328738"/>
          </a:xfrm>
          <a:prstGeom prst="rtTriangle">
            <a:avLst/>
          </a:prstGeom>
          <a:solidFill>
            <a:srgbClr val="0432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ight Triangle 5">
            <a:extLst>
              <a:ext uri="{FF2B5EF4-FFF2-40B4-BE49-F238E27FC236}">
                <a16:creationId xmlns:a16="http://schemas.microsoft.com/office/drawing/2014/main" id="{E2DDF27E-46D7-144B-AFA4-BA5DA731AE88}"/>
              </a:ext>
            </a:extLst>
          </p:cNvPr>
          <p:cNvSpPr/>
          <p:nvPr/>
        </p:nvSpPr>
        <p:spPr>
          <a:xfrm rot="14827039">
            <a:off x="2803208" y="1935101"/>
            <a:ext cx="914400" cy="1328738"/>
          </a:xfrm>
          <a:prstGeom prst="rtTriangle">
            <a:avLst/>
          </a:prstGeom>
          <a:solidFill>
            <a:srgbClr val="0432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>
            <a:extLst>
              <a:ext uri="{FF2B5EF4-FFF2-40B4-BE49-F238E27FC236}">
                <a16:creationId xmlns:a16="http://schemas.microsoft.com/office/drawing/2014/main" id="{E5E7FDB9-4E21-6A47-8452-EDC4E7AB575D}"/>
              </a:ext>
            </a:extLst>
          </p:cNvPr>
          <p:cNvSpPr/>
          <p:nvPr/>
        </p:nvSpPr>
        <p:spPr>
          <a:xfrm rot="12700532">
            <a:off x="2480749" y="1318123"/>
            <a:ext cx="914400" cy="1328738"/>
          </a:xfrm>
          <a:prstGeom prst="rtTriangle">
            <a:avLst/>
          </a:prstGeom>
          <a:solidFill>
            <a:srgbClr val="0432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Triangle 7">
            <a:extLst>
              <a:ext uri="{FF2B5EF4-FFF2-40B4-BE49-F238E27FC236}">
                <a16:creationId xmlns:a16="http://schemas.microsoft.com/office/drawing/2014/main" id="{B1E43832-E02F-254B-B112-4038848ED674}"/>
              </a:ext>
            </a:extLst>
          </p:cNvPr>
          <p:cNvSpPr/>
          <p:nvPr/>
        </p:nvSpPr>
        <p:spPr>
          <a:xfrm rot="10595621">
            <a:off x="1873111" y="1022472"/>
            <a:ext cx="914400" cy="1328738"/>
          </a:xfrm>
          <a:prstGeom prst="rtTriangle">
            <a:avLst/>
          </a:prstGeom>
          <a:solidFill>
            <a:srgbClr val="0432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Triangle 8">
            <a:extLst>
              <a:ext uri="{FF2B5EF4-FFF2-40B4-BE49-F238E27FC236}">
                <a16:creationId xmlns:a16="http://schemas.microsoft.com/office/drawing/2014/main" id="{99F1C705-931A-C149-BD7A-77A69531EEF9}"/>
              </a:ext>
            </a:extLst>
          </p:cNvPr>
          <p:cNvSpPr/>
          <p:nvPr/>
        </p:nvSpPr>
        <p:spPr>
          <a:xfrm rot="8506477">
            <a:off x="1270598" y="1207334"/>
            <a:ext cx="914400" cy="1328738"/>
          </a:xfrm>
          <a:prstGeom prst="rtTriangle">
            <a:avLst/>
          </a:prstGeom>
          <a:solidFill>
            <a:srgbClr val="0432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Triangle 9">
            <a:extLst>
              <a:ext uri="{FF2B5EF4-FFF2-40B4-BE49-F238E27FC236}">
                <a16:creationId xmlns:a16="http://schemas.microsoft.com/office/drawing/2014/main" id="{E9926AB6-6B44-974A-BF31-7A22E250388B}"/>
              </a:ext>
            </a:extLst>
          </p:cNvPr>
          <p:cNvSpPr/>
          <p:nvPr/>
        </p:nvSpPr>
        <p:spPr>
          <a:xfrm rot="6335723">
            <a:off x="888665" y="1704144"/>
            <a:ext cx="914400" cy="1328738"/>
          </a:xfrm>
          <a:prstGeom prst="rtTriangle">
            <a:avLst/>
          </a:prstGeom>
          <a:solidFill>
            <a:srgbClr val="0432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82AAAC86-464E-2D43-B48E-5DEFA9BBC1CE}"/>
              </a:ext>
            </a:extLst>
          </p:cNvPr>
          <p:cNvSpPr/>
          <p:nvPr/>
        </p:nvSpPr>
        <p:spPr>
          <a:xfrm rot="4173066">
            <a:off x="857759" y="2347683"/>
            <a:ext cx="914400" cy="1328738"/>
          </a:xfrm>
          <a:prstGeom prst="rtTriangle">
            <a:avLst/>
          </a:prstGeom>
          <a:solidFill>
            <a:srgbClr val="0432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Triangle 11">
            <a:extLst>
              <a:ext uri="{FF2B5EF4-FFF2-40B4-BE49-F238E27FC236}">
                <a16:creationId xmlns:a16="http://schemas.microsoft.com/office/drawing/2014/main" id="{D3D82183-99B2-9A48-83B3-B00EFDCDF029}"/>
              </a:ext>
            </a:extLst>
          </p:cNvPr>
          <p:cNvSpPr/>
          <p:nvPr/>
        </p:nvSpPr>
        <p:spPr>
          <a:xfrm rot="2162720">
            <a:off x="1099445" y="2983697"/>
            <a:ext cx="914400" cy="1328738"/>
          </a:xfrm>
          <a:prstGeom prst="rtTriangle">
            <a:avLst/>
          </a:prstGeom>
          <a:solidFill>
            <a:srgbClr val="0432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Triangle 12">
            <a:extLst>
              <a:ext uri="{FF2B5EF4-FFF2-40B4-BE49-F238E27FC236}">
                <a16:creationId xmlns:a16="http://schemas.microsoft.com/office/drawing/2014/main" id="{8EDF098F-CE07-CD4C-9109-A177A2225744}"/>
              </a:ext>
            </a:extLst>
          </p:cNvPr>
          <p:cNvSpPr/>
          <p:nvPr/>
        </p:nvSpPr>
        <p:spPr>
          <a:xfrm rot="21185">
            <a:off x="1759914" y="3326523"/>
            <a:ext cx="924983" cy="1344116"/>
          </a:xfrm>
          <a:prstGeom prst="rtTriangle">
            <a:avLst/>
          </a:prstGeom>
          <a:solidFill>
            <a:srgbClr val="0432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5436519F-A1E5-764A-8A75-1CF2320E4AA6}"/>
              </a:ext>
            </a:extLst>
          </p:cNvPr>
          <p:cNvSpPr/>
          <p:nvPr/>
        </p:nvSpPr>
        <p:spPr>
          <a:xfrm>
            <a:off x="1803991" y="2377202"/>
            <a:ext cx="914400" cy="914400"/>
          </a:xfrm>
          <a:prstGeom prst="ellipse">
            <a:avLst/>
          </a:prstGeom>
          <a:solidFill>
            <a:srgbClr val="043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66F9D65-7B67-3F43-934C-0DB800BC9E7D}"/>
              </a:ext>
            </a:extLst>
          </p:cNvPr>
          <p:cNvSpPr txBox="1"/>
          <p:nvPr/>
        </p:nvSpPr>
        <p:spPr>
          <a:xfrm>
            <a:off x="4153153" y="2664787"/>
            <a:ext cx="726333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>
                <a:solidFill>
                  <a:srgbClr val="0432FF"/>
                </a:solidFill>
              </a:rPr>
              <a:t>Pinwheel </a:t>
            </a:r>
            <a:r>
              <a:rPr lang="en-US" sz="6000" dirty="0">
                <a:solidFill>
                  <a:srgbClr val="0432FF"/>
                </a:solidFill>
              </a:rPr>
              <a:t>Therapeutics</a:t>
            </a:r>
          </a:p>
        </p:txBody>
      </p:sp>
    </p:spTree>
    <p:extLst>
      <p:ext uri="{BB962C8B-B14F-4D97-AF65-F5344CB8AC3E}">
        <p14:creationId xmlns:p14="http://schemas.microsoft.com/office/powerpoint/2010/main" val="35211739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8195</TotalTime>
  <Words>2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bryan EL</dc:creator>
  <cp:lastModifiedBy>Sasha Bakhru</cp:lastModifiedBy>
  <cp:revision>3</cp:revision>
  <dcterms:created xsi:type="dcterms:W3CDTF">2021-09-02T18:37:59Z</dcterms:created>
  <dcterms:modified xsi:type="dcterms:W3CDTF">2022-06-01T15:25:02Z</dcterms:modified>
</cp:coreProperties>
</file>