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2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6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notesSlides/notesSlide7.xml" ContentType="application/vnd.openxmlformats-officedocument.presentationml.notesSlide+xml"/>
  <Override PartName="/ppt/ink/ink18.xml" ContentType="application/inkml+xml"/>
  <Override PartName="/ppt/ink/ink19.xml" ContentType="application/inkml+xml"/>
  <Override PartName="/ppt/notesSlides/notesSlide8.xml" ContentType="application/vnd.openxmlformats-officedocument.presentationml.notesSlide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9.xml" ContentType="application/vnd.openxmlformats-officedocument.presentationml.notesSlide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notesSlides/notesSlide10.xml" ContentType="application/vnd.openxmlformats-officedocument.presentationml.notesSlide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notesSlides/notesSlide11.xml" ContentType="application/vnd.openxmlformats-officedocument.presentationml.notesSlide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81" r:id="rId5"/>
    <p:sldId id="256" r:id="rId6"/>
    <p:sldId id="257" r:id="rId7"/>
    <p:sldId id="258" r:id="rId8"/>
    <p:sldId id="259" r:id="rId9"/>
    <p:sldId id="278" r:id="rId10"/>
    <p:sldId id="260" r:id="rId11"/>
    <p:sldId id="261" r:id="rId12"/>
    <p:sldId id="272" r:id="rId13"/>
    <p:sldId id="263" r:id="rId14"/>
    <p:sldId id="279" r:id="rId15"/>
    <p:sldId id="265" r:id="rId16"/>
    <p:sldId id="280" r:id="rId17"/>
    <p:sldId id="266" r:id="rId18"/>
    <p:sldId id="267" r:id="rId19"/>
    <p:sldId id="268" r:id="rId20"/>
    <p:sldId id="269" r:id="rId21"/>
    <p:sldId id="271" r:id="rId22"/>
    <p:sldId id="282" r:id="rId23"/>
    <p:sldId id="270" r:id="rId24"/>
    <p:sldId id="273" r:id="rId25"/>
    <p:sldId id="274" r:id="rId26"/>
    <p:sldId id="275" r:id="rId27"/>
    <p:sldId id="276" r:id="rId28"/>
    <p:sldId id="277" r:id="rId2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B9E5"/>
    <a:srgbClr val="43C0C2"/>
    <a:srgbClr val="268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FAA189-FDEB-4CC5-89D6-391F69201475}" v="250" dt="2022-05-26T19:23:43.754"/>
    <p1510:client id="{7B64B5B0-FD06-4287-98CD-7693A1F07CF8}" v="5259" dt="2022-05-26T20:04:57.921"/>
    <p1510:client id="{82C7729B-505C-C943-8ED8-8C50B82E6D12}" v="724" dt="2022-05-26T20:06:24.341"/>
    <p1510:client id="{E8A005CA-D345-C74B-800A-02DAE3C069D6}" v="17" dt="2022-05-26T18:35:43.9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6360"/>
  </p:normalViewPr>
  <p:slideViewPr>
    <p:cSldViewPr snapToGrid="0">
      <p:cViewPr varScale="1">
        <p:scale>
          <a:sx n="133" d="100"/>
          <a:sy n="133" d="100"/>
        </p:scale>
        <p:origin x="224" y="1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25:40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1:47.813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118 266 16286,'-8'0'-2645,"1"0"2381,1 0 303,4 0-164,-5 0 257,1-7-416,4 5 157,-4-4-242,6-1-324,0 6 331,0-6 0,0 6-196,0-4-526,0 3 100,0-5 693,0 7 485,0 0 0,6 5-126,4 0 0,5 12 106,4-3 1,4 6 9,7-1 1,6 4 111,3 7 1,7 6-55,7 3 1,3 5 167,13 5 1,-1-2-314,6 7 0,1-5-114,3 5 1,-9-8 4,-1-2 0,-2-2 51,-7-7 1,3 6-95,-9-2 0,3-2 79,-2 2 1,3-4-137,-3 4 1,-2 2 114,2 8 1,-7-8-177,2 3 1,-8-3 104,-2 3 1,-6 0-60,1 0 1,-3-2 33,-1-2 1,-6-5 8,1-5 0,-6-1 6,6 1 1,-7-3 207,2-2 0,-4 1-58,-1-6 1,-2-1-35,-4-4 1,5-5 208,-5 0-168,-2-7 164,6 10-300,-11-11-289,4 4 194,-6-6 100,0 0 0,7 0 1,1 0-1</inkml:trace>
  <inkml:trace contextRef="#ctx0" brushRef="#br0" timeOffset="1088">15 280 19155,'0'-14'-5122,"0"-1"4265,0 0 0,0 5 844,0 1 1,-2-1 257,-3-5 0,4 5-241,-4 0 390,3 7-470,2-10-2320,0 11 2029,0-4 114,0 6 0,0 6 92,0 4 1,0 3 150,0 2 1,0 0-109,0-1 1,0 6-197,0 0 1,0 4 109,0-4 0,0 4 403,0-4 1,5-1 9,0-4 0,0 0-85,-5 0 0,5-6 731,0 1-448,0 0 954,-5-2-463,0-1-232,6-7 0,-4-9-644,3-5 0,1-7 76,-1-9 0,0-1-78,-5-3 0,0 3-20,0-4 1,0 0-213,0 0 1,0 1 47,0 5 0,-2 1 296,-2 3 0,2 4-603,-3 6 612,-3 1-1345,6 5 556,-4 3 502,6 6 1,0 2-189,0 2 1,0 0 277,0 6-184,0-1 0,6 6 488,4 0 0,-2-1-81,2 1 0,0 0-145,4 0 1,1-1 145,0 1 0,0 0-98,-1-1 1,1 1 113,0 0 0,-1-2 39,1-3 1,-2 3 91,-3-4 1,3 5-341,-3 0 1,-2 1 129,2 0 0,-5-6-84,4 1 1,-5 0-123,1 5 1,-4-5-145,-1-1 0,0-4-267,0 5 385,0-7-41,0 4 1,-1-7 2007,-4 0-1169,3 0 1,-11 0-196,3 0 1,2-5-133,-2 0 0,0-1-93,-4 1 0,-1-2 181,0-3 1,1 2-98,-1 3 1,5 2-300,0-7-529,1 7 0,-6-4-429,0 7 1,5 0 296,1 0 0,4 0-24,-5 0 594,7 0 1,-10 13 0,4 4-1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43.628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188 94 7988,'-16'-5'0,"2"2"0,4 4 0,5 10 0,3 8 0,2 7 0,0 3 0,0 4 0,0 2 0,0 5 903,0 5 0,2-2-719,3 9-210,-3-3 90,12-2 1,-11-1 149,7 1-410,-6-7 146,10-2 0,-13-12 0,5 0-75,2-7 157,-6 4 0,7-13-102,-4 0 89,-3-6-533,5 3 163,-7-7-227,0 0 348,0-7 1,0 3-367,0-6 596,6 7 0,-4-18 0,5 3 0</inkml:trace>
  <inkml:trace contextRef="#ctx0" brushRef="#br0" timeOffset="833">157 63 8005,'-16'0'388,"7"0"-53,-5 0 142,13 0-9,-13 0-349,12 0 1,-7 0 15,4 0 0,4 2 14,-5 3 0,-1-1-148,2 6 0,-5 0 93,5 6-241,-8 0 120,5 6 0,-1-5-69,4 4 1,-2-9-29,2-1-250,0-1 52,5-1-449,0-2 463,0-21 0,1 2 123,5-14 1,-3 5 162,7-5 0,-4 7-84,4-2 1,-7 4 468,3 1 0,1 1 163,-2-1 92,0 7-325,-5-4-119,7 11 374,-5-5-378,5 7 1,-7 7-178,0 3 1,1 4 88,5 2 0,-5-1-339,4 1 1,2-1-173,-1 1 200,6 0 1,-9-1 101,8 1 0,-6-6 25,5 1 0,-5-6 46,6 5 1,-6-6-57,5 1 1,-4-3 213,4-2-99,-7 0 41,4 0 133,-7 0-163,7 0 259,-5 0 19,5 0 360,-7 0 865,0 0-1291,-7 0 96,5-7-325,-12 5 0,11-7 43,-7 4 0,4 3-192,-4-3 121,7 3 1,-10 1-507,8-5-247,0 5 367,-2-6-950,5 7 480,-5 0 145,7 0 0,0 2 742,0 3 0,0 3 0,0 8 0</inkml:trace>
  <inkml:trace contextRef="#ctx0" brushRef="#br0" timeOffset="1542">79 609 8212,'-9'0'786,"-5"0"-608,12 0 1,-6 0-130,2 0 29,5 0 141,-6 0-141,7 0 0,0 2 2,0 3 0,2-2-183,3 8 1,-2-1 241,8 6-332,-1-1 150,6-6 0,-1 5-100,1-4 0,-1 4 133,1 2 0,0-6 72,-1 1-35,1-8-10,-1 11 1,-4-12-3,-1 3 1,1-3 10,4-2 12,-6 0 10,-2 0-14,0 0 0,-4 0-1,8 0 0,-8-2-70,2-3 1,-3 1 81,-2-6-24,0 6-112,0-9 110,0 11 3,0-12-55,0 5 41,0 1 0,0-1-232,0 4-33,0 3 141,0-5-36,0 7 463,0-7-136,0 5 263,0-5-129,0 7 395,0 0-253,-7 0-272,5 0-4,-12 0 0,11 0 222,-7 0-669,-1 0 1,-3-1-31,4-4 197,-4 3 0,5-5 90,-6 7 1,4 0-282,1 0 0,5 0-457,-6 0-231,8 0 95,-11 0-312,12 0 440,-5 0 761,7 0 0,7 7 0,2 1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46.12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203 94 7924,'-8'0'-266,"1"0"522,0 0 107,5 0 1,-5 7-72,7 4 1,0 3-125,0 1 0,0 8-109,0 3 1,0 5 57,0 5 0,5-1-188,0 7 0,6-6 57,-6 6 0,5-8-72,-4 3 1,4-6 124,-5-5 0,6 2-120,-6-8 1,2-1 49,-2-8 34,-3 3-248,5-13 162,-7 6-93,0-7 0,0-1-142,0-5 76,0 5 1,0-13 241,0 3 0,0-9 0,0-5 0</inkml:trace>
  <inkml:trace contextRef="#ctx0" brushRef="#br0" timeOffset="1043">110 16 8618,'-9'0'577,"2"-6"1,5 4-99,-3-3-516,3 3 208,-5 2-195,0 0 72,-1 7 1,-3 1-91,1 8 0,5-2-388,-6-4 302,8 4 1,-6-7-317,4 4 109,3 2 175,-5-4 31,7 0-300,0-2 115,0-7 212,0 0 0,0-7 373,0-4-118,7 4-37,-5-6 0,10 9-52,-7-6 58,1 6 0,-5-3 44,5 7 56,-5 0-57,6 0-95,0 0 0,-3 0-163,6 0 1,-7 2 82,3 3 0,-3-3-219,2 3 197,-3 4 0,7-7-53,-4 3 152,-3 3-11,5-6 62,0 12 343,-6-12-280,6 5-61,-7-7 1,0 0 1,-2-6-13,-3 1 140,4 0-263,-13-2 9,12 5 0,-7-6-196,4 3 277,3 3-777,-5-5 307,7 7-998,0 0 1569,7 0-246,-5 0 396,5 0-235,-7 0 667,0 0-716,-7-7-20,5 5-162,-5-5-307,7 7 141,0 0-5,0-7 88,0 6-197,0-6 13,0 7 205,0 0 0,0 7 0,0 1 0</inkml:trace>
  <inkml:trace contextRef="#ctx0" brushRef="#br0" timeOffset="1721">63 547 7939,'-9'-7'953,"2"5"-1105,0-5 39,6 7 93,-6 0 9,7 0 163,0 0 1,5 7-92,0 3 0,7-1 5,-1 2 1,1-1-6,-2 6 1,4-3-128,-4-2 0,4 3 120,2-4 0,-6-3 59,1-2-54,-1 4-36,6 0 225,-1-1-160,-6-1-221,5-7 0,-13-2 109,5-3 1,-5-3 48,-1-8 0,0 0 145,0 1-84,0-1 1,-1 1-20,-5-1 0,5 6 102,-4-1-1072,3 8 660,2-11 1,-2 12-110,-3-3 236,3 3 241,-5 2-73,7 0 2459,0 0-2007,-7 0-570,6 0 1,-8 0 120,4 0-142,3 0-145,-12 0-274,5 0-525,-6 0-615,6 0 1646,2 0 0,0 0 0,-1 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0.025"/>
    </inkml:context>
    <inkml:brush xml:id="br0">
      <inkml:brushProperty name="width" value="0.11429" units="cm"/>
      <inkml:brushProperty name="height" value="0.11429" units="cm"/>
      <inkml:brushProperty name="color" value="#FFC114"/>
    </inkml:brush>
  </inkml:definitions>
  <inkml:trace contextRef="#ctx0" brushRef="#br0">0 95 7668,'16'0'-11,"-6"0"10,1 0 0,-1 0 1,6 0 0,-1 0-1,1 0 1,1 0 18,4 0 1,-2 0-9,7 0 1,-5 0 2,5 0 1,-5 0-38,5 0 0,-5 0 21,5 0 1,-6 0-5,6 0 0,-1 0 4,1 0 1,1 0-5,-6 0 0,2 0-2,-3 0 1,0 0 8,6 0 0,-7 0-2,1 0 1,3 0 0,-2 0 1,0 0 0,-6 0 0,6 0 31,0 0 1,1 0 3,-1 0 1,-4 0-34,4 0 0,-2 0 2,2 0 1,-2 0 12,7 0 0,-7 0-7,2 0 0,1 0 7,-1 0 0,0 0-5,-5 0 1,4 0-2,1 0 0,0 0 34,-5 0 0,-1 0 3,1 0 1,-1 0-42,1 0 1,0 0 4,-1 0 1,3 0-13,2 0 0,-2 0 20,2 0 1,3 0-27,-2 0 0,1 0 20,-1 0 1,-4 0 14,4 0 1,2 0 18,-2 0 1,5 0 2,-6 0 0,3 0-20,-2 0 0,-4 0 11,4 0 0,-4-6-33,-1 1 0,1 0 26,4 5 1,-9 0-112,4 0 97,3 0 1,-2 0-64,4 0 1,-4 0 35,-1 0 1,-1 0-9,1 0 0,-1 0 30,1 0 0,0 0 2,-1 0 0,1 0 32,-1 0 0,1 0-42,0 0 1,1 0-7,4 0 0,-4 0 13,4 0 0,1 0-29,-1 0 0,0 0 5,-5 0 1,-1 0-7,1 0 1,5 0 18,-1 0 0,1 0-9,-5 0 0,-1 0-14,1 0 1,0 0 9,-1 0 0,2 0 86,4 0 1,-3 0-74,2 0 1,-2 0 40,-3 0 0,3 0-24,2 0 0,-2 0 0,3 0 1,-2 0-12,1 0 1,-2 0 0,3 0 1,1 0-36,-1 0 1,0 0 33,-6 0 1,8 0-31,3 0 0,-4 0 22,-1 0 1,2 0-12,-3 0 0,3 0 23,-2 0 0,-2 0 0,7 0 1,-7 0 18,2 0 0,1 0 6,-1 0 1,0 0-71,-6 0 0,6 0 44,0 0 0,0 0-63,-6 0 0,1 0 55,0 0 1,-1 0 4,1 0 1,-1 0-14,1 0 1,0 0-4,-1 0 1,1 0 5,-1 0 0,3 0 4,2 0 0,-2-5 3,3 0 1,-2-1-1,1 6 1,0 0 102,5 0 1,-4 0-101,5 0 1,0 0-17,5 0 1,1-5 15,-1 0 0,0 0 1,0 5 0,6 0-10,-1 0 0,0 0-5,-4 0 1,-1-5-18,0-1 0,0 1 29,0 5 0,1 0-36,-1 0 1,-2-2 23,-3-3 0,4 3 3,-4-3 0,-2 4 0,2 1 0,-2 0 1,2 0 0,-2 0 1,-3 0 1,-2-6 0,7 1 1,-7 0-1,2 5 1,-4 0-3,-1 0 0,0 0-76,-1 0 0,1 0 70,-1 0 1,1 0-2,0 0 0,-1 0 4,1 0 0,-1 5-4,1 0 0,0 1 20,-1-6 1,6 0-24,0 0 1,0 0 21,-6 0 1,1 0-17,-1 0 0,6 0 13,0 0 0,0 0-7,-6 0 0,1 0 0,0 0 1,4 0 0,1 0 1,0 0-3,-5 0 1,-1 0-3,1 0 1,5 0 0,-1 0 0,1 0 7,-5 0 1,5 0-7,-1 0 0,3 0 40,-2 0 0,-4 0-37,4 0 0,-4 0 76,-1 0 1,-1 0-78,1 0 0,0 0 2,-1 0 1,1 0-42,-1 0 31,1 0 1,-1 0-160,1 0 165,0 0 1,-1 0-25,1 0 1,-1 0 5,1 0 1,0 0 21,-1 0 0,1 5 17,-1 0 1,6 0 8,0-5 0,0 0-27,-6 0 0,6 0 7,0 0 0,0 0-4,-6 0 0,3 0 5,3 0 1,-4 0 20,4 0 1,-4 0-14,-1 0 0,1 0 17,4 0 1,-4 0-37,4 0 0,1 0-1,-1 0 1,2 0-1,-3 0 1,0 0-2,6 0 0,-6 0-1,6 0 0,-5 0 10,5 0 0,-2 0-27,2 0 1,2 0 16,-7 0 1,5 0 27,-5 0 0,5 0-13,-6 0 0,3 0 4,-2 0 0,-2 0-16,7 0 0,-7 0 1,2 0 1,1 0-3,-1 0 1,2 0 7,-3 0 1,5 0-46,6 0 0,-5 0-6,0 0 1,0 0-9,5 0 1,-2 0 40,-3 0 0,4 0-6,-4 0 1,3 0 12,3 0 0,-3 0-14,-3 0 1,3 0 100,-3 0 1,4 0-95,1 0 0,-5 0 91,0 0 0,-5 0-71,5 0 0,-2 0-3,2 0 1,2 0-5,-7 0 1,5 0-5,-6 0 1,8 0-3,-2 0 0,-3 0 12,-3 0 1,3 0-30,-2 0 1,7 0 17,-2 0 0,-4 0 34,-1 0 0,1 0-29,-1 0 0,5 0-4,-5 0 0,2 0-3,-3 0 0,-2 0-1,2 0 1,3 0 3,-2 0 0,1 0 4,-1 0 1,-2 0-10,7 0 0,-7 0 5,2 0 1,2 0-4,-3 0 1,3 0 1,-2 0 0,-2 0 4,7 0 0,-7 0 11,2 0 1,-2 0 1,1 0 1,-1 0-9,7 0 1,-6 0-5,0 0 1,3 0-7,-2 0 0,6 0 8,-1 0 0,-1 0-11,1 0 1,-6 0 14,6 0 1,-1 0-2,1 0 1,-2 0 7,-3 0 1,1 0 0,4 0 0,2 0 27,-7 0 0,5 0 6,-5 0 1,6 0-36,-1 0 0,-1 0 6,1 0 0,-6 0-41,6 0 1,-5 0 39,5 0 1,-2 0-28,2 0 1,-1 0-29,-5 0 0,-1 0-10,7 0 1,-1 0-1,1 0 0,-2 0 33,-3 0 1,3 0-5,7 0 1,0 0-1,1 0 1,-3 0 29,-3 0 0,5 0-20,0 0 0,-5 0 3,6 0 1,-5 0 11,5 0 1,-1-2 2,0-3 1,-2 3-7,-3-3 0,4 4-6,-4 1 0,3 0 18,3 0 0,-6 0-15,0 0 1,-6 0 39,6 0 0,-5 0-40,5 0 1,-2 0-1,2 0 1,-1 0-28,-5 0 1,-1 0-3,7 0 0,-6 0-31,0 0 1,-1 0 37,2 0 1,-3 0 14,2 0 1,3 0-10,-2 0 0,-1 0 14,-4 0 0,5 0 24,0 0 1,-1 0 9,-4 0 0,1 0 4,4 0 0,-4 0 12,4 0 1,-3 0-48,-3 0 1,1 0 9,-1 0 1,1 0-46,0 0 0,-1 1 42,1 4 1,5-3-19,-1 3 1,3-3 21,-2-2 1,-4 0-5,4 0 0,1 5 21,-1 1 1,5-1 5,-5-5 0,5 0 71,-5 0 1,6 0-85,-1 0 0,-1 0 11,1 0 0,-6 0 2,6 0 0,-5 0-67,5 0 1,-1 0 25,0 0 0,3 0-6,-7 0 0,5 0 4,-5 0 0,5 0-12,-5 0 1,5 0-4,-6 0 0,6 0 19,-5 0 1,5 0-5,-5 0 1,7 0 3,-2 0 0,-4 0 16,-1 0 1,3 0 7,2 0 0,-3 0 4,-2 0 0,-2 0-11,1 0 0,-2 0 3,3 0 0,1 0-40,-1 0 1,0 0 32,-6 0 0,1 0-24,-1 0 0,6 0 19,0 0 1,0 0-42,-6 0 1,1 0 29,0 0 0,-1 0-2,1 0 0,-1 0 4,1 0 0,5 0 1,0 0 1,-1 0-4,-4 0 0,0 0 3,-1 0 0,1 0-22,-1 0 1,6 0 22,0 0 0,0 0-2,-6 0 1,1 0 3,0 0 0,-1 0 7,1 0 0,1 0-2,4 0 0,-4 0 2,4 0 1,-4 0-8,-1 0 1,0 0 0,-1 0 0,6 0-6,0 0 1,0 0 5,-6 0 0,2 0-7,4 0 1,-2 0 9,7 0 1,-5 0-1,5 0 0,0 0-6,5 0 0,-5 0-1,0 0 1,0 0 18,5 0 1,2 0-15,4 0 0,-3 0-7,8 0 1,-7 0 6,1 0 1,-1 0-10,1 0 0,-3 0 43,3 0 0,-3 0 3,-1 0 1,-1 0-29,0 0 1,0 0 1,0 0 1,1 0-9,-1 0 1,0 0 7,0 0 0,0 0-31,0 0 0,-5 0 31,0 0 1,-1 0-35,1 0 0,1 0 15,-6 0 0,0 0-3,-5 0 1,1 0 3,4 0 1,-4 0-2,4 0-2,-4 0 1,-1 0 4,-1 0 1,1 0-1,0 0 0,-1 0-20,1 0 0,-8 1 11,-2 5 1,2-5 0,1 6-19,7-7 0,-6 0-3,0 0 1,-4 2-50,4 3 0,-5-3 42,6 3-3,-1-3 1,4 0 11,-4 3 1,4-3 52,-3 3 0,-3-3-29,3-2 0,-6 0-3,5 0 0,-5 5 92,6 0-27,-1 0 1,1-5 47,-1 0 0,-5 0-85,6 0 1,-6 0-32,5 0 70,-6 0-65,9 0-28,-11 0 0,7 0-43,-4 0 79,-3 0-354,5 0 263,-7 0-1168,0 0 316,-7 0 37,5 0 902,-5 0 0,0-7 0,-1-1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2.496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63 328 6172,'0'-9'833,"0"2"-453,0 7-142,0-6-122,0 4 1,0-7 37,0 4 23,0 3-14,0-5 63,0 0-205,0 6 68,0-6 0,0 5 30,0-3-10,0 3 7,0-5 74,0 7 333,0 0 0,0 7-395,0 3 1,-2-1-33,-3 1 0,3 6 202,-3 5 1,-2 1-76,2-1 1,0 3-63,5 8 0,-5 4-186,-1 0 1,1 3 118,5-3 1,-5-1-87,0 6 0,0-6 64,5 1 1,0-8-163,0-2 0,0-7-154,0 2 71,0-4 0,1-8 48,5-4 43,-5-3 1,8-4-63,-4-3 0,-3-4 67,3-6 1,-3-3-75,-2-3 1,2 2 92,3-7 0,-3 0-161,3-5 1,-4 0 63,-1 0 0,0 0 31,0-1 1,6-4 154,-1 0 0,0-6-130,-5 6 0,0-6 213,0 6 1,0-1-122,0 6 0,5 0 47,0 0 1,1 5-58,-6 0 0,0 7 97,0-2 1,0 3 57,0 3 23,0-1-149,0 1 0,-2 4 29,-3 1-4,3 6 4,-5-2-113,7 6 0,-2 6 86,-3 5 0,3 3 311,-3 1 0,2 3-48,-2 2 1,3 5 28,-3 6 1,3 2-151,2 3 0,0-1-35,0 6 1,0-4-59,0 4 0,0-4 104,0 4 1,0-6-211,0 1 0,2-3 82,3-1 0,-3-3-125,3-3 0,2-3-109,-2-8-28,0-6 47,2-2 0,-5-9 117,3-3 1,-3-6-161,-2-9 1,0 1 101,0-7 0,0 5-245,0-5 1,0 0 42,0-5 0,-6-1-105,1 1 0,0 0 10,5 0 0,-2 5 131,-3 0 0,3 2 2,-3-2 1,3 3 49,2 7 0,0 1-288,0-1 519,0 8 0,0 1 0,0 0 0,0-2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3.16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219 188 8023,'0'-9'155,"0"-5"1,-2 12 500,-3-3-399,3 4 1,-11 2 81,2 4 1,2 9-86,-1 7 0,0 7-8,-6-2 0,0 3-84,1 3 1,-1-3-134,1-3 1,-1 2-39,0-8 0,6 1 67,0-5-350,6-1 240,-3-6 1,7-4-186,0-10 1,2-9-8,3-7 1,4-8-113,6-2 0,1 0 62,0-6 1,-1 3 105,1-3 1,1 4 281,4-3 0,-4 3-93,4 2 1,-4 5 239,-1 0 1,-2 7 6,-4-2 133,4 11-189,-5 3 1,-1 14 213,-2 3 0,-5 11-113,-1 5 0,0 3-99,0 2 0,0 1-144,0-1 0,0 0 57,0 0 1,0 0-166,0 1 1,0-1 61,0 0 0,6-2-48,-1-3 1,2 2-8,-2-7 0,-2 0-124,8-6 0,-8 1-57,2-1 196,-3-6 128,-2-2-130,0-7 67,0 0 1,-7-5-36,-3 0 0,-4-7 196,-2 1 1,-1-3 36,-4-1 0,2-1 44,-7 0 1,5 6 79,-5 0 0,7 1-91,-1-1 1,-3 1 12,2 4 1,0 1-103,6-6 0,4 6-35,1-1 150,7 3-852,-4 2 1,8 0 36,5 0 0,4 0-230,11 0 0,-2 2-253,7 3 1,-7-3 404,2 3 0,3-1-357,2 1 964,-3-3 0,6 5 0,-5-7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3.86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32 8129,'-16'0'-27,"1"0"151,-1 0 0,6 0 142,-1 0 0,6-5 259,-5-1-30,6 1-60,-3 5 74,7-7-302,0 6 0,2-6 43,3 7 1,-1 1-60,6 5 0,-5 2 36,6 8 0,-2-1-190,1 1 0,2 5 11,-7 0 1,6 6 5,-6-1 0,5-1-153,-5 1 1,6 0 68,-6 5 0,2-7-68,-2-3 1,-3-4 78,3-1 0,-3-6-48,-2 1 0,0-6 99,0 5-94,0-6 1,0 1 7,0-10 0,0-4-9,0-7 1,0 1-143,0-1 1,2-6 107,3-4 1,-3 1 90,3-1 0,2 6-59,-2-6 0,5 7 57,-5-2 1,6 3-50,-6 3 0,7 1-128,-1 4 0,-3-3 74,3 8 0,-6 0 27,5 5 1,-6 2 148,1 3 1,2-2-128,-2 8 1,0-6 225,-5 5 0,0 1-80,0 4 0,0-4 166,0-1 1,-2-5-55,-3 6 1,2-6-27,-8 5 1,1-6-7,-6 1 0,1 2-50,-1-2 0,1 0-150,-1-5 1,0 0 236,1 0-478,-1 0 1,1 0 148,-1 0 0,6 0-2097,-1 0 1283,8 0 942,-4 0 0,14-7 0,1-1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5.01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31 94 6565,'-8'0'-669,"1"-6"996,7 4-155,0-5 169,0 0-118,0 5 217,0-12-285,0 13 114,0-13-89,0 12 0,0-7 66,0 4-229,0 3 92,0-5 1,0 6-159,0-4 92,-7 3-235,5-5 192,-5 7 62,7 0 382,0 0-387,0 7-149,0-5 109,0 4-43,0-6-92,0 0 56,0 7 47,0-5-190,0 5 173,0-7-294,0 0 180,7 0-131,-5 0 91,5 0-429,-7 0 516,0 0 0,0 7 0,0 2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5.76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79 95 8022,'-2'-11'-1061,"-3"1"1,3 5 1468,-3-6 0,3 6-90,2-5 0,-2 6-127,-3-1 114,4-4-24,-6 7 169,7-11-156,0 11 87,-7-5-42,5 7-279,-5 0 93,7 0 1,-5 2 48,0 3 1,-1 4-36,6 6 0,-1 2-3,-5 4 1,5-2-123,-4 7 0,3 6 93,2 4 0,0 2-176,0-2 1,0 4 113,0 7 0,0 0-168,0 0 0,0-1-1,0 1 1,0-5 92,0-1 1,5-1-4,0 2 0,0-4 7,-5-7 1,6-5 120,-1 0 1,0-2-106,-5 2 0,2-3 36,3-7 0,-3-6 48,3 0-340,-3 1 159,-2-3 85,0-1-22,0-7-33,0 0 438,0-7-152,0 6-46,0-6-83,0 0-346,0 5 3,0-5-420,0 7 356,0 0-129,0 7 138,0-5 31,0 5 358,0 0-188,0-6 203,0 6-366,0-7-904,0 0 0,0-8 1157,0-8 0,0-6 0,0-10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6.61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126 110 8029,'-9'0'-112,"2"0"0,5 0-377,-3 0 300,3 0 42,-5 0 377,7 0 308,0 0 158,0-7-181,0 5-241,0-12 56,0 13-77,0-6-62,0 7 0,-1 7-13,-4 3 0,1-1-70,-6 1 0,4 1-174,-4 4 1,5 1 150,-6-1-85,8 1 56,-11 0 1,11-3 23,-8-2 0,8-3-194,-2-2 107,3-5-437,2 6 0,0-14 180,0-3 0,0-6 2,0-4 1,0 2 225,0-3 1,0-1-94,0 1 1,0 0 481,0 6 1,0-1-194,0 1 1,5 4 39,0 1 0,0 5 63,-5-6-874,0 8 520,0-4 382,7 7 1,-3 7-125,6 3 0,-5 6-150,6 4 0,-6-2-133,5 3 1,-1 1 61,2-1 1,1 1-134,-7-1 1,7-3 104,-2 2 0,-1-2 306,1-3 1,-4 1-53,4-1 1,-5 1-134,6 0 1,-8-6-39,2 0 1,-1-6 68,1 1 303,-3-3-92,5-2-66,-7 0 1,-2 0-21,-3 0-278,-4-7 0,-7-2 143,1-6 1,4 1 62,1 3 0,1-2 182,-1 2-73,-4-3-218,5-1 58,-6-1 1,4 2-199,1 4 0,7 1 50,-3 4-1323,5 3 413,1-5 14,0 7 555,0 0 0,1 6 84,5-1 0,-3 7-82,7-2 1,-4-1 93,4 1 0,0 1 321,6 4 0,0 1 0,-1-1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8.255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31 203 8031,'0'-15'-1989,"0"-1"2065,0 1 197,0-1-165,0 1 54,0-1 0,2 0 51,3 1 388,-3 6-149,5-5 151,-7 6-274,0-1 76,0-5 151,0 12-129,0-12-439,0 13 82,0-6-457,0 7-761,0 0 1049,0 7 131,0-6-80,0 6 331,-7 0 0,5 2 53,-3 7 0,2 6 38,-2 4 0,3 5-115,-3 6 0,-2 4-100,1 11 0,1 4-198,5 6 1,0 7 143,0 4 1,0 3-246,0 2 1,0-5 18,0 0 0,0-12 32,0 1 0,2-10 146,3 0 1,-3-10 80,3-6 0,2-10-3,-2-5 1,0-2 34,-5 2-107,7-11 125,-5 4-228,5-14 44,-7 0-106,0 0 12,0-7-289,0-2 0,-2-12 155,-3 1 1,2-3-818,-8 2 0,8 2 1041,-2-7 0,-4 0 0,0-5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16:06.22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221 515 8302,'-6'13'0,"-3"-1"-150,1-3 1,-3 1 80,6 5 0,-5 1 161,5 4 1,-1 3-22,1 6 1,3 1 61,-3-1 1,4 2-213,1 3 0,0-1 71,0 6 1,0-6 53,0 1 0,0 2-22,0-2 1,0 7 59,0-2 0,5-1-126,-1 1 0,1 0 116,-5 5 0,2 0-96,3 1 0,-3-1 78,2 0 0,-2 0-139,-2 0 0,0 7 108,0 2 0,5 0 38,0 1 0,0 0-36,-5 4 1,0 3-3,0 2 1,5-2-8,0 3 0,1 1 15,-1-1 1,-3 4-12,3-4 0,-2 0 13,2-6 1,-4-4 0,4 0 1,2 0-14,-2 5 1,0 1-3,-5 4 0,1-2 10,4 7 1,-3 3-1,3 1 1,-4 4-185,-1-9 1,0 4 179,0 2 1,0 2-126,0-2 1,0 1 105,0-11 1,0 1-80,0-1 0,0-4 74,0 4 0,2-4 135,3-1 0,-4 0-81,4 0 0,-3 0 124,-2-1 0,0 1-83,0 0 1,0-2-32,0-3 1,0 8-84,0-3 1,0 5 89,0-1 1,0-2-135,0 2 0,0 3 22,0-3 1,0 3-31,0-3 0,0 0 59,0 5 1,0-1-12,0 2 0,0-4 25,0-6 0,0 1-9,0 4 1,0-9 69,0 4 0,0-3-60,0 3 0,0 1-17,0 4 0,0-4-41,0 4 1,0-10-8,0-5 1,0-2 55,0 2 1,0-3 141,0 3 1,0 1-157,0-1 0,0 7-23,0-2 1,0 3-48,0 2 1,0-4-29,0 4 1,0-3 2,0 7 0,0-2 29,0-2 1,0-1 287,0 1 1,0 2 14,0 2 0,0 3-222,0 2 0,2-2 0,3-8 1,-4 1-1,4 0 0,-3 0 0,-2 0 1,0-6 268,0 1-13,0-6-250,0 9 1,0-10 26,0 7 0,0-6-30,0 0 0,0 5 2,0 1 1,0 3 1,0 2 1,0-1-9,0 1 0,0 7-6,0 2 1,-5-3 8,0-1 1,0-7-2,5 2 0,0-2 3,0 12 0,0-7-36,0 2 1,0 1-4,0-1 0,0 4 31,0-4 0,0 0-3,0-6 1,0 1 11,0 0 1,0 6-16,0 4 1,0-2-77,0 2 0,5-7 60,0 1 1,0 3 60,-5-3 0,0 1-35,0-5 0,0 6 5,0 4 1,5 1 28,-1-1 0,1 1-41,-5-7 1,0 1 96,0-5 0,5 5-71,0-1 0,0 1-41,-5-5 0,0 1 29,0 4 1,5-4-7,0 4 1,0-2 26,-5 2 1,0-4-2,0 4 0,0 1 11,0-1 0,0 0-17,0-5 0,0-1 9,0 1 1,0 0-9,0 0 1,0-5 8,0-1 0,0 1 4,0 5 0,0-2-45,0-3 1,0 2 17,0-7 1,0 5-31,0-5 0,0 5 26,0-5 1,0 1-2,0-1 1,0 3-14,0 7 1,0 0 16,0 0 0,0 0-14,0-1 1,0 1 10,0 0 1,1 0-120,4 0 0,-3-5 227,3-1 0,-4-4-60,-1 5 1,0-8-14,0-2 1,0-1-30,0-9 0,0 5-2,0-5 0,2 6 10,3-6 1,-3 0-48,3-4 52,-4-1 1,-1 0-194,0 1 182,0-7 0,0 3-204,0-7 1,0 3 100,0-3 0,0-7-276,0 2 43,0-9 131,0 8-657,0-11 367,0 4 144,0-6-123,0 0 1,0-13 145,0-6 1,-1-16 317,-4-9 0,-4-13 0,-5-16 0,-1-9 0</inkml:trace>
  <inkml:trace contextRef="#ctx0" brushRef="#br0" timeOffset="1262">383 177 8558,'-8'-6'-2271,"1"4"2009,1-5 1,2 6 261,-5-4 0,5 3 0,-2-4 0,-1 6 0,6 0 160,-6 0-150,7 0 106,0 0-94,0-7-8,0 5 21,0-4-41,0 6 27,0-7 1,0 4 7,0-7 5,0 7 134,0-10 1,0 10-131,0-7-16,0 7 280,0-10 0,0 11 53,0-5-292,-6 1 88,4 4 358,-5-11-217,1 5-86,4 0 0,-9 0 206,6 3 0,-7 3-62,3-3 1,0 4-1,0 1 0,-1 1 73,-5 4 1,0 12-162,1 12 0,-1 7-132,0 8 1,1 8 178,-1 7-472,0 0 0,1 11 159,-1-6 0,0 4-215,0-4 158,1 0 0,1-14 0,1-7-241,2-12 213,7-8 36,-3-9 0,6-7 215,0-7 38,0-7 1,0-2-452,0-1 1,0 5 101,0-5 1,0-1-381,0-9 1,0-4 213,0-11 0,1 3 145,4-8 1,2 1 12,3-5 1,3-3 113,-4 3 1,0-2-27,0 12 1,0-1 159,0 6 0,3 0 76,-7-1 1,1 9 30,-1 6-522,-3 7 217,4 8 106,-6 0 0,0 7-3,0 2 0,0 4 132,0 2 1,5 1 66,0 4 1,2 3 202,-2 6 1,-2 1-83,7-1 0,-1 1-76,6-1 0,-5 7 83,0 3 1,-1-1-142,6 1 1,0-5-149,0 5 1,-1-4 105,1 4 1,0-11-408,-1 1 0,-1-9 123,-3-1 0,2-3-177,-7-1 648,6-7-197,-9-1 198,4-7-171,-6 0 396,0 0 0,-1-5-180,-4 0 1,1-5-364,-5 5 1,-1-4 133,-5 4 0,0-7 88,1 2 0,-1-1-529,0 1 1,1-1 136,-1 6 0,5-5-505,0 5 421,0-6 0,-3 8-1700,4-7 844,-4 6-1267,11-2 2367,-5 6 0,20 0 0,4 0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9.34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203 1 8015,'-9'0'419,"2"0"0,6 0-15,-4 0 0,1 0 173,-6 0-354,6 0 0,-10 6-27,4 5 0,1-2-76,-1 1 0,5 0 53,-6 6 0,3 0-112,-3-1 0,-3 1-143,4-1 1,1 1 57,-1 0-320,6-1 179,-9 1-65,11-1 154,-5-6 0,5 3-309,-3-7-129,3 1 68,-5-6 132,7-7 1,2-2 55,3-7 0,-3 1 93,3-1 0,4 1 2,1-1 0,-3 0 227,-2 1 0,2-1 124,-2 1 216,8-1-322,-12 0 1,11 6 294,-6 0-207,-1 6 0,-5-5-73,0 4 144,0 3 0,5-3-114,0 10 1,0 4 156,-5 7 0,0-1-169,0 1 0,0 0-67,0-1 0,0 1-130,0-1 1,0 6 115,0 0 1,0 0-109,0-6 1,0-4 78,0-1 0,2-1-94,3 1 72,-3 4 1,5-10-36,-7 6 258,0-7 368,0 4-523,0-7 78,0 0-195,0-7 1,0-1 136,0-8 0,-5 1 69,0-1 0,-1 6-30,6-1 19,-6 1 0,4-1-313,-3 1-439,3 6 187,-5-9 275,5 11 176,-5-5-175,7 7 140,0 0-59,7 0 1,-3 5 25,6 0 0,-5 2 23,6-2 0,-6-3 12,5 3 1,-5-3-35,6-2-11,-8 7 57,11-5 1,-10 10-89,6-7 201,-6 0-158,9 2 239,-11 2 0,10 1-21,-7 1-119,1-1 243,-6 6-246,0-1 0,0-4 314,0-1-246,0-6 1,0 4 277,0-3-215,0-3-362,0 5 0,-2-7-181,-3 0 1,1 0-247,-6 0 1,6-2-766,-1-3 1378,-3 3 0,-1-11 0,-7 4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0.023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16 8006,'-8'0'335,"-6"0"-152,5-7 0,-1 5 7,-1-3 422,8 3-284,-11 2 1,11 0 136,-8 0-295,8 0 0,-4 7 1,7-3-5,0 6-59,0 1 1,0 6 0,0 4 0,5-4-171,0 4 1,6-2 55,-6 2 0,7-4-34,-2 4 35,4-4 1,0-1 82,-3-1 0,1-4 2,-7-1-29,7-6 0,-9 2 198,8-6-9,-8 0 36,4 0-441,-7 0 0,0-6 82,0-5 0,5-3-57,1-1 1,-1-1 57,-5 0-120,0 1 1,5-1 27,0 1 0,2 4-719,-2 1 406,-3 6 216,12-2 511,-5 6-195,6 0 0,-4 1 171,-1 4 0,-7-1-83,3 6 1,-5-5 146,-1 6-42,7-8 727,-5 11-595,5-5 0,-7 1 466,0 1-312,-7-8-284,-2 11 1,-6-11-116,-1 8 1,6-8 249,-1 3-344,1-5 1,-6-1 100,1 0 0,4 0-847,1 0 188,0 0 0,-1 0-1365,1 0 331,6-7 1,-3 4 185,7-8 1376,0 1 0,14-6 0,4 1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1.155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48 7698,'-9'0'19,"2"0"-485,1 0 388,4 0 69,-5 0 1,5 0 184,-3 0-43,3 0 244,-5 0-189,7 0 206,0 0-216,0-7 413,0 5-104,0-12 56,0 12-334,0-11 0,-1 11 172,-5-3 14,5 3 1,-8 9-131,4 3 1,3 11-16,-3 5 1,-2 16-101,2 4 0,-1 19-120,6 2 1,0 8-54,0 3 1,0 5-94,0 0 1,0-2-29,0-8 0,6-5 104,-1-11 1,5-5 72,-5-10 0,2-10-19,-1-6 0,-5-5 208,5 5 1,0-12-162,0 2 0,-1-9-32,-5 3 31,0-6 95,0 2 40,0-6 108,0 0-269,0-6-913,0 4 546,-7-12 0,3 10-425,-6-6 350,7 7 1,-6-4-811,4 7-67,3-7 354,-5 5 693,7-5 1,2 7-16,3 0 0,-2 5 119,8 0-159,-8 1 539,11-6-46,-5 0 1,1 0 548,1 0-474,-8 7 1,6-6 167,-4 5 152,-3-5 10,5-1-458,-7 0 1,0 2-8,0 3-272,0-3-30,0 5-372,0-7 302,0 0 0,7 0 1,1 0-1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2.26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204 79 8201,'0'-9'0,"0"2"596,0 7 31,0-7-86,0 6-87,0-6-92,0 7-288,0 0 303,-7 0 101,5 0-302,-5 7 1,2 1-2,0 8 0,-6 1-102,6 4 1,-7-2-152,2 7 0,-3-2 82,3 2 0,-4 2 1,4-7 1,-4 5 57,-2-5 0,6-1-258,-1-4 1,3-6-64,-3 1 0,3-8-371,3 3 186,3-5 1,-5-8 120,7-3 1,2-6 64,3-4 0,-2-3 44,8-3 1,-1-3 92,6 3 1,-1-4-84,1-1 0,-6 5 410,1 0 0,-3 7 19,3-2 1,3 4 182,-4 1 0,-3 6-48,-2-1 0,-1 8 146,1-2-222,-3 3 1,4 9-55,-6 3 0,2 4 50,3 2 0,-3-1-107,3 1 1,-3 5-205,-2 0 0,5 1 11,0-1 0,6-4-130,-6 4 0,2-4 7,-2-1 1,2 0 129,4-1 0,1-4-168,-7-1 1,2-5-71,-2 5 214,-3-6-75,5 3-21,0-7 238,-6 0 148,6 0 0,-9-2-180,-3-3 0,2-2-40,-8-3 0,3-4 44,-3 3 0,-2 3-36,2-3 1,2 3 104,-1-3 1,5-1-104,-6 7 1,6 0-151,-5 5 1,5 0-275,-6 0 11,8 0 0,-4 1-92,7 5 0,0-3 183,0 8 1,0-1-1388,0 6 1665,0-1 0,0 8 0,0 1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2.90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47 0 8079,'-11'0'1259,"1"0"-815,7 0 1,-6 0 193,4 0-333,3 0 1,-5 2-129,7 3 0,0 4-100,0 6 1,0 6 45,0 0 1,7 7-203,3-2 0,4-2 1,2 2 1,-1-2 67,1 2 1,-6-3-78,1-8 0,-2 1 75,1-1 0,2-4-223,-7-1 263,7-6 109,-10 3 380,12-7-391,-12 0 0,5-7-271,-7-4 1,0-3 138,0-1 0,0-1-5,0 1 1,-2-1 73,-3 0 0,3 1-99,-3-1 0,3 1-107,2-1 0,0 6-257,0-1 1,2 6-295,3-5 439,-3 6 1,6-3 401,-2 7-153,-5 0 117,13 0 1,-12 2-153,3 3 1,2-1 898,-2 6-455,0-6 0,-5 4 136,0-3 0,-1-3-383,-5 3 0,3-1 27,-7 1 0,-1-3-105,-4 3 0,-1-3 54,0-2 1,1 0 20,-1 0 1,1 0-36,-1 0 1,6 0-2714,-1 0 2595,8 0 0,-11 0 0,5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50:07.01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88 7973,'14'0'0,"1"0"0,-5 0-640,0 0 0,-1 0 336,6 0 0,-5 0 262,0 0 1,-1 0 68,6 0 0,0 0-42,0 0 1,-1 0-10,1 0 1,-5 0-29,0 0 44,-1 0 0,4-1-4,-3-4 0,-2 3-120,-3-3 116,-3 4 16,4 1 0,-6-7 0,0-1 0</inkml:trace>
  <inkml:trace contextRef="#ctx0" brushRef="#br0" timeOffset="299">103 74 7973,'-14'0'64,"-1"0"0,5 1 0,4 3 0,6 2 0,11 1 0,12-1 0,13-3 0,11-1 0,14-2 0,11 0 0,11-2 0,10-1 0,7-3 0,-47 2 0,1-1 0,2 0 1,-1-1-1,4-1 0,0-1-64,1-1 0,-1-1 0,-7 2 0,-1-1 0,3-1 0,0-1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50:08.35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1 7507,'24'0'0,"1"1"0,3 4 0,6 3 0,12 2 0,12-2 0,14 0 0,10-1 0,4 0 0,3-4 0,-4-2 0,-7-1 0,0 0 0,-11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8:25.915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15 1 22174,'-8'0'391,"1"0"-709,7 0 200,0 0 95,7 0 0,-4 0-21,7 0 1,0 0 36,4 0 1,8 0-22,2 0 1,4 4-121,1 1 1,7 2 50,3-2 0,9-4 19,1 4 1,6 2 9,-1-2 0,5 0 42,5-5 1,-4 0 13,4 0 1,1 0 0,-1 0 0,-5 0 7,-6 0 0,-4 0 107,5 0 0,-6 0-12,1 0 0,-5 0-54,-5 0 0,5-5 154,0 0 0,0 0-134,5 5 1,-3 0-23,-2 0 0,2 0-14,3 0 1,-5 0 2,0 0 0,0 0-8,-5 0 0,5 0 1,5 0 0,-3 5-61,3 0 0,3 0-33,2-5 0,7 0 180,7 0 0,-4 0-76,10 0 0,-9 0-31,4 0 0,1-5 94,8 0 1,-8 0-164,4 5 0,-4 0 101,4 0 1,1-5 101,3 0 1,-8 0-115,4 5 0,1 0 4,3 0 0,2 0-44,-1 0 1,-6-1 70,1-4 0,-1 3-41,-4-3 1,4 4 41,6 1 1,-6 0 26,1 0 1,-1 0-64,-4 0 0,-1 0 32,6 0 0,-9 0-60,9 0 1,-9 0 66,4 0 1,-4 0-111,8 0 1,-9 4 23,5 1 1,-12 0-35,-3-5 1,5 0 60,4 0 1,1 5-56,-5 0 1,0 0 41,-1-5 1,6 0 33,0 0 0,0 0 13,-6 0 1,3 0-19,2 0 0,3 0 57,2 0 1,3 0-25,-8 0 1,6 0-22,-5 0 1,9 0 58,-4 0 1,6 0-141,-7 0 1,-1 0 76,2 0 1,0 0 1,4 0 1,-6 5-63,-3 0 1,3 0 39,1-5 0,2 5-191,-1-1 0,3 1 177,-3-5 0,-3 2-80,3 3 1,0-3 46,4 2 0,-1-2 21,-3-2 1,1 2-1,-6 3 1,9-4 70,-4 4 0,4-3 34,-9-2 1,4 0-41,-4 0 0,10 0 18,-6 0 1,6 0-10,-11 0 1,6 0 11,-5 0 0,6 1-59,-1 4 0,-3-3 21,3 3 1,-5-4 3,4-1 0,-1 5-61,2 0 0,-4 0-42,-6-5 1,5 2 50,-1 3 1,6-4-46,-5 4 0,-5-3 54,-6-2 1,6 0 63,5 0 1,0 0-31,-6 0 1,6 0-31,0 0 1,1 0 22,-1 0 1,-9 0-22,4 0 1,-3 0-47,3 0 0,1 0 45,4 0 1,-9 5-80,4 0 1,-4 0 10,4-5 0,-3 0 172,3 0 1,-9 0-132,9 0 1,-5 0-3,0 0 0,3 0-21,-3 0 1,-3 1 92,-2 4 0,-4-3-130,-1 3 0,5-4 93,0-1 0,0 0-31,-5 0 0,5 2-83,0 3 1,2-4-26,-2 4 0,-8-3 78,3-2 1,-3 5-58,3 0 0,-3 0 71,3-5 1,-8 5-28,8-1 0,-8 1-40,3-5 0,-3 5-8,8 0 0,-8 2 7,8-2 0,-8-2-12,3 7 1,-5-7 47,6 2 0,-13-2 49,3 2 0,-4-3-16,3 3 1,-4-4 59,-1-1 1,-1 2-72,2 3 1,-4-4 26,-6 4 0,1-3 47,4-2 0,-4 0 42,4 0 1,-9 1-169,-1 4 0,0-3-27,4 3 9,-6-3 0,4-1-103,-7 4 77,6-3 1,-8 4-19,7-6 0,-6 2-508,0 3 456,5-4 0,-8 8-879,4-5 441,-3-2 206,-2 5-702,0-1 707,0 2 1,0 2-459,0 0 476,0 0 0,0 4 91,0 1 1,-5 1 397,0 4 1,-5-4-157,5 4 1,-1 3-90,1 1 0,-2 4 298,-3 2 0,-3 1 60,4 3 0,-3 3-37,2 8 1,-6 4-48,6 0 1,-6 6-18,6-1 0,-3 1-21,-2-1 0,-4 8-54,-1-3 0,1-2 179,4-3 0,0-5-135,0 5 0,6-2 46,-1 2 1,2-5-21,-2-9 1,3 2-30,7-3 0,0 4 47,0 1 1,0-5 2,0 0 0,0-6-111,0 1 1,0 2 32,0-2 0,0 2-90,0-1 1,0-3 129,0 7 1,0-6-127,0 1 0,0-3 87,0-1 1,5-1 35,0 1 1,0-8-22,-5-2 0,0 1-22,0-1 1,0 0-45,0-6 83,0 1-72,0 0 0,0-6 61,0 1-47,0-7 12,0 4 36,0-7 1248,0 0-652,0-7-1095,0 6 217,0-6-196,0 7-3365,0 0 3822,0 7 0,0 1 0,0 7 0</inkml:trace>
  <inkml:trace contextRef="#ctx0" brushRef="#br0" timeOffset="1">12377 2264 14412,'0'-14'-2584,"0"-1"1813,0 0 659,0 7-199,0 1 66,0 1 258,0 4-193,0-4 1,0 7-103,0 4 1,0-1 400,0 5 1,0-4-42,0 5 13,0 0 1,0 5 20,0-1 0,0 1-37,0 0 1,5-1 24,0 1 1,1 0 41,-1-1 1,2 1-87,2 0 1,3 0 7,-7-1 0,6-1-120,-1-3 0,3 6 158,2-6 0,1 7-97,4-8 0,-4 4 106,4 2 1,1-5 65,-2 0 0,3-7 67,-3 2 0,-2-2 105,2 2 151,-2-3-23,-3 4 176,1-6-205,-7 0-127,-1-6 0,-7 2-572,0-5 52,0 5 0,0-4 4,0 3 0,-5 2 116,0-7 1,-2 7-63,2-2 1,2-1 53,-7 1 1,5-2-435,-4 2 553,-1 4 1,-3-8 471,3 4 1,-3 4 155,5-12-692,-7 11 1,5-6 61,0 3-231,7 3 57,-3-11 0,4 10-1011,-3-7 826,3 7 1,-2-8-192,8 6 0,0-5 416,6 5 1,-6-2-233,6 3 588,0 2-255,5-11 405,-1 11 170,1-4 178,0 6-316,-7 0 0,0 0 543,-3 0-439,-3 0-330,4 0 374,-6-7-563,0 6 1,-1-6-180,-4 7 1,1 0 307,-5 0 0,4-5-254,-5 0 0,5 0-240,-5 5 278,0-6 1,-4 3-60,-1-7 0,5 6 100,0 0 1,6 2 227,-6 2 1,5-5-222,-5 0-585,7 0 511,-10 5 1,11-1-228,-3-4 1,2 3-86,-2-3-519,3 4-132,-4 1 591,6 0-42,0 0 822,6 0-378,3 6 1,0-3 231,1 7 0,-7-5-325,2 5 1,-3-5 203,-2 5 0,5-6 401,0 6-808,0-7 997,-5 11-697,0-6 458,-7 0-189,-1 5 0,-7-11 77,1 2 0,-1-2 234,0-2 0,0 0-164,1 0 1,-1 0-244,0 0 0,6 0-45,-1 0 0,0 0-256,-5 0 201,1-6 0,-1 4-684,0-3 1,5 3-620,1 2 1264,5 0 1,-9 7 0,5 1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8:25.917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59 30 21204,'-8'0'0,"-4"-1"-800,7-4 415,-6 3 0,8-5 113,-7 7 0,7-1 290,-2-4-1163,3 3 490,2-4-1223,0 6 1645,0 0 1,7 5 32,2 0 1,4-1 244,2-4 0,0 5-8,0 0 0,6 0 129,3-5 1,-1 5 193,2 0 1,4 1-25,5-1 1,2-3 306,-1 3 0,2 1-719,7-1 0,7 5 290,3-5 1,3 5-190,2-5 0,1 1 99,4-1 1,-4-3-99,4 3 0,1-4 77,-1-1 1,0 0 34,-6 0 1,1 0-86,0 0 1,5 0 66,-1 0 1,6 0-18,-5 0 0,6 0-2,-1 0 0,7 0-46,3 0 0,4 2-284,-5 3 0,7-3 145,-1 2 1,5-2 90,0-2 1,2 0-32,-8 0 1,-1 0 21,1 0 0,4 0-7,1 0 1,-1 0-18,-9 0 0,-1 0-3,6 0 1,-1-5 73,1 0 0,-1-5 16,-4 6 0,1-6 100,9 5 0,-11-2-121,1 2 0,2 4 34,-7-4 0,6 2-35,-1-2 1,2 3-10,4-3 1,-3 4-26,-2 1 0,-3 0-41,8 0 0,-8 0-35,3 0 0,1 4-44,-2 1 0,2 0 7,-1-5 1,-4 0 73,3 0 1,-1 0 0,1 0 1,-1 0 12,6 0 1,-6 0 15,2 0 1,-4 0 8,-2 0 1,2 0 2,4 0 0,-6 0 28,1 0 0,-1 0-23,-4 0 1,4 0 12,6 0 1,-4 0-41,3 0 0,-1 0-3,1 0 1,1 5-30,9 0 1,-10 0 10,6-5 1,-3 5-15,-2 0 1,6 0 16,-2-5 1,-1 5-16,1-1 1,-5 1 13,6-5 1,-1 2-6,5 3 0,0-3 4,0 2 0,-4-2 41,-1-2 1,0 0-8,6 0 0,-6 0 15,0 0 1,-4 0-17,4 0 0,-2 0 15,3 0 1,-4 2-35,-7 3 0,1-4 3,-1 4 1,1-3-108,-1-2 0,-4 1 94,-1 4 0,1-3-4,5 3 1,-1-4 17,1-1 0,-6 2-17,1 3 1,-6-3-1,6 3 1,0 1 6,4-1 1,-4 5-51,-1-5 1,-6 1-13,2-1 1,1-2-67,-1 7 0,0-7 119,-5 2 1,1-1-7,4 0 0,1-2 3,4 3 0,1 2 44,-6-3 1,1 3 0,-1-2 1,1-2 18,4 7 1,-4-5-10,-6 5 0,1-5 19,4 4 0,1-4-46,4 5 1,-4-5-3,-6 5 1,0-2-109,-1 2 1,1 1 100,0-6 1,-2 5-105,-3-5 0,3 5 101,-3-6 0,2 1 43,-2-5 0,1 5 223,-6 0 1,5 0-218,-5-5 1,5 0 139,-5 0 0,0 5-151,-5 0 1,0 0 90,0-5 0,0 0-66,0 0 0,0 5 92,1 0 1,-1-1-123,0-4 1,-5 0 11,0 0 1,-1 5-51,1 0 1,3 0 34,-2-5 0,-3 5-119,2 0 0,-4 0 116,4-5 1,-5 0-57,5 0 1,-6 0 54,1 0 0,-3 0-31,-1 0 0,-1 0 67,0 0 0,-4 0 153,-1 0 0,-6 0-168,2 0 1,1 0 33,-1 0 1,-1 0-30,-4 0 0,0 0 15,0 0 0,-1 0-151,1 0 0,0 0 144,-1 0 0,1 0-173,0 0 1,1 0 50,4 0 1,-4 0-10,4 0 69,-4 0 1,-1 5-202,-1 0 269,1 0 0,-5-5-79,0 0 72,-7 0 0,5 1-82,-3 4-531,-3-3 5,4 4-8,-6 1 13,0 1 0,0 2-7,0 0 1,0-6-95,0 6 1,2-2 167,3 2 1,-4 3 17,4-3 1,-3 3 164,-2 2 0,0-4-26,0 4 1,5-4 123,0 9 0,0 3 263,-5 1 1,0-1-28,0 2 1,0 4 1,0 5 0,-5 6-152,0-6 0,-5 7 41,5-2 1,-6 5 215,1 5 0,-2-3-68,3 3 0,-4-2-111,3 2 1,-3 2 57,-2 3 0,5 3 7,0-3 0,5-2-17,-4 2 1,1-2-4,-2 2 0,2 2-53,3-7 1,3 0 2,-3-5 0,3 5 58,2 0 0,0 1-34,0-1 0,0-3-8,0 3 1,0-3 71,0-2 1,0 0 19,0 0 1,-1 5 205,-4 0 0,3 5-65,-3-5 0,4 5-274,1-5 1,-2 1 113,-3-1 0,2-3 110,-7 3 0,5-1-71,-5 1 0,6-4 54,-6 4 0,0-3-140,-5-2 0,5-1-8,1-4 1,4 2 163,-5-7 0,5 5-95,-5-5 1,7 1-151,-2-6 0,-1 0 121,1 1 0,0-7-73,5-4 0,0 3 46,0-3 0,0 1-39,0-6 1,0 1 64,0 0 1,0 0 5,0-1 0,0 1-16,0 0 1,0-6-8,0 1 1,0-5 113,0 5-60,0 0-47,0 4-24,0 1 1,0 0-11,0 0 0,0-6 14,0 1 1,0-5-3,0 5 1,0-5-88,0 5 1,0-6 86,0 6 2,0-7-21,0 11 33,0-6 1,0 2 40,0-1 1,0-4 48,0 5 10,0-7-35,0 10 0,0-4-42,0 5 0,0-4 18,0 0 0,0-5-56,0 5 1,0-6 72,0 6-187,0 0 0,0 5 42,0-1 0,-2-4-61,-3 0 0,4 0 79,-4 5 1,3-6-111,2 1 141,0 0 0,0 5-46,0-1 126,0 1-138,0 0 392,0-1-51,0 1-155,0 0 0,0-5-62,0-1 24,0-5 323,0 2-279,0-6 781,0 0-1168,0-6 0,0 2-61,0-5 0,0 4 236,0-5 0,0 5-82,0-5 0,0 5 133,0-4 0,0 4-94,0-5 0,0 5 259,0-5 0,0 5-88,0-5 91,0 7 1,0-5-225,0 3 50,-6 3 0,4-6-77,-3 3-72,3 4 0,2-7 38,0 3 49,0 3 159,0-4-109,0-1 1,0 4 217,0-7-97,0 7 1,-1-9 180,-4 7-147,3 0-11,-4-1-290,6 4 240,0-11 1,-2 12-349,-3-4 180,4 3 106,-6 2 1,5 0 44,-3 0 13,4 0-4,-6 0 138,7 0 1,-1 0 304,-4 0-76,3 0-602,-4 0 248,6 0-185,0 0 1,-5-2-7,0-3 89,0 4 48,-2-12-44,-1 5 417,-7-7-292,1 0 1,-1 2 104,0 3 0,6-1-55,-1 6 0,7-2 74,-2 3-123,-4 2 1,6-6 31,-7 3 161,7 3-125,-3-4 1,6 4-155,0-3 101,0 4 1,-2-6-188,-3 7 207,3 0-294,-4 0 214,6 0-418,0 0 869,6 0-178,-4 7-201,5 1 0,-3 6-39,1 1 0,2 0-5,-2 0 0,-2 4-13,7 1 0,-5 1-126,5-1 1,-6-2 91,6 6 1,-2-6-33,2 2 1,3-2 134,-3 1 1,-2-3-133,2 4 542,0-4-161,5-1 120,-1 0-292,1-7 0,-5-1 367,0-7-321,-7 0 1,5 0 135,-3 0-407,-3-7 1,6 0 144,-3-2 1,-4-4 40,4 3 1,-2-2-25,2 3 1,-3-5-356,3 5 176,-4-4 1,4-2 151,0 0-58,0 1 0,-5-1 2,0 0 0,0 5-433,0 1 183,0 5-63,0-9 266,0 5-276,0 0 208,0-5 1,0 10-338,0-7 394,0 6 31,0-9 370,7 5 1,-4-2-126,7 1 1,-7 4-73,2-5 0,-2 7 39,2-2-916,-3 3 61,4 2 347,-6 0 1,-1 0 269,-4 0 0,-3 0 121,-7 0 1,0 5-3,0 0 0,-4 5-112,-1-5 0,-4 4 68,4-4 1,-6 5-43,2-5 1,1 2 222,-2-3-1,7-2-99,-1 3 0,2-3 114,3-2 0,-1 0-103,0 0 1,1 0 165,-1 0 1,5 0 189,0 0-214,7 0-41,-4 0 0,7-2 135,0-3-789,0 3-634,0-4-782,0 6-686,0 0 1974,7 0 0,-5 2 557,2 2 0,-2 5 0,-2 5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8:25.918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257 572 8301,'0'-8'1209,"0"1"-989,0 1 1,0 2-130,0-5 1,1 0 52,4 0 1,-3-4-39,3 3 1,-4-3-72,-1-2 1,0-1 1,0-4 0,0 2 152,0-6 0,0 4-117,0-4 0,0 6-19,0-2 1,0-1 134,0 1 0,0 1-116,0 4 205,0 0-203,0 0-70,-6 7 0,-1 15 154,-3 12 1,-1 17 163,6 13 0,-5 12-97,5 17 0,-4 7-116,4 13 0,0-43 1,0 3-423,2 7 1,1 2 0,-1 6 0,1 1 335,2 6 1,0 2 0,0-2 0,0 0-60,0 1 0,0-1 0,0-6 1,0-2 40,0-7 1,0-3-1,2-6 1,1-2-131,2 34 0,5-20 50,-5-14 1,0-11-8,-5-4 0,4-8 62,1-2 1,0-1-20,-5-8 0,0-6 41,0-4 0,0-5 18,0 5 1111,0-7-1178,0 4-518,0-7 0,0-2-78,0-3 356,0 4 1,2-12 36,3 3 0,-4-3 62,4-2 1,-3-1 195,-2-4 0,5 4 87,0-4-86,0-3 0,-5 0 0,0-6 0</inkml:trace>
  <inkml:trace contextRef="#ctx0" brushRef="#br0" timeOffset="1">271 72 10184,'-8'-1'-1797,"3"-4"1963,-3 3 1,2-3 93,-4 10 0,-3 3 394,3 7 1,-3 1-205,-2 4 0,0 3-80,1 6 1,-3 5-22,-2 1 0,2-1 86,-2-5 0,3 1 167,1-1 0,2-4-42,3-1 0,-1-11 161,6 2-354,0-10-453,-2 1 1,7-14 38,0-7 0,2-7-696,8-13 1,-1-1 591,6-3 0,0-2-483,0 7 0,-1-5 304,1 5 1,0 1 192,-1 8 1,-4-1-102,0 7 0,-5 1 120,5 8 36,-7-3 99,3 11 0,-6-3-118,0 10 0,0 8 103,0 7 0,0 6 82,0-2 0,0 6 134,0 4 1,0-3 28,0 3 1,2-2 149,3-3 1,-2 0-357,7 1 0,0-3-118,5-2 0,-1-2 173,1-4 1,-4-5-495,4 5 0,-8-12-282,7 2 348,-2 1 1,-3-8-226,1 3 384,-6-4 1060,2-1-326,-6-6-462,-6 4 0,-3-9 18,-5 6 0,-3 0-105,-2 5 0,2 0 138,-2 0 0,1-5-19,-2 0 1,4 0 16,-4 5 0,-1 0-119,2 0 1,4 0-79,5 0 1,0 0-12,-4 0-470,-1 0 342,7 0-2696,1 0 1991,7 0 1,7-5 975,2 1 0,11-8 0,3 4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16:12.53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59 471 8396,'-14'0'-437,"5"0"1,1 0 232,3 0 428,4-6-71,-12 4 143,11-4 36,-5 6-133,7-7-10,0 5-97,0-4 1,2 6-33,3 0 0,-2-5-56,7 0 0,-5 0 230,5 5-221,0 0 0,4 0 67,1 0 0,5 0-82,-1 0 1,2 0 6,-1 0 0,-2 0-7,6 0 0,1 0-4,4 0 1,2 0-21,4 0 1,-4 2 75,3 3 1,4-4-20,1 4 1,-2-3 4,3-2 1,-3 0-14,2 0 0,2 0-45,-7 0 1,6 0 16,-6 0 1,2 0 0,-2 0 0,-1 0 3,6 0 0,-1-5-10,1 0 1,-2 0-12,-2 5 0,2 0 24,7 0 0,0-5-9,1 0 0,-1 0 5,0 5 1,1 0 90,4 0 0,-3-4-82,3-1 1,-1 0 120,1 5 1,3 0-57,7 0 1,1-2 10,4-3 0,-2 4-32,6-4 0,-2-2 4,7 2 1,-7 0-140,7 5 1,-8-5 139,4 1 0,0-1-106,4 5 1,-1 0 51,-4 0 1,3 0-9,-8 0 1,8-2 13,-3-3 0,2 3-8,-1-2 1,1 2 22,-6 2 0,6 0-1,-1 0 0,-4 0 29,-1 0 1,1 0-31,-1 0 0,4 0 7,-4 0 0,0 0-25,-5 0 1,-1 0-1,1 0 0,2 0-4,2 0 1,-2 5 16,2 0 1,-2 0-2,-2-5 1,1 0-4,4 0 0,-4 0 35,4 0 0,-2 5-34,2-1 0,-4 1-26,4-5 0,-4 0 29,-1 0 1,0 0-37,0 0 1,4 0 21,1 0 0,5 0-2,-6 0 1,3 5-22,-3 0 1,-2 0 22,3-5 1,-4 0-56,-1 0 1,0 0 44,-1 0 0,6 5 26,0 0 0,-1 0-3,-4-5 0,2 0 3,2 0 0,3 0-18,2 0 0,-1 0 2,-3 0 0,-2 0-6,7 0 1,-1 5 0,6 0 0,-6-1-77,1-4 1,-1 0 77,6 0 0,-1 0 15,1 0 1,-5 0-5,-1 0 1,1 0 0,4 0 0,1 0 1,-1 0 0,-1 0 7,-3 0 0,1 0 0,-6 0 1,9 0 4,-4 0 1,1 0-57,-6 0 0,3 0 45,6 0 0,1 2-69,-1 3 1,1-3 25,-1 3 0,5-4-8,1-1 0,4 0-6,-4 0 1,1 0-7,-2 0 1,-3 0 19,3 0 1,3 2 0,-3 3 1,-5-4 35,-4 4 1,0-3-36,4-2 1,5 5 36,1 0 0,-6 0-25,-4-5 0,1 1 58,9 4 1,-9-3-35,3 3 1,-2-4-3,2-1 1,-3 0-8,4 0 1,-9 0-1,9 0 1,-6 5 5,1 0 0,4 0-5,1-5 0,-2 0 0,1 0 0,1 0-21,-6 0 0,6 0-1,4 0 0,-4 0 12,-1 0 1,1-5-4,-6 0 0,4 0 13,2 5 0,-3 0 0,-2 0 1,3-1-14,-4-4 1,4 3 2,2-3 1,-1 4-72,1 1 0,-1-5 81,1 0 0,1 0-1,3 5 1,-7-5-22,2 0 0,-3 0-1,4 5 0,1-1-68,3-4 0,-7 1 67,2-5 0,-3 5 15,4-1 1,4 2-5,1-2 0,-1 4 0,-5-4 1,-1-2 24,-3 2 1,4-1 2,1 1 1,-2 2 15,1-7 0,1 6-27,-6 0 1,4-3 78,2 2 1,-6-5-78,1 5 0,-5-4 2,4 4 1,-4-2-1,4 2 0,-5 2-14,0-7 0,-2 5 5,-3-4 1,6 5-5,0-1 0,0-1 2,-6 1 0,1-2-2,0 3 0,0 2-2,0-3 0,-1 2 5,1-2 1,-5 3 5,0-3 1,0 4 5,5 1 0,-6 0 1,1 0 0,-5-5-20,5 0 0,0 0-1,5 5 1,-5 0-73,0 0 0,-2 0 184,2 0 1,6-5-116,-6 0 1,5 0-2,-10 5 1,7 0 18,-3 0 0,3-1-24,-2-4 1,1 3 139,-6-3 0,5 4-116,-5 1 1,5 0 9,-5 0 1,5 0-29,-5 0 0,2 0 1,-2 0 1,1 0-46,4 0 0,-3 0 59,-7 0 1,-5 0-51,0 0 0,4 0 76,1 0 1,-2 0 0,-7 0 0,-4 0 5,3 0 0,-5 0 12,-4 0 0,1 0 75,-6 0 0,4 0-97,-4 0 1,-1 0 121,-4 0-100,6 0 1,1 0 20,2 0 0,-8 0 2,-6 0 1,0 0-26,5 0 0,-1 0 64,1 0-55,0 0 0,-1 0-188,1 0 169,0 0 1,0 0-285,-1 0 0,-4 0 74,0 0 1,-5 0-29,5 0 173,-7 0-13,3 0-153,1 0-184,-6 0 93,6 0-274,-7 0 242,0 0 1,0-7 0,0-1 0</inkml:trace>
  <inkml:trace contextRef="#ctx0" brushRef="#br0" timeOffset="979">18257 45 8265,'-7'-8'198,"6"-5"72,-6 5 1,9-1-824,3 5 312,-4 2 1,17 4 182,-3 2 1,11 6 79,3 10 1,4-4-30,11 4 0,-3 1-22,8-1 0,2 1 43,-2-2 1,1-2-42,-1 2 1,-5-7 99,0-2 1,-6-2-58,-9 2 1,-4 3 39,-1-4-69,-12-2 0,1 1-4,-13-3 193,0-3 1,-5 6-109,0-3 0,-11-4 144,1 4 1,-5 2-107,1-2 0,-2 6 124,-4-1 1,-1-2-155,6 2 1,-4-2 14,4 2 0,-4 3 21,4-3 0,1-2 13,4 2 1,-5-5 6,1 4-46,-1-5 1,5 2-86,1-6 135,-1 7-461,7-6 59,-5 6-12,11-14 1,-4 4-82,6-7 17,0 0 0,0-4 30,0-1 1,0-5 158,0 1 1,0-2 15,0 1 0,0-3-33,0-6 0,1 4 375,4 1 0,-3 1 149,3-2 1,-4-1 202,-1 7 0,0-6-208,0 6 0,-1 4 387,-4 5-368,3 0 97,-11 2-540,5 2 88,-7 6 0,5 4-121,1 1 42,5 7 0,-4-9-143,3 7 180,4-7 0,-6 5-238,7-3 17,0-3-450,0 4-1026,0-6 1726,0 7 0,0-5 0,0 4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8:25.920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15 74 10990,'8'7'-266,"-1"-4"-953,-7 7 2324,0-7-840,0 10 0,0-5-336,0 7 0,0-5 168,0-1 1,-2 1 203,-3 5 1,4 0 232,-4-1 1,-2 3-35,2 2 0,0 4 58,5 6 1,0 1-465,0-1 1,0 7 2,0 3 0,0 6 17,0 4 1,0 4 4,0 11 1,0 3-278,0 7 1,5 7-189,0 7 1,5 1 61,-5 4 0,5-3 192,-5-2 0,4-7 16,-4-2 1,0-7 7,-5-9 1,2 1 43,3-10 0,-4 5 70,4 4 1,-3-1 39,-2 7 0,0-5 3,0 4 1,0 6-29,0 4 1,0 1-194,0-6 0,0 1 228,0-1 1,0 6-253,0-1 1,0 5 19,0-4 1,0 1-188,0-2 1,0 2 112,0 3 1,0-7-46,0-8 0,0 1 38,0 4 0,0-1-50,0-3 0,0-2 40,0-4 1,0-4 1,0 0 1,0 3 210,0-8 0,0 1 139,0-6 0,2 4-245,2 5 1,-2 0 169,3-4 1,-3-2-51,-2-3 0,0-3 153,0 2 0,0 5-197,0 1 0,0 1 25,0-1 1,0 2-31,0-7 0,0 5-33,0-5 0,0 0 41,0-5 1,0 0 4,0 0 0,0-2 13,0-3 0,1-1-16,4-4 1,-3-3-31,3 4 1,-4 1 13,-1-2 0,0 0 19,0-4 0,0-1-15,0 0 1,0-1-5,0-3 1,0-3-137,0-2 89,0-4 1,0 6-102,0-8 94,0 1 0,0-5-48,0 0-16,0-7-244,0 3 191,0-6 194,0 0 1,0 0-1</inkml:trace>
  <inkml:trace contextRef="#ctx0" brushRef="#br0" timeOffset="1">133 133 9289,'0'-8'621,"0"1"-995,0 7 146,0 0 1,6-2 156,4-2 0,-2 2-48,2-3 0,6 3-2,9 2 0,3 0 100,1 0 0,7 0 44,3 0 1,4 0-52,1 0 1,6 0-51,4 0 1,-1-1 103,0-4 1,1 3-42,5-3 1,0-1 17,0 1 1,-1 0 27,1 5 0,0 0 124,0 0 1,0 0-56,-1 0 0,1-5-55,0 0 0,0 0 14,0 5 1,-4 0 200,4 0 1,-10 0-111,5 0 0,-12 0-68,-2 0 0,-1 0-35,5 0 1,-7 0-191,-2 0 1,1 0 63,-2 0 1,7 0 121,-2 0 0,-1-1 220,1-4 1,0 2-125,5-7 1,3 2-146,-3-2 0,4 2-31,-9 3 1,-1 3-154,1-3 1,-7 4 134,3 1 1,-4 4-37,-2 1 1,-4 2 233,-1-2 0,-1-4-118,2 4 1,1-3-83,-7-2 1,6 5-11,-6 0 1,6 0 265,-6-5 0,6 0-64,-5 0 0,6-2-38,-2-3 1,2 3-121,-1-2 1,3-3-186,-4 2 1,-1 0 68,1 5 0,-1-5 147,2 0 0,-4 1-64,-6 4 1,-1 0 34,1 0 1,0 0 27,0 0 1,-6 0 45,1 0 105,-7 0 1,6 4-128,-5 1 39,-2 0-102,11-5 89,-5 0-119,7 0 1,0 0 104,-1 0-252,1 0 0,0 0 37,0 0 0,-6 0-97,1 0 258,0 0 0,5 0-12,-1 0-129,-5 0 3,4 0 267,-5 0 1,2 0-48,-1 0 51,-5 0-123,9 0 5,-12 0-7,12 0-2,-11 0 1,9 2-43,-6 3 0,2-4 32,-2 4 7,-4-3 1,8-2-16,-5 0 36,-2 0-66,11 0-1,-11 0-91,11 0-15,-12 0-65,13 0 158,-13 0-94,6 6 0,-6-4 29,4 3-210,-3-3 180,4-2 9,-6 0-32,0 0-4,7 0-321,-5 0 241,4 6 269,-6-4 0,0 11 0,0-5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8:33.869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 5556 11685,'2'8'-3040,"2"-3"2956,-2-3 1,6-2 340,-3 0 1,-2 0 51,7 0-103,-6 0-287,9 0 71,-5 0-41,6 0 0,1 0 195,0 0 1,-5 0-124,-1 0 1,-5-2-273,1-3 115,3 4 0,-5-6 37,7 7 1,-7-1 45,2-4 0,-2 3 64,2-3-38,-3 4 18,4 1 63,-6 0 1,2 0 166,3 0-58,-3 0-174,4 0 0,-4 0 173,3 0-51,-4 0-56,12 0 1,-5 0-4,7 0 0,0 0-64,0 0 1,-4 0 37,4 0 0,-2 0-74,11 0 1,1 0 64,4 0 1,2 0-48,3 0 1,6 0 24,9 0 0,-2 4-14,7 1 1,-5 0 10,5-5 1,5 5 0,4 0 0,3 0 35,-3-5 1,-1 5-30,7 0 0,-2 0-5,2-5 1,-4 5 3,-6-1 1,-1 1-29,1-5 0,3 0 37,-3 0 0,2 0-6,-12 0 1,1 0 17,-1 0 1,2 5-10,3 0 1,1 0 71,-6-5 1,7 0-69,-2 0 1,6 2-60,-1 3 0,3-4 57,-8 4 0,3-3-56,2-2 1,4 1 37,1 4 0,0-3-4,-5 3 0,-5-4 9,-1-1 0,-2 0-9,-2 0 1,-2 0 4,-12 0 1,-3 0-4,-7 0 0,1 0 339,-6 0-305,-1 0 143,-4 0-132,0 0 1,-7 0-64,-2 0 1,-6 2-266,0 3-293,7-3 390,-5 4 92,11-6 1,-10 5-154,7 0 245,-1 0-96,6 1 16,0-4 392,0 5 34,-7-7 0,0 4 137,-3 1-237,-4 0-248,6-5 261,-7 0-868,0 0 520,0-6-604,6 4 679,-4-4 0,6 6-42,-3 0 332,-3 0-217,11 0 0,-11-2-92,2-3 45,5 3 0,-6-4 9,7 6 0,-5 0 309,4 0-134,-5 0-182,9 0 0,-5-5-9,7 0 0,-6 0-51,1 5 111,0 0 0,5 0-40,-1 0 1,1-5-40,0 0 1,-5 0-23,-1 5 0,1 0-15,5 0 0,-5 0 35,-1 0 23,1 0 0,5 0 1,0 0-63,-1 0 20,1 0 92,0 0 3,-1 0 1,-4 0 327,0 0-194,-7 0-77,4 0 1,-7 2-566,0 3 326,0-3-292,0 4 181,0-6-665,0 0 908,-7 0 0,-1 0 0,-7 0 1</inkml:trace>
  <inkml:trace contextRef="#ctx0" brushRef="#br0" timeOffset="1">3573 103 8597,'-10'-15'-757,"0"1"576,7 5 0,-5-2 135,3 6 174,3-6 0,-9 7-185,6-5 171,0 5 0,0-4-136,0 3 12,0 4-380,5-6 459,0 7 1,0 7-15,0 2 1,0 6-25,0 5 1,0 3-19,0 6 0,0 7-15,0 3 1,0 10-3,0 5 1,0 5 116,0 4 1,0 6-244,0 9 0,0 4 133,0 6 0,0-6 42,0-4 1,0-7-24,0-3 1,0-4 15,0 4 0,0-6-20,0 2 1,0-3-5,0-3 1,0 1 7,0 0 0,0 0-34,0 0 1,0-1 71,0 1 1,-1 2-1,-4 2 1,2-2-25,-7 2 0,6-2 0,0-2 0,0 1-9,-1 4 0,4-4 2,-4 4 1,3-4-66,2-1 0,0 2 69,0 2 0,0 3-73,0 2 1,0-2 43,0-8 1,0 3-10,0 2 0,0-7-21,0 3 1,5-5 2,0 0 1,0 3 15,-5-3 0,0 1 4,0-1 0,0 3 16,0-3 0,5-2 125,0 2 1,0-6-135,-5 1 0,0-4-44,0-1 0,1 1-3,4-1 1,-3 0 42,3 0 1,-4 0-8,-1 0 1,0 5 13,0 0 0,0 5-18,0-5 0,0 5 5,0-5 1,5 11-5,0-1 0,0-3-10,-5-7 1,0 1 17,0-1 0,0 0 4,0-5 1,0-4 75,0-1 1,0-7 11,0 3 0,0 1-14,0-2 1,0 2-54,0-2 0,0-1-29,0 6 1,0-6 38,0 1 0,0-3 8,0-2 1,0-1-102,0-3 1,0 2-219,0-2 1,0-4 97,0-1 1,0-4-366,0-1-238,0-1 345,0 1 438,0-7 0,0 5 0,0-4 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84"/>
    </inkml:context>
    <inkml:brush xml:id="br0">
      <inkml:brushProperty name="width" value="0.11429" units="cm"/>
      <inkml:brushProperty name="height" value="0.11429" units="cm"/>
      <inkml:brushProperty name="color" value="#FFC114"/>
    </inkml:brush>
  </inkml:definitions>
  <inkml:trace contextRef="#ctx0" brushRef="#br0">0 95 7668,'16'0'-11,"-6"0"10,1 0 0,-1 0 1,6 0 0,-1 0-1,1 0 1,1 0 18,4 0 1,-2 0-9,7 0 1,-5 0 2,5 0 1,-5 0-38,5 0 0,-5 0 21,5 0 1,-6 0-5,6 0 0,-1 0 4,1 0 1,1 0-5,-6 0 0,2 0-2,-3 0 1,0 0 8,6 0 0,-7 0-2,1 0 1,3 0 0,-2 0 1,0 0 0,-6 0 0,6 0 31,0 0 1,1 0 3,-1 0 1,-4 0-34,4 0 0,-2 0 2,2 0 1,-2 0 12,7 0 0,-7 0-7,2 0 0,1 0 7,-1 0 0,0 0-5,-5 0 1,4 0-2,1 0 0,0 0 34,-5 0 0,-1 0 3,1 0 1,-1 0-42,1 0 1,0 0 4,-1 0 1,3 0-13,2 0 0,-2 0 20,2 0 1,3 0-27,-2 0 0,1 0 20,-1 0 1,-4 0 14,4 0 1,2 0 18,-2 0 1,5 0 2,-6 0 0,3 0-20,-2 0 0,-4 0 11,4 0 0,-4-6-33,-1 1 0,1 0 26,4 5 1,-9 0-112,4 0 97,3 0 1,-2 0-64,4 0 1,-4 0 35,-1 0 1,-1 0-9,1 0 0,-1 0 30,1 0 0,0 0 2,-1 0 0,1 0 32,-1 0 0,1 0-42,0 0 1,1 0-7,4 0 0,-4 0 13,4 0 0,1 0-29,-1 0 0,0 0 5,-5 0 1,-1 0-7,1 0 1,5 0 18,-1 0 0,1 0-9,-5 0 0,-1 0-14,1 0 1,0 0 9,-1 0 0,2 0 86,4 0 1,-3 0-74,2 0 1,-2 0 40,-3 0 0,3 0-24,2 0 0,-2 0 0,3 0 1,-2 0-12,1 0 1,-2 0 0,3 0 1,1 0-36,-1 0 1,0 0 33,-6 0 1,8 0-31,3 0 0,-4 0 22,-1 0 1,2 0-12,-3 0 0,3 0 23,-2 0 0,-2 0 0,7 0 1,-7 0 18,2 0 0,1 0 6,-1 0 1,0 0-71,-6 0 0,6 0 44,0 0 0,0 0-63,-6 0 0,1 0 55,0 0 1,-1 0 4,1 0 1,-1 0-14,1 0 1,0 0-4,-1 0 1,1 0 5,-1 0 0,3 0 4,2 0 0,-2-5 3,3 0 1,-2-1-1,1 6 1,0 0 102,5 0 1,-4 0-101,5 0 1,0 0-17,5 0 1,1-5 15,-1 0 0,0 0 1,0 5 0,6 0-10,-1 0 0,0 0-5,-4 0 1,-1-5-18,0-1 0,0 1 29,0 5 0,1 0-36,-1 0 1,-2-2 23,-3-3 0,4 3 3,-4-3 0,-2 4 0,2 1 0,-2 0 1,2 0 0,-2 0 1,-3 0 1,-2-6 0,7 1 1,-7 0-1,2 5 1,-4 0-3,-1 0 0,0 0-76,-1 0 0,1 0 70,-1 0 1,1 0-2,0 0 0,-1 0 4,1 0 0,-1 5-4,1 0 0,0 1 20,-1-6 1,6 0-24,0 0 1,0 0 21,-6 0 1,1 0-17,-1 0 0,6 0 13,0 0 0,0 0-7,-6 0 0,1 0 0,0 0 1,4 0 0,1 0 1,0 0-3,-5 0 1,-1 0-3,1 0 1,5 0 0,-1 0 0,1 0 7,-5 0 1,5 0-7,-1 0 0,3 0 40,-2 0 0,-4 0-37,4 0 0,-4 0 76,-1 0 1,-1 0-78,1 0 0,0 0 2,-1 0 1,1 0-42,-1 0 31,1 0 1,-1 0-160,1 0 165,0 0 1,-1 0-25,1 0 1,-1 0 5,1 0 1,0 0 21,-1 0 0,1 5 17,-1 0 1,6 0 8,0-5 0,0 0-27,-6 0 0,6 0 7,0 0 0,0 0-4,-6 0 0,3 0 5,3 0 1,-4 0 20,4 0 1,-4 0-14,-1 0 0,1 0 17,4 0 1,-4 0-37,4 0 0,1 0-1,-1 0 1,2 0-1,-3 0 1,0 0-2,6 0 0,-6 0-1,6 0 0,-5 0 10,5 0 0,-2 0-27,2 0 1,2 0 16,-7 0 1,5 0 27,-5 0 0,5 0-13,-6 0 0,3 0 4,-2 0 0,-2 0-16,7 0 0,-7 0 1,2 0 1,1 0-3,-1 0 1,2 0 7,-3 0 1,5 0-46,6 0 0,-5 0-6,0 0 1,0 0-9,5 0 1,-2 0 40,-3 0 0,4 0-6,-4 0 1,3 0 12,3 0 0,-3 0-14,-3 0 1,3 0 100,-3 0 1,4 0-95,1 0 0,-5 0 91,0 0 0,-5 0-71,5 0 0,-2 0-3,2 0 1,2 0-5,-7 0 1,5 0-5,-6 0 1,8 0-3,-2 0 0,-3 0 12,-3 0 1,3 0-30,-2 0 1,7 0 17,-2 0 0,-4 0 34,-1 0 0,1 0-29,-1 0 0,5 0-4,-5 0 0,2 0-3,-3 0 0,-2 0-1,2 0 1,3 0 3,-2 0 0,1 0 4,-1 0 1,-2 0-10,7 0 0,-7 0 5,2 0 1,2 0-4,-3 0 1,3 0 1,-2 0 0,-2 0 4,7 0 0,-7 0 11,2 0 1,-2 0 1,1 0 1,-1 0-9,7 0 1,-6 0-5,0 0 1,3 0-7,-2 0 0,6 0 8,-1 0 0,-1 0-11,1 0 1,-6 0 14,6 0 1,-1 0-2,1 0 1,-2 0 7,-3 0 1,1 0 0,4 0 0,2 0 27,-7 0 0,5 0 6,-5 0 1,6 0-36,-1 0 0,-1 0 6,1 0 0,-6 0-41,6 0 1,-5 0 39,5 0 1,-2 0-28,2 0 1,-1 0-29,-5 0 0,-1 0-10,7 0 1,-1 0-1,1 0 0,-2 0 33,-3 0 1,3 0-5,7 0 1,0 0-1,1 0 1,-3 0 29,-3 0 0,5 0-20,0 0 0,-5 0 3,6 0 1,-5 0 11,5 0 1,-1-2 2,0-3 1,-2 3-7,-3-3 0,4 4-6,-4 1 0,3 0 18,3 0 0,-6 0-15,0 0 1,-6 0 39,6 0 0,-5 0-40,5 0 1,-2 0-1,2 0 1,-1 0-28,-5 0 1,-1 0-3,7 0 0,-6 0-31,0 0 1,-1 0 37,2 0 1,-3 0 14,2 0 1,3 0-10,-2 0 0,-1 0 14,-4 0 0,5 0 24,0 0 1,-1 0 9,-4 0 0,1 0 4,4 0 0,-4 0 12,4 0 1,-3 0-48,-3 0 1,1 0 9,-1 0 1,1 0-46,0 0 0,-1 1 42,1 4 1,5-3-19,-1 3 1,3-3 21,-2-2 1,-4 0-5,4 0 0,1 5 21,-1 1 1,5-1 5,-5-5 0,5 0 71,-5 0 1,6 0-85,-1 0 0,-1 0 11,1 0 0,-6 0 2,6 0 0,-5 0-67,5 0 1,-1 0 25,0 0 0,3 0-6,-7 0 0,5 0 4,-5 0 0,5 0-12,-5 0 1,5 0-4,-6 0 0,6 0 19,-5 0 1,5 0-5,-5 0 1,7 0 3,-2 0 0,-4 0 16,-1 0 1,3 0 7,2 0 0,-3 0 4,-2 0 0,-2 0-11,1 0 0,-2 0 3,3 0 0,1 0-40,-1 0 1,0 0 32,-6 0 0,1 0-24,-1 0 0,6 0 19,0 0 1,0 0-42,-6 0 1,1 0 29,0 0 0,-1 0-2,1 0 0,-1 0 4,1 0 0,5 0 1,0 0 1,-1 0-4,-4 0 0,0 0 3,-1 0 0,1 0-22,-1 0 1,6 0 22,0 0 0,0 0-2,-6 0 1,1 0 3,0 0 0,-1 0 7,1 0 0,1 0-2,4 0 0,-4 0 2,4 0 1,-4 0-8,-1 0 1,0 0 0,-1 0 0,6 0-6,0 0 1,0 0 5,-6 0 0,2 0-7,4 0 1,-2 0 9,7 0 1,-5 0-1,5 0 0,0 0-6,5 0 0,-5 0-1,0 0 1,0 0 18,5 0 1,2 0-15,4 0 0,-3 0-7,8 0 1,-7 0 6,1 0 1,-1 0-10,1 0 0,-3 0 43,3 0 0,-3 0 3,-1 0 1,-1 0-29,0 0 1,0 0 1,0 0 1,1 0-9,-1 0 1,0 0 7,0 0 0,0 0-31,0 0 0,-5 0 31,0 0 1,-1 0-35,1 0 0,1 0 15,-6 0 0,0 0-3,-5 0 1,1 0 3,4 0 1,-4 0-2,4 0-2,-4 0 1,-1 0 4,-1 0 1,1 0-1,0 0 0,-1 0-20,1 0 0,-8 1 11,-2 5 1,2-5 0,1 6-19,7-7 0,-6 0-3,0 0 1,-4 2-50,4 3 0,-5-3 42,6 3-3,-1-3 1,4 0 11,-4 3 1,4-3 52,-3 3 0,-3-3-29,3-2 0,-6 0-3,5 0 0,-5 5 92,6 0-27,-1 0 1,1-5 47,-1 0 0,-5 0-85,6 0 1,-6 0-32,5 0 70,-6 0-65,9 0-28,-11 0 0,7 0-43,-4 0 79,-3 0-354,5 0 263,-7 0-1168,0 0 316,-7 0 37,5 0 902,-5 0 0,0-7 0,-1-1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85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32 8129,'-16'0'-27,"1"0"151,-1 0 0,6 0 142,-1 0 0,6-5 259,-5-1-30,6 1-60,-3 5 74,7-7-302,0 6 0,2-6 43,3 7 1,-1 1-60,6 5 0,-5 2 36,6 8 0,-2-1-190,1 1 0,2 5 11,-7 0 1,6 6 5,-6-1 0,5-1-153,-5 1 1,6 0 68,-6 5 0,2-7-68,-2-3 1,-3-4 78,3-1 0,-3-6-48,-2 1 0,0-6 99,0 5-94,0-6 1,0 1 7,0-10 0,0-4-9,0-7 1,0 1-143,0-1 1,2-6 107,3-4 1,-3 1 90,3-1 0,2 6-59,-2-6 0,5 7 57,-5-2 1,6 3-50,-6 3 0,7 1-128,-1 4 0,-3-3 74,3 8 0,-6 0 27,5 5 1,-6 2 148,1 3 1,2-2-128,-2 8 1,0-6 225,-5 5 0,0 1-80,0 4 0,0-4 166,0-1 1,-2-5-55,-3 6 1,2-6-27,-8 5 1,1-6-7,-6 1 0,1 2-50,-1-2 0,1 0-150,-1-5 1,0 0 236,1 0-478,-1 0 1,1 0 148,-1 0 0,6 0-2097,-1 0 1283,8 0 942,-4 0 0,14-7 0,1-1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86"/>
    </inkml:context>
    <inkml:brush xml:id="br0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15 118 18358,'-6'-15'-2077,"4"7"1,-4 0 1439,6 3-651,0 4 520,6-6 1626,-4 7-375,11 0 0,-5 0 51,7 0-476,-1 0 1,8 0 270,2 0 1,1 0 2,4 0 1,-1 0-35,11 0 1,-5 0 107,5 0 0,1 0-670,4 0 1,3 0-222,-3 0 0,4 0-280,-9 0 749,3 0 0,2-6 1,0-3-1</inkml:trace>
  <inkml:trace contextRef="#ctx0" brushRef="#br0" timeOffset="1">1103 30 16689,'8'-2'570,"-3"-3"-1462,-3 4 244,-2-6 1,5 6 712,0-4 0,6 3 118,-1-3 0,4 4-84,6 1 1,-2 0-245,7 0 0,-4 0 156,8 0 0,-3 0-80,9 0 0,-3 4 178,3 1 1,-3 0 270,7-5 0,-1 0-356,1 0 0,2 5-209,-7 0 0,2 0-218,-1-5 403,-4 0 0,4 0 0,-5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88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1 30 8072,'1'-8'-671,"4"3"1,-2 3 887,7 2 0,0 0-100,5 0 1,-1 0-49,1 0 0,6 0-144,4 0 1,8 0 57,1 0 1,8 0-146,2 0 0,2 0 128,8 0 1,0 0-312,5 0 345,-7 0 0,12 0 0,-4 0 0</inkml:trace>
  <inkml:trace contextRef="#ctx0" brushRef="#br0" timeOffset="1">1765 30 7802,'1'-8'201,"4"3"159,-3-3-480,4 6 0,1-4 47,3 6 0,3 0-88,1 0 0,1 0 84,0 0 0,4 0-165,1 0 1,6 5-40,-1 0 1,2 1 147,3-1 1,1 2-195,3 2 327,-3 4 0,12-4 0,-6 5 0</inkml:trace>
  <inkml:trace contextRef="#ctx0" brushRef="#br0" timeOffset="2">2720 74 7934,'8'-14'0,"-1"-1"0,-1 0 0,4 2 0,3 3 0,2 5 0,-1 4 0,1 1 0,0 0 0,0 0 0,-1 0 0,1 0 0,1 1 0,4 4 0,3-3 0,6 4 0</inkml:trace>
  <inkml:trace contextRef="#ctx0" brushRef="#br0" timeOffset="3">3484 60 8559,'10'-15'-153,"0"0"0,-5 5 484,5 1 0,-1 5-107,6-1 0,0 4-519,0 1 0,1 0-73,3 0 1,-1 0-106,7 0 0,-1 0 249,6 0 1,-6 0-97,1 0 1,-1 5 204,6 0 1,-1-1 114,0-4 0,-4 2 24,-1 3 0,1-3 0,4 3 0,-1-4 0,-2 1 0,-3 1 0,-2 2 1,-3-2-1,-1-1 0,-3-2 0,1 2 0,0 1 0,-1 2 0,1-2 1,0-1 515,0-2 0,-1-5-521,1 0 0,-4 0-155,4 5 49,-3 0 1,9-2 101,-7-3 0,1 4-45,0-4 1,0 3 19,-1 2 0,1-1-4,0-4 1,-1 3-22,1-3 1,0 3 19,-1 2 1,1 0-225,0 0 0,0 2 91,-1 3 1,1-3 59,0 3 1,-1 1 47,1-1 1,0 2 39,-1-3 0,6-2 0,0 3 0,-1 1 0,-4-1 0,0 0 0,-1-5 0,1 5 0,0 0 0,-5 0 418,-1-5-277,1 0 0,5 0 31,0 0 0,-6 0-96,1 0 1,-5 0 117,5 0-273,0 0 0,4 0 104,1 0 0,5 0-274,-1 0 0,2 0-92,-1 0 341,3 0 0,13 0 0,1 0 0</inkml:trace>
  <inkml:trace contextRef="#ctx0" brushRef="#br0" timeOffset="4">5542 118 7909,'2'-14'0,"1"-1"0,2 0 0,-2 1 0,1 1 0,0 3 0,6 5 0,3 3 0,2 2 0,0 0 0,-1 0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93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0 59 9193,'0'-15'0,"2"2"0,3 4 0,5 2 0,4 2 0,6 0 0,5 2 0,2 1 0,4 2 0,2 0 0,3 0-438,2 0-717,7 0 755,1 7 1,11-4 399,-3 7 0,3 0 0,2 4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94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0 44 8543,'9'0'-762,"-3"-6"1,-1 3 727,0-7 1,6 7 64,-1-2 1,-2 3 156,2 2 0,0-5-73,5 0 1,-1 0-106,1 5 0,1 0 0,2 0 1,4 0-1,0 0 0,3 0 1,1 2-1,2 1 0,5 2 1,2 0-1,6 0 0,3 0-10,5-2 0,4 5 0,5 0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95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0 44 8543,'9'-14'-560,"-3"6"780,1-5-310,1 11 1,6-5-248,1 7 1,2 0 23,2 0 0,-1 0 224,7 0 1,-6 0-152,6 0 0,-1 0 119,6 0 1,1 5 120,3 0 0,3 7 0,8-4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96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0 59 8201,'15'-15'0,"0"1"0,-1 1 0,1 3 0,0 5 0,0 3 0,-1 2 0,1 0-1046,0 0 1,6 5 1045,3 0 0,4 7 0,2-4 0</inkml:trace>
  <inkml:trace contextRef="#ctx0" brushRef="#br0" timeOffset="1">912 74 8472,'6'-21'118,"-3"6"229,7 0-367,-6 1-744,9 12 435,-5-5 0,2 7-303,-1 0 280,8 0 0,-1 0 352,4 0 0,2 0 0,1 7 0,7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19:42.591"/>
    </inkml:context>
    <inkml:brush xml:id="br0">
      <inkml:brushProperty name="width" value="0.08571" units="cm"/>
      <inkml:brushProperty name="height" value="0.08571" units="cm"/>
      <inkml:brushProperty name="color" value="#004F8B"/>
    </inkml:brush>
  </inkml:definitions>
  <inkml:trace contextRef="#ctx0" brushRef="#br0">133 338 6719,'0'9'-922,"0"-3"924,0-6 193,0 0-164,6 0 6,-4 0-19,4 0 7,-6 0 438,0 0-318,7 0 1,-6-2-76,4-2 120,-3 2-89,-2-5-84,0 7-329,0 0 238,0-6 32,0 4 58,0-4-47,0 6 70,0 0-38,6 0 66,-4 0-67,5 0 1,-6 0 13,4 0-11,-3 0 0,9-2 1,-6-3 1,2 3-24,-2-2 8,-4 2-90,12 2 98,-5 0 0,2 0 0,0 0 0,-5 0-8,5 0 1,-5 0 9,4 0 0,-4 0-1,5 0 0,-5 0 3,5 0 0,-5 0 2,5 0 0,-6-5 8,6 0 2,0 0-13,5 5 1,-2-1 0,-3-4-1,3 3 1,-5-4-1,7 6 0,-1 0 0,-4-5 0,0 0 0,-7 0 0,5 5 34,-3 0-32,-3 0-1,4 0 3,1-7-3,-5 6 0,11-6-2,-12 7 1,7 0-4,-3 0 5,-3-6-6,11 4 4,-11-5 0,11 7 1,-10-4 0,7-1 0,-7 0 0,5 5 0,-3 0 0,-3 0 31,4 0 3,1 0 41,-6 0 0,8-5-57,-5 0 39,-2 0-21,5 5-47,-7 0 1,1 0 13,4 0-10,-3 0-32,4 0 54,-6 0-132,0 0 110,7 0-55,-5 0 45,4 0-21,-6 0 35,7 0 2,-6 0 1,7 0 27,-3 0-45,-3 0 6,4-6 8,-6 4-292,7-5 266,-5 7-255,4 0 285,-6 0 0,0 0 0,0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98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1 74 8633,'13'-15'0,"-2"1"0,-3-1 1186,-1 0-848,4 7 1,-7 1-311,5 7 1,-4 0-307,5 0 1,0 0-652,5 0 1,4 0 258,1 0 1,11 2-144,-2 3 813,10-3 0,-1 11 0,6-5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099"/>
    </inkml:context>
    <inkml:brush xml:id="br0">
      <inkml:brushProperty name="width" value="0.08571" units="cm"/>
      <inkml:brushProperty name="height" value="0.08571" units="cm"/>
      <inkml:brushProperty name="color" value="#66CC00"/>
    </inkml:brush>
    <inkml:brush xml:id="br1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0 103 8472,'36'-6'0,"-9"2"-11,2-5 1,-8 4 248,4-5 1,-6 7-43,6-2 0,-7-2-304,1 2 1,-2 0-1,-1 5 1,2 0-1,3 0 1,0 0 0,2 0-1,0 0 1,3 2-1,0 1 108,-1 2 0,3 7 0,-5-4 0</inkml:trace>
  <inkml:trace contextRef="#ctx0" brushRef="#br1" timeOffset="1">1250 59 11866,'21'-6'-311,"-3"-3"908,7-5 0,-7 1 14,1 3 1,2 3-447,-1 7 1,1 0 135,-1 0 1,-2 2-1156,6 3 1,-4 3 213,4 7 0,1-6-608,4 1 0,1-2 1260,-1 2 0,7-3 1,2-7-1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101"/>
    </inkml:context>
    <inkml:brush xml:id="br0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0 15 12249,'28'0'0,"-2"0"0,-2-1 0,3-3 0,-1-1 0,-2 2 0,-3 1 0,1 2 0,1 0 0,1 0-65,1 0 1,-6 0 0,4 0-1248,-2 0 688,-1 7 603,1-5 0,2 11 0,6-5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102"/>
    </inkml:context>
    <inkml:brush xml:id="br0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1 45 11849,'21'-8'-207,"-5"-4"467,4 7 0,-4-4 37,-1 4 201,-1 0-150,1 5 1,0 0-954,0 0 440,6 0 1,-8 0-83,6 0 1,-6 5-106,7 0 0,1 4-538,-1-4 1,6 5 173,-1-5 737,2 0 1,9-5 0,2 0 0</inkml:trace>
  <inkml:trace contextRef="#ctx0" brushRef="#br0" timeOffset="1">1294 45 11811,'29'-2'-368,"1"-1"175,-1-2 0,1 0 1034,-1 5 0,0 0-436,1 0 1,-1 0-503,1 0 1,-1 0-667,0 0 1,2 5 374,4 0 0,-4 0-348,3-5 0,4 5 749,1 0-1,3 0 1,2-5 0,1 0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104"/>
    </inkml:context>
    <inkml:brush xml:id="br0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0 73 11626,'21'-7'-510,"2"-1"0,5-5 744,-4 3 1,4-1-1,-3 6 1,2 2-1,3-1 1,-1 1-1,-1-2 1,-2 2-1,-1 3 1,1 5-1,2 3-224,1 0 1,0 5-1,1-5 1</inkml:trace>
  <inkml:trace contextRef="#ctx0" brushRef="#br0" timeOffset="1">1264 102 11557,'23'-6'-65,"3"-3"226,-6-5 1,1-1-236,-1 0 1738,-4 7-928,12 2 1,-10 6-1727,6 0 390,-6 0 416,10 0 0,-10 1-1825,6 4 1049,1-3 997,4 11 0,1-5 0,-1 7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106"/>
    </inkml:context>
    <inkml:brush xml:id="br0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0 44 11763,'30'-6'0,"-1"-3"0,0 1 0,1 2 0,-1 1 0,-1 0 633,-4 2 1,4 1 0,-2 4-1277,7 3 376,-2-4 1,5 11-240,-7-7 0,1 4 286,-1-4 1,5 7 219,1-2 1,6 3-1,-4 1 1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107"/>
    </inkml:context>
    <inkml:brush xml:id="br0">
      <inkml:brushProperty name="width" value="0.11429" units="cm"/>
      <inkml:brushProperty name="height" value="0.11429" units="cm"/>
      <inkml:brushProperty name="color" value="#66CC00"/>
    </inkml:brush>
    <inkml:brush xml:id="br1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1 74 11466,'15'-6'-418,"4"-1"677,1-3 1,1-1 85,-1 6 0,-4-5 9,3 5 0,-1 0-73,2 5 1,-2-4-215,7-1 1,-6 0-1011,6 5 0,-3 0 523,3 0 0,6 5-725,-6 0 1172,6 6 1,-2-3 0,8 7 0</inkml:trace>
  <inkml:trace contextRef="#ctx0" brushRef="#br1" timeOffset="1">1559 162 8502,'21'-22'0,"2"2"0,6 10 817,1-3-594,-7 12 1,9-4-20,-2 10-1409,2-4 719,4 12 0,-5-5 486,4 7 0,2 0 0,1-1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12.109"/>
    </inkml:context>
    <inkml:brush xml:id="br0">
      <inkml:brushProperty name="width" value="0.11429" units="cm"/>
      <inkml:brushProperty name="height" value="0.11429" units="cm"/>
      <inkml:brushProperty name="color" value="#66CC00"/>
    </inkml:brush>
  </inkml:definitions>
  <inkml:trace contextRef="#ctx0" brushRef="#br0">1 57 10566,'41'-23'0,"-1"5"0,3 7 0,-2 6 0,1 5 0,2 5 117,5 5 1,10 9 0,8 4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6T18:39:33.408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63 32 7950,'-14'-2'713,"3"-3"-414,4 3 0,2-6 597,0 2-330,0 5-491,-2-6 15,5 7 1,-5 2 82,7 3 1,2 5-292,3 11 0,-1-2 129,6 7 0,-5-5-59,6 5 1,-3-5-73,3 5 1,-3-7-53,-2 1 0,-3-2-57,7-3 243,-6 1 667,10 0-241,-13-8-217,6-1 1,-5-7-64,3 0 0,-3-2-267,3-3 1,-3-5 120,-2-11 0,0 4 118,0-4 0,0 9-127,0 1-329,0 1-303,0-6 1,0 6 9,0 0 42,0 6 92,0-3 681,0 7 760,0 0-566,0 7-126,0-5 79,0 5 1,0-6 145,0 5-668,0-5 162,0 6-692,0-7-369,-7 0-577,5 0 1653,-5 0 0,0 0 0,-1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22:16.527"/>
    </inkml:context>
    <inkml:brush xml:id="br0">
      <inkml:brushProperty name="width" value="0.11429" units="cm"/>
      <inkml:brushProperty name="height" value="0.11429" units="cm"/>
      <inkml:brushProperty name="color" value="#004F8B"/>
    </inkml:brush>
  </inkml:definitions>
  <inkml:trace contextRef="#ctx0" brushRef="#br0">45 13656 7041,'0'9'-246,"0"-3"0,-2-6 89,-3 0 293,4 0 20,-6 7 151,7-6-215,0 6 132,-6-7-132,4 0 241,-5 0-142,7 0-121,0-7 0,-1 6 15,-4-4-30,3 3-86,-4 2 162,6 0-237,0-6 163,0 4 158,0-5-56,0 7 121,0 0-178,0-6-86,0 4 48,6-11 1,-2 11-76,5-2 0,-4-3 96,5 2-98,-7-6 0,10 7 17,-3-5 1,-2 4-37,2-5 1,-2 5 31,2-5 1,3 5-4,-3-4 46,3-1 1,2-3-29,-1 3 0,1-2 96,0 8 0,-5-8-91,-1 2 1,0 2 67,0-2 1,4 5-79,-3-4 0,-2 4 3,2-5 0,0 5 21,5-5 0,-5 5 28,-1-4-47,1-1 0,5-3 37,0 3-19,-1-3 1,1 6-12,0-2 0,-6-5-22,1 5 25,0 2 0,5-4-53,-1 6 1,-4-5 101,0 5-40,0-6 0,3 7 26,-3-5 0,3 4-40,-3-5 1,-2 7 11,2-2 1,-6-2-8,6 2 1,-5-1 66,5 1 1,-5 2-46,5-7 1,-5 7 59,4-2-71,1-4 0,0 3-3,0-4 0,-5-1-86,4 6 0,-4-2 89,5 2 1,-5 4-134,5-4 0,-5-2 112,5 2 1,-6-1-64,6 1 0,-5 3 65,5-3 0,-5-1-2,5 1 0,-5-2 12,4 3 1,-4 0 12,5-6 0,-5 7 92,5-2 1,-5-1-109,4 1 1,-4-5 141,5 5-79,0-6-82,5 3 1,-1-7-5,1 0 0,-5 5-14,0 1 1,-5 5-8,4-1-26,1-3 33,5 0 0,0-5-2,-1 3 0,-4-1 23,0 6 1,-5-7-8,5 3 0,-1 1 1,6-2 1,-5 2 1,0-2 1,-2-3 4,2 3 1,3 2 41,-4-2-22,5 0 0,0-5-16,1 1 1,-5 4-3,-1 0 1,0 5-64,0-5 0,5 2 60,-5-2 1,-1 2-46,2 3 0,-5 2 38,5-7 0,-2 5 13,2-4 0,3 4 30,-3-5 1,-2 5 3,2-5 0,-2 5-31,2-4 0,3 0 31,-3 0 21,3-5 0,1 6-44,1-6 1,-2 4 48,-3 0 1,3 2-41,-3-2 1,-2-3-28,2 3 1,0 2-13,4-2 0,-4 5-1,0-4 1,0 0-1,4 0 1,-4-3-6,0 7 1,0-5 38,4 6 0,0-8-10,-5 2 1,4 2 13,-3-2-26,3 1 1,2-6 14,0 0 1,-1 5-14,1 1 0,-5-1 2,0-5 1,-2 5-30,2 0 1,3 2 31,-4-2 0,5-3 0,0 4 1,1-4-11,0-2 0,-6 5-19,1 0 1,0 0 17,5-4 1,-1 1-10,1 3 0,-2-3 5,-3 3 1,3 2-3,-3-2-39,3 0 1,2-3-56,-1 3 77,1-3 0,0 5 7,-1-7 0,0 6 102,-5-1 1,4 2-101,-3-2 1,2-3 142,-3 3 1,4-1-107,-3 1 0,3-3 14,2 3 0,-5-2-66,0 3 14,-1-4 0,6 6-39,0-3 0,-5-1 65,-1 6 0,-4-5-60,5 5 0,-2-1 47,2 1-9,3 3 31,-5-11 1,2 7 6,0-4 1,-5-2 7,5 7 1,-5-1 13,4 1 1,-4 2-8,5-7 1,-5 5-18,5-5 1,-7 5 6,2-4 0,1 4 48,-1-5-40,7 7 0,-9-9-2,7 7 1,-5-5-11,5 6 0,-7-3-114,2 2-45,3 4 1,-5-11 51,7 7 0,-7-1 77,2 1 0,2 1 0,-2-5 0,6 5-31,-3-9-3,7 5 40,0 0-9,-7-5 0,0 10 2,-3-7 1,-2 5-2,7-5 1,-5 5 6,5-5 1,-6 6-9,6-6 1,-5 5 7,5-5 1,-5 5-7,5-5 1,-5 5-55,4-4 1,-4 4 15,5-5 0,-5 5-4,5-5 1,-5 5 30,4-4 1,-4 4-9,5-5 0,-2 5 38,2-5 1,2 5-39,-8-5 0,8 6 13,-2-6 0,-2 2-23,2-2-6,-1-3 1,6 6-34,0-3 32,-1-3 1,1 5 5,0-6 0,-5 4-6,-1 0 1,1 5 1,5-5 1,0 2 4,-1-2 0,-4-3 26,0 3 1,0 2-22,4-2 1,1 2-11,0-2 0,0-3 15,-1 4 0,1-4 7,0-2 0,-4 5-9,4 0 0,-7 0-4,12-4 0,-7 4 56,6 0 0,-2 0-49,-3-4 1,1-1 44,0 0 0,-1 1-28,1-1 1,0 5 3,-1 0 1,1 0-7,0-4 1,4-1-2,1 0 1,-4 2-17,-1 3 1,-3-3-10,7 4 1,-3-4 12,-1-2 1,0 0 4,0 0 1,-1 1-79,1-1 0,0 0 69,-1 1 1,1 4 1,0 0 1,4 0 14,1-4 0,0-1 8,-6 0 0,1 0 0,0 1 1,-1 1 2,1 3 1,0-3-57,-1 3 1,1-3 37,0-2 1,0 1-11,-1-1 1,1 0 5,0 0 0,-1 1-6,1-1 0,0 4-12,-1-4 0,1 8 1,0-7 0,0 2 2,-1-2 1,3-1 1,2 0 1,-3 0-22,4 1 1,-4-1 24,-1 0 0,0 1 4,0-1 1,4 0-12,1 1 1,-1-1 65,-4 0 1,0-4-31,-1-1 1,1 0 6,0 6 0,0-1 11,-1 0 0,3 1-27,2-1 0,-3 0-41,4 0 0,-4 1 39,-1-1 1,0 4-9,0-4 1,-1 4 7,1-9 0,0 8 0,-1 3 1,6-3 1,-1-7 1,1 7 4,-5-2 0,-1 2-12,1-3 1,0 1 2,0-1 0,-1 0-10,1 1 1,0-1 10,-1 0 1,3 0 5,2 1 1,-2-1 14,2 0 1,-7 1 0,-3-1 1,1 0-15,5 1 1,0-1 3,-1 0 1,1 2-4,0 3 0,-1-3 3,1 3 1,0-3-75,0-1 0,-2-1 68,-4 0 1,5 1-22,-5-1 0,4 5 9,2 0 1,0 1 68,-1-6 0,1 0-28,0 0 0,-5 1 9,-1-1 1,1 0-85,5 1 0,1 1 54,4 3 1,-9-3-42,4 3 0,1-3 43,4-2 1,0-1-69,-6-4 0,6 4 45,-1-4 0,1 4 5,-5 1 1,4 1 3,1-1 0,1 0 5,-1 0 1,-4-1 0,4-3 1,1 2 9,-1-2 0,1 2-4,-2 3 0,-1-3-5,7-2 1,-6 2-1,6-2 1,-5 2-3,4 3 0,-4-6 0,4 0 0,-1 1 0,1 4 0,3-4-1,-8-1 1,6 0-1,-6 6 1,6-1 0,-6 0 0,6-1 16,-5-4 0,1 4-16,-2-4 1,-1 4 54,7 1 0,-7 1-48,1-1 1,-1 0 17,2 1 0,-2-6-12,6 0 1,-6 1 2,2 4 0,1 0-14,-1 1 1,-1-1 11,-4 0 0,5 1-13,-1-1 1,3-1 8,-3-4 0,-3 4-85,4-4 0,-4 4 76,-1 1 1,1 0-51,4 1 0,-4-1 86,4 0 0,-4 0-1,-1 1 1,1-1 9,4 0 0,-4 1-47,4-1 0,-4 0 24,-1 1 0,0-3-6,-1-2 1,6 2-85,-1-2 1,1 2 44,-5 3 0,4-1-11,1 0 1,1 1 21,-1-1 0,-4 0-8,4 1 0,1-3 18,-1-2 1,4 2-18,-4-2 1,1 2 36,-2 3 1,-2-1-27,2 0 0,3-4 24,-3-1 0,2 0-13,-1 6 0,-4-1 83,4 0 1,-4 1-68,-1-1 0,1 0 8,4 1 1,-4-1-21,4 0 1,-4 0 2,-1 1 0,0 1 38,-1 3 0,3-3-28,2 3 0,-2-3 115,2-2 1,-2 1-106,-3-1 0,1 0 117,0 0 1,1 1-93,4-1 0,-4 0 14,3 1 1,-2-1-129,-2 0 0,-1 2 115,1 3 1,5-3-218,-1 4 1,1-5 111,-6 0 0,6-1-78,0 0 0,-1 1 43,-4-1 1,4 0 29,1 1 1,5-1 11,-6 0 0,2 0 8,-1 1 1,-4-1 59,4 0 0,1 1-34,-1-1 1,4 0 69,-4 1 0,4-1-70,-4 0 0,4 0 144,-4 1 0,1-3-114,-1-2 0,1 3 6,4-4 0,1 4-10,-7 1 0,6 0 0,-6 0 0,6 1-105,-5-1 1,6-1 101,-2-4 1,-1 4-79,2-4 1,-1 4 57,5 1 0,-4 0-43,-1 1 0,-4-3 33,5-2 1,-1 3 0,5-4 0,-1 2 78,-3-2 0,2 4-76,-2-4 1,3-1 65,1 2 1,1-3-49,-1 3 1,-5 2 38,1-2 1,-1 1-32,6-2 1,-6 4-8,1-4 1,-2 4 17,1 1 0,4 1-7,-4-1 1,3 0-41,-3 1 1,2-6 30,-6 0 1,4 1 85,-4 4 0,4 0-79,-4 1 1,6-1 72,-1 0 0,-4 1-58,-2-1 1,3 0 6,-3 0 0,3 1-14,-3-1 1,-1 0-4,7 1 0,-7-1 34,1 0 0,-1-4-17,2-1 0,-4 0 77,4 6 1,1-1-76,-2 0 0,1 1 49,-5-1 1,1-3-35,4 3 0,-4-6 6,4 11 0,-4-8-29,-1 4 1,-1 4-18,1-5 1,0 4 17,-1-4 0,1 0-9,0 1 1,0-1-31,-1 0 0,1 0 41,0 1 1,1-1-12,4 0 0,-4 1 3,4-1 1,-4 0-68,-1 1 0,4-1 33,1 0 1,-1 0-6,-4 1 1,5-6 4,-1 1 1,2-1-8,-1 5 1,-4 1 21,4-1 0,1 0-6,-1 0 1,4-1 10,-4-3 1,1 2-14,-1-2 1,-4 2 14,4 3 1,1-1-10,-1 0 0,4-1-11,-4-4 0,1 4-17,-2-4 0,3 4 27,2 1 1,-1 1-17,-3-1 0,-2 0 12,6 0 0,-4 1-6,4-1 0,-4 0 2,4 1 0,-4-1 82,4 0 0,-4 1-36,5-1 1,-6 0 8,6 1 1,-6-1-16,6 0 1,-6-4 6,6-1 0,-6 0-5,6 6 0,-6-1 0,6 0 0,-5 1 73,4-1 1,-4-2-70,4-2 0,-6 3 6,2-4 0,3 2-55,1-2 1,-1 4-4,1-4 1,-4 4 19,5 1 1,-3-4-12,3-1 0,-2 1-14,-4 4 1,3 0 26,2 1 1,2-6-35,-6 0 0,4 1 23,-4 4 1,4-1-21,-4-4 1,6 4 14,-1-4 1,-2 4-2,1 1 1,-4-1-31,4-4 1,-4 4-7,4-4 0,-6 4-14,2 1 1,1 1 38,-1-1 0,4 0 10,-4 0 0,-1 1-16,-4-1 0,1 0 135,4 1 0,-4-1-26,4 0 1,-4 1 76,-1-1 0,0 0-140,-1 0 1,1 1 16,0-1 1,-1 2-100,1 3 0,1-3 107,4 3 0,-4-3-142,4-1 0,-4 0 104,-1 5 1,0-4-17,-1 3 0,1-3 24,0-2 0,-5 5 5,-1 0 0,1 2-23,5-1 1,-2-5 10,-3 5 0,3 0 7,-3 0 1,-2 4 0,2-5 0,-1 0-42,6-5 1,0 6 16,0-1 1,-1 0-6,1-5 0,-5 6 24,0-1 1,-1 0-1,6-5 0,0 5 6,-1 1 0,1-1-16,0-5 1,-1 0 30,1 1 0,0 4-25,0 0 0,-1 0-21,1-4 1,-5-1 6,0 0 1,-1 5-4,6 1 1,0-1 6,-1-5 0,1 5-4,0 1 1,0-1-44,-1-5 0,1 2 42,0 3 1,-1-3-55,1 3 1,0-3 44,-1-1 1,3 1-12,2 3 0,-2-3 7,2 3 1,-2-3 2,-3-2 0,3 0-3,2 1 0,-2 1 16,2 3 0,-2-3 3,-3 3 1,6-3 4,-1-2 0,1 1 8,-5-1 1,4 0-20,1 0 1,1 6-110,-1-1 1,-2-2 101,6-7 1,1 2-90,4-2 0,-1 1 83,-4-2 1,4 4-9,-3-4 0,7-1 53,3 2 1,-6-1-61,-4 5 0,-1-4 4,5-1 1,4 0 4,-4 6 0,4-6-66,-8 1 1,2-1 68,3 5 0,-1-4 4,1-1 0,-1 0-13,0 6 0,1-3-23,-1-2 0,6 2-19,-1-2 0,0-2-30,-4 1 0,-1-1-35,0 1 1,4 4 47,-4-4 1,2 4-179,-11 1 1,4 1 628,-4-1 1,0 0-91,-6 0 0,1 2-174,0 4 0,-1-4-42,1 3 1,0-2 33,0 3 1,-1-3-61,1 7 1,0-6-85,-1 1 0,1 2 121,0-2-113,-1 0 0,1-5 28,0 1 1,-2 4-13,-3 0 0,3 2 75,-3-2 0,-2-3 4,2 3 0,-2 2 63,2-2 1,1 5-94,-6-4 0,6 4-30,-1-5 0,-2 5 44,2-5 0,-5 5-73,5-4 1,-5 4 3,4-5 0,-4 2-338,5-2 301,0-3 0,5 6-18,-1-2 0,-4-5 60,0 5 0,-2 0 16,2 0 1,3 4-42,-3-5 1,3 2 13,2-2 0,-1-1 13,1 6 0,-4-7 0,4 2 0,-8 2 72,7-2 0,-2 2-66,2-1 1,1-3 49,0 7 0,0-5-58,-1 5 1,1-6-1,0 1 1,-6 2-23,1-2 1,0 5 34,5-4 1,-1 4 13,1-5 0,-5 5-21,0-5 0,-2 5 45,2-4 1,3 4-46,-3-5 0,1 5 4,-1-5 0,3 5-1,-3-5 1,-2 6-2,2-6 0,-1 5 3,6-5 1,0 2 2,0-2 1,-1-3 26,1 3 0,0 2-30,-1-2 0,1 0 3,0-4 1,-1 4 1,1 0 1,0 0 3,0-4 1,-1 4-28,1 0 0,0 0-5,-1-4 0,1 4 37,0 0 1,-1 2-17,1-2 1,0-1 4,0 6 1,-1-7 21,1 2 0,0 2 5,-1-2 0,1 6 19,0-6 1,-1 2 10,1-2 0,0-3-51,-1 3 1,3-3 4,2-2 0,-2 2-18,2 3 0,-2-3 29,-3 3 1,1-3-33,0-1 1,4 4 20,1 0 1,0 0-81,-6-4 1,1 0 68,0 5 0,4-4-2,1 3 0,-1-2 17,-4 3 1,0-4-20,0 3 1,-1-2 42,1 2 1,0-1-36,-1 6 0,1-6 29,0 1 1,-1-2-21,1 3 1,0-4 12,0 3 0,1 2-10,3-2 0,-2 0-1,2-5 1,-2 6-2,-3-1 1,1 0-1,0-5 1,0 5 12,-1 1 1,-1-1-13,-3-5 1,5 0 8,0 1 0,-2 4-2,1 0 1,1 0 1,-5-4 0,4-1-4,6 0 1,-4 1 0,4-1 0,-4 0-1,-1 0 1,5 1-1,-1-1 1,1 0-13,-5 1 0,-1-1 11,1 0 1,5 1-40,-1-1 1,1 0 35,-6 0 0,6 1-7,0-1 0,-1-1 3,-4-4 0,5 4 1,-1-4 0,1 4-63,-6 1 0,6 0 54,0 1 0,4-3-67,-4-2 0,1 3 58,-1-4 1,-2 2-152,6-2 0,-1 4 134,1-4 0,4 2-241,-3-1 0,2 3 66,3-4 1,-1-1-52,1 1 0,-1 1-76,0 4 1,2-2-728,4-2 1066,2 3 0,14-12 0,1 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22:28.360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45 60 8339,'-8'-8'0,"1"1"0,7 7-1628,0 0 976,0-6 652,0 4 0,0-5 0,-6 1 0,-2-2 0</inkml:trace>
  <inkml:trace contextRef="#ctx0" brushRef="#br0" timeOffset="1032">30 1 5797,'0'8'194,"0"-1"-211,0-7-70,0 0 85,-6 0 3,4 0 1,-4 0 1,6 0 205,0 0-146,0 6-38,0-4 12,0 4-30,0-6 126,0 0-277,0-6 45,0 4-15,0-4-3,0 6 90,0 0 0,-7 0 1,-1 0-1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22:46.47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14979 5820,'0'-9'182,"0"3"-90,0 6 2091,0 0-2201,6 0 29,-4 0 1,5-2-18,-7-3-38,6 4 43,-4-6 0,9 6-1,-6-4-3,6 3 1,-7-6-4,6 3-143,-7 3 126,10-11 33,-5 12 0,2-11-21,0 7 0,-5 0 42,4 5-36,-5-6 0,7 3 2,-6-7 0,1 7 19,-1-2 1,-1 1-18,5 0 1,-4 2-10,5-3 0,-7 2 11,2-2-34,3 3 30,1-11 1,4 10-27,-3-7 0,-2 7-13,-3-2 1,-2-2-56,7 2 57,-7 1 3,10-3 61,-5 5 1,2-9-65,0 6 155,-7 0 1,8 4-119,-6-4 1,2 3 53,-2-3-23,-4-3-14,12 6 0,-9-6-37,6 3 5,-7 4 1,5-11 11,-3 7 9,-3 0 1,9 4 54,-6-4-64,0 3 1,-4-6 74,4 3-62,-3 4 0,6-8 9,-3 4-6,-3 4 0,6-7 13,-3 3-28,-4 3 1,7-9 18,-3 6-25,-3 0 1,6 0 14,-3 0 1,-3-1-15,3 1 0,-2 3-31,2-3 18,-4-3 0,11 5 20,-7-7 0,1 7-7,-1-2 17,-3-3 0,9 4-13,-6-6 0,2 7 9,-2-2 0,-4 2-7,4-2 1,-2 4-20,2-4 27,-3-4 0,6 8-4,-3-4 1,-3 2-1,2-2 1,5 3-6,-8-11 3,12 11 1,-9-9 3,5 6 0,-5-1-2,1 1 1,-2 3 9,2-3-2,-4-3 1,11 5 8,-7-7-14,0 7 0,1-10 0,-3 11-64,7-3 63,-7-3 0,6 5-33,-4-7 24,-4 7 8,12-11 0,-9 11 10,5-7-10,-5 7 105,9-10-104,-5 5 1,2-5 33,-1 3 1,-4-1-25,5 6 1,-7-2 1,2 2 0,2 2-14,-2-7 1,5 5-4,-6-4 1,3 5-65,-2-1 27,-4-3 0,11 5 25,-7-7 1,6 7 44,-3-10-40,7 5 1,-5-2 160,0 0 1,-5 5-132,4-5 114,-5 7-58,9-10-28,-5 5 0,0-2-46,-3 0-9,3 7 15,-6-10 1,9 10 7,-6-7 1,2 5-91,-2-5 83,-4 7 1,7-9-29,-3 8 1,-1-3 26,5 2 1,-5 2 5,0-7 33,5 7 5,-1-10 175,7 5-186,-1-7 9,1 0 1,-5 2-20,-1 3 1,-4-1 27,5 6-21,-7-7-18,11 4 0,-11-5 5,7 3-17,-7-3 1,8 10 57,-6-7 0,2 2-43,-2-2 0,-4 2-44,4 3 0,-2-1 46,2-4 0,-1 2-151,5 3 0,-5 2 54,1-7 1,1 5 33,-1-5 1,2 5 32,-3-5 1,0 2-63,5-2 313,-5-3-262,9 5 1,-7-6 122,4-1 1,-2 5-67,-3 0 1,-2 2 52,7-2-31,-6-3-40,9 5 1,-10-5-91,7 3 89,-7-3 1,5 7-90,-3-4 80,-3-3-65,11 5 0,-7-7 56,4 0 0,1 5-81,-6 1 68,7-1 1,-6-5 0,4 0 1,2 6 16,-8-1 0,8 0-17,-2-5 0,-2 5 10,2 1 0,-5-1-8,4-5 1,-4 5 15,5 1 1,-5-1-11,5-5 0,-2 0 9,2 1 0,1 4-7,-6 0 0,5 0-1,-5-4 1,5 4 28,-6 0 1,6 0-27,-5-5 0,5 6 8,-5-1 1,6 0-7,-1-5 1,-2 6-8,2-1 0,-5 0 8,5-5 0,-2 1-6,2-1 0,1 5 14,-6 0 1,6 0-2,-1-4 0,-2-1 26,2 0 1,-5 6 7,5-1 1,-5 0-6,5-5 1,-5 1-24,4-1 1,-4 5-11,5 0 0,-5 0 24,5-4 1,-5-1 0,4 0 1,-4 1 16,5-1 1,-5 0-2,5 1 0,-5-1-44,5 0 0,-2 1 9,2-1 0,3 0-47,-4 0 0,0 1 54,0-1 1,0 0 3,0 1 0,4-1-10,-3 0 0,-2 1 3,2-1 0,-2 0-14,2 0 0,3 1 2,-3-1 1,-2 0 63,2 1 0,-5-1-48,5 0 1,-2 1 19,2-1 0,1 0-17,-6 0 0,6 1 34,-1-1 1,-2-5-33,2 1 1,-5-1 20,5 6 0,-5-1-26,5 0 1,-2 0-9,1 1 1,3-1-21,-7 0 0,6-1-8,-1-4 0,-2 4-17,2-4 0,-5 6 41,5 4 0,-5-3 51,4 3 0,-4-3-58,5-2 1,-5 1 97,5-1 1,-5 0-43,5 1 0,-6 4 8,6 0 1,-5 0-30,5-5 0,-5 1 12,5-1 1,-5 0-85,4 1 1,1-1 70,5 0 1,-5-4-33,-1-1 1,1 0-17,5 6 0,0-6-8,-1 1 1,-4-3-6,0 3 1,0 2 17,4-2 1,1 1-1,0-2 1,0 4 7,-1-4 0,-4 4 2,0 1 0,-2-1-3,2-4 1,1 7 81,-6-6 1,5 6-63,-5-7 211,6 4 0,-8 1-50,7 0 0,-6 1-47,0-1 0,3 0 9,-2 0 0,0 1-52,-5-1 1,1 2-56,4 3 0,-3-3 69,3 3 0,-4 2-149,-1-2 1,2 1 111,3-6 1,-3 5-162,3 0 0,-4 0 80,-1-4 1,0 4-12,0 0 0,0 5 65,0-5 1,0 1-7,0-6 0,2 5-4,3 0 0,-4 1-8,4-6 0,-3 5 68,-2 0 0,0 1-57,0-6 1,5 0 22,0 0 0,0-1-56,-5-4 1,4 4-5,1-3 1,2 2-71,-2 3 0,-4-1 93,4 0 0,2-1-160,-2-4 0,1 4 42,-1-4 51,-3 4-157,11 1 170,-11 1 1,6-1-58,-3 0 341,-4 0-283,12-6 1,-11 10 260,3-4-104,-4 4 0,4-4-93,0 0 1,2-4 26,-2-1 1,-4 0-54,4 6 1,2-1 50,-2 0 1,4 1-88,-4-1 0,2-5 61,-2 1 0,-4-1-7,4 5 1,2 1-7,-2-1 0,5 0-3,-6 1 1,6-1-26,-5 0 0,5 1 31,-5-1 1,1 0-51,-1 0 0,-3 1 48,3-1 1,1-1-53,-1-4 1,2 7 34,-2-7 0,-2 7 40,7-6 1,-7 2-29,2 3 0,1-1 1,-1 0 0,5-4 5,-5-1 1,2 1-7,-2 4 0,-2-5-109,7 1 1,-6-3 102,6 3 0,-5 1-30,5-7 1,-5 7 0,5-1 0,-5 1-1,4-2 0,-5 4-10,1-4 0,1 2-2,-1-1 0,5 2 46,-5-2 0,4-2-8,-4 1 0,5 0 104,-5 6 1,6-3-109,-1-2 0,-2 1 139,2-7 1,-5 7-94,5-1 1,0-2 12,4 1 0,-4-5-14,0 6 0,-5-1-1,5 6 0,-2-6-66,2 0 0,1 1 61,-6 4 0,5-5-118,-5 1 0,5-2 98,-6 1 0,6 4-117,-5-4 0,2-1 88,-2 1 15,-4 1-41,12-3 28,-11 6 0,9-10 120,-6 6-121,7-6 1,-9 8 208,7-6 1,-5 6-117,4-2 1,-5-1-17,1 1 1,1-4-17,-1 4 0,5-4-92,-5 4 0,1-1 97,-1 1 1,-3 2-71,3-6 1,1 4-2,-1-4 1,5 4-18,-5-4 1,5 1 17,-5-2 1,1 2 7,-1 4 0,-2-2-58,7-4 0,-5-1 64,5 6 1,-7-4 63,2 4 1,1-4-46,-1 4 1,5-6 3,-5 2 0,2 1-52,-3-2 1,0 6 0,6-6 0,-7 1-15,2-6 0,1 2 40,-1 4 1,5-4-2,-5 4 1,5-4 1,-5-2 0,6-1-13,-1-3 8,-4 3-33,7-5 81,-4 0-54,5 5 4,1-5 43,0 7-39,-1-7 7,1 5 1,0-5-65,-1 7 1,1-1 56,0 1 0,0-2-445,-1-4 1,6 3 187,-1-7 1,1 6 409,-5-1 0,-1 3-96,1 1 1,0 1 115,0-1 1,-2 1-50,-4 0 0,4 4 89,-3 1 1,-2 1-3,2-2 1,-7-1-157,2 7 0,2-3 88,-2 3 0,1 1 10,-1-7 1,-3 7-163,3-1 1,1-3 72,-1 3 1,0-2-85,-5 1 0,5 4 10,0-4 1,1 2-15,-1-1 0,-3 2-37,3-2 1,-2 1 90,2-2 0,-3 4-43,3-4 1,-4 4 20,-1 1 0,0 0-41,0 1 1,5-1 28,0 0 1,0 1 1,-5-1 1,0 0 39,0 0 0,0 1-31,0-1 0,0 0-5,0 1 1,0-1 6,0 0 0,2-1-5,2-4 1,-2 4 5,3-4 0,-3 4-26,-2 1 0,0-1-45,0-4 1,0 4-11,0-3 0,4 2 2,1 3 1,0-3-13,-5-2 1,0 2-15,0-2 0,5 2 48,0 3 0,0-6 43,-5 0 1,2 1-12,3 4 0,-4 0 4,4 1 0,-3-3 11,-2-2 0,5 2 13,-1-2 1,1 3-52,-5 1 0,2 0 9,3 0 0,-3 1-35,2-1 1,-2-1 41,-2-4 1,5 4-133,0-4 1,0 2 71,-5-1 1,5 2-19,0-2 0,1-4 75,-1-2 0,-3 2-2,3-1 0,1 4 99,-1-4 1,5 4-117,-5-4 0,1 4 39,-1-4 1,-3 6-24,3-2 1,1-1 19,-1 1 1,5-1-2,-5 1 0,1 4 23,-1-3 1,-2 1-1,7-2 0,-6 4-1,0-4 0,3 4 6,-2 1 1,5-1-26,-5-4 0,-1 4 35,-4-4 0,5 4-22,0 1 1,2 0-36,-2 1 0,-4-1 34,4 0 1,-3 1-141,-2-1 1,5-5 66,0 1 0,0-1 31,-5 5 0,4-4 78,1-1 0,0 1 5,-5 4 0,5 0 168,0 0 1,0 1-61,-5-1 1,0 0 13,0 1 0,2-1-153,3 0 0,-4 6 16,4-1 0,-3 0 1,-2-5 0,1 1-14,4-1 0,-3 0 22,3 0 1,-4 6-11,-1-1 0,5 0 95,0-5 1,2 1-60,-2-1-42,-4 0 0,6 1 38,-7-1 1,5 5-4,0 0 1,1 0 91,-1-4-65,-3-1 1,9 0-21,-6 1 1,0-1-23,-5 0 0,5 1-97,0-1 0,4 0-51,-4 0 1,2 1-334,-2-1 442,-4 0 1,11 1 69,-7-1 0,5 0-45,-6 1 0,3 4 8,-2 0 0,-3 0-5,2-5 1,3 6 12,-2-1 0,5 0-121,-5-5 0,1 2 106,-1 3 1,-3-3-84,3 4 0,1-4 69,-1-2 1,1 5 95,-1 0 0,-3 0-56,3-4 1,1 4-45,-1 0 0,2 2-17,-2-2 0,-4-3 31,4 3 1,2 2-218,-2-2 0,5 1 79,-6-6 0,6 5 14,-5 0 0,5 0 101,-5-4 1,5-1-14,-5 0 1,4 6 48,-4-1 0,5 0 212,-5-5 0,1 1-143,-1-1 1,-1 2 65,5 3 1,-5-3-161,1 3 0,1-3 68,-1-2 0,2 1-159,-3-1 1,-2 0 133,3 1 0,2-1-94,-3 0 0,3 0-38,-2 1 0,-3-6 4,2 1 0,3-1 9,-2 5 0,1-1-95,-1-4 0,-1 4 118,5-4 0,-4-1 1,5 2 0,-5-8 77,5 3 0,-7 1-82,2-1 0,1-1 55,-1-4 1,5-1 1,-5 1 1,5 0 12,-5-1 0,1 1 3,-1-1 1,-3-1-6,3-3 1,-2 3 35,2-3 0,-3-2-50,2 1 1,0 1-6,1 5 0,-4-1 9,4 1 0,-2-5-47,2-1 1,-3 1 26,3 5 1,1-1-6,-1 1 1,2-1 21,-2 1 0,-4 0-2,4-1 1,2-4 22,-2 0 0,1-2-34,-1 1 1,-3 4 66,3-3 1,1 1-52,-1-1 1,0 3 155,-5-3 1,5 3-146,0 1 1,0-1 14,-5-3 1,0 3-35,0-3 0,0 3-106,0 1 1,5 1 12,-1-1 0,1 1 94,-5 0 1,0 4-68,0 1 1,0-1 24,0-4 0,2-1-6,3 1 0,-4 0 73,4-1 1,-3 1 5,-2-1 0,0 1 134,0 0 1,0 4-102,0 1 0,0-1-45,0-4 1,0-1 12,0 1 0,0 1 80,0 4 1,0-4-54,0 3 0,0-1-204,0 2 1,0-4-25,0 4 0,0-1-173,0-4 1,5 7 143,0-7 1,0 1-124,-5-6 1,6 1 0,4-6 0,-2 6 146,2-1 1,-2 3 274,2 2 0,3-2 19,-3-4 1,1 4 39,-1-3 0,3 8-137,-3 1 1,-2-1 88,2-8 0,0 8-163,4-4 1,-4 6 61,0-1 0,-5-2-6,5 2 0,-2-1-5,2 2 0,3-3-98,-3 8 1,-4-6 79,-1 6 0,2-1 5,-3 5 0,6 1-164,-5-1-39,0 0 1,-5 1 110,0-1 0,5 5-409,0 0 30,0 1 0,-5-6 129,0 0 1,0 5-523,0 1 0,0 4 871,0-5 0,6 0 0,2-5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20:23:27.20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15 15 6179,'-8'0'30,"1"0"0,7-2-71,0-2 69,0 2-247,0-5-35,0 7 251,0 0 1,0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1:57:49.170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2485 397 12880,'-48'0'-984,"-5"7"755,22 8 0,-18 25 338,0 14 1,0 13-34,4 2 1,20-27 0,-2 2-43,-2 5 0,-1 0 0,-4 8 0,-2 1 20,-3 5 1,0 1 0,-1 4 0,1 1-1,2 2 1,1 0 0,-1 0 0,0-1 41,1 1 0,-1 0-179,0 3 1,0 1 51,4-4 0,-1 0 0,2-2 0,-1-1-66,4-8 0,-1-3 0,2-2 0,-1-2-216,2-6 0,0-1 169,2 2 1,0-3 97,-26 31 37,18-9-54,-1-30 93,26-17 52,1-20-170,27-39 1,0 3-24,19-33 1,2-6 93,8-4 0,0-5 12,-20 40 1,0-1 0,-1-2 0,0 0-16,3-2 1,2 0-1,0-5 1,1 0 52,0-3 1,0 1-61,2 2 1,0-1 62,-2-3 0,-1 0 0,0 6 0,-1 1 71,-1-1 0,-3 1 0,-4 6 0,-1 2 153,22-31 389,-18 14-489,1 9 22,-20 14-176,-1 7-826,-7 16 897,-20 72 1,1-7-73,0-1 1,-2 3 0,-1-6-1,-1-1 6,-4 3 1,0 0 0,-2 3 0,-1 2 29,-1 6 1,-2 3 0,-4 5 0,-3 2-40,-5 10 0,-3 2 1,1 3-1,0 2 2,13-23 1,-1 2 0,1 0 0,0-4-1,1-1 1,0 0 27,-12 28 0,2-1 0,3-9 0,2-2-120,4-4 1,4-4 33,5-13 0,3-2 12,2-2 1,4-5-42,1 1 40,28-20 1,23-61 12,23-26 0,-24 20 1,0-2 13,1-2 1,1-2 0,4-3 0,0 0-170,5-6 0,1 0 3,1-1 0,1-1 128,5-5 1,1-2-1,3-5 1,0-2-27,3-2 1,0-3 0,2-3 0,-1 0 48,-1 0 1,0-1-1,-21 24 1,-1 0-1,0 0 7,0-1 1,0 1 0,0-1-1,-1 1 1,0-1 0,-1 1 23,13-22 0,-2 2 158,-1 5 1,-3 4-221,-12 13 1,-3 3 422,21-31-82,-20 15 704,-29 35-687,-17 25 0,-48 47-218,-9 22 0,31-25 0,1 1-52,6 2 1,1 1 0,-3 6 0,1 2 10,-3 8 0,-1 2 1,-3 7-1,-2 2-9,-4 3 0,0 3 0,-2 2 1,-1 1-14,-2 1 0,0 3 0,17-21 0,-1 1 0,1 2-11,-4 6 0,0 2 0,0 1 0,0 4 1,-1 1-1,1 1 2,-2 1 0,0 0 0,2 0 0,2-5 1,3-1-1,-1-1-60,4-7 0,0 0 1,1-2-1,-10 26 0,1-2 43,4-6 0,1-2 0,1-8 0,1-2 83,6-10 1,2-3 8,-15 31-111,27-43-188,14-37 1,37-54 154,17-32 0,-16 28 0,1-2 61,0-1 0,0-1 1,7-7-1,1-1 0,5-6 1,-1-1 0,0-1-1,1 1-244,2 0 0,0 1 0,1 0 0,-1 0-73,0-2 0,0-2 191,7-5 0,-1-1 155,-7 3 0,0 0 1,5-5-1,0 1-63,-6 7 1,-1 2 141,-5 6 1,-2 3-16,-6 4 0,-3 4-12,23-29 348,-34 24-15,-4 28 66,-33 24 0,-15 38-524,-16 17 0,-7 20 85,-3 9 1,24-33-1,0 2-67,-6 8 1,-2 3 0,-4 2 0,-1 2 41,-1 8 1,0 2 0,-3 4 0,-1 2-65,16-21 0,-1 2 0,0 1 0,-1 2 1,0 0-1,0 2 29,-4 5 0,1 2 1,-1 0-1,0 0 1,-1 0-1,2 0-13,0 3 1,1 0 0,1-1 0,1-5-1,1-1 1,0-1-4,3-1 0,0-1 0,2-2 0,-7 13 0,3-5-21,6-9 1,3-4-139,-10 31 160,19-36-44,7-22 115,20-17 0,26-57-63,20-20 1,-19 19 0,2-5 10,1-5 0,2-2 1,2-1-1,2 0 1,7-10 1,1-2-135,-1 2 0,1-1 68,1-4 0,1-1 0,1-1 0,1 0 50,-19 23 1,1-1-1,0 1 51,17-23 1,0 0-39,-18 22 1,0-1-1,-1 1 1,16-21 0,-2 1 43,-3-1 0,-1 1 0,-1 5 0,0 0-83,-5 1 1,-2 2 264,-4 13 0,-3 1 50,-5 2 0,-3 5 456,1-2-316,-22 25-247,-55 62 1,3 13-89,6-9 0,-1 3 1,4-1-1,0 2-73,0 7 0,-1 1 0,-5 3 0,-1 2-24,-1 9 1,0 1 0,-3 0 0,-1 3 54,-1 7 1,0 2 0,0 0 0,0 2-83,13-23 0,0 1 0,0 0-16,3-2 0,0 1 0,1 0 61,0 3 0,0 0 0,2 0 0,-12 23 0,2 0-13,0-2 1,2-3 0,9-15 0,2-2-19,4-9 1,2-4 28,-7 26-16,13-23-283,22-39 132,16-6 0,16-43 135,10-13 0,16-22-19,-26 24 1,1-4 0,3-4-1,2-3-78,4-5 0,0-1 0,0-4 0,2 0 96,4-5 1,2-1 0,1-3-1,0 0-6,1-1 0,0-1 0,-4 2 0,-1 0 24,-4 6 1,-2 0 0,-2-2-1,0-1 74,1 0 1,-1 1 0,-5 3 0,-2 2 109,-3 6 0,-4 2-133,-7 8 0,-4 4 966,7-23 0,-26 35-729,-17 18 1,-33 46-167,-15 16 0,24-14 0,-1 4-109,3 1 1,1 3 0,-6 7 0,1 3 72,-1 7 0,0 2 0,-4 4 0,-1 0-10,-2 7 1,0 1 0,-4 9 0,-2 1-83,18-26 1,-1 1 0,1 0-1,-2 5 1,0 1 0,1 1 14,-2 2 0,1 1 1,0 0-1,1-1 0,-1 0 1,2 0-20,0 1 1,1 0 0,1-1-18,2-5 0,1 0 1,2-3-29,-5 13 1,3-4 29,6-13 0,2-4-108,-6 26-320,16-44 257,27-1 379,31-59-122,18-13 0,-18 3 1,0-5-175,0-4 0,0-3 0,6-6 0,2-2 72,3-6 1,2-3-1,3-3 1,1-1 60,0-2 0,1 0 0,-19 20 0,2-1 0,-1 0-20,-1-1 0,-1 1 0,0 0 1,21-24-1,-2 1 41,-6 6 0,-2 1 1,0 5-1,-3 1-17,-7 2 0,-3 2 160,1 4 1,-5 3 287,3-24 545,-11 31-380,-34 31-495,-43 60 1,-4 9-51,15-9 0,-2 4 0,1 0 0,0 1-32,-3 8 0,0 2 0,-1 2 0,0 1 6,-1 6 1,-1 0-1,-2 4 1,-2 2-31,-3 8 0,1 2 0,2-1 1,0 1-103,15-25 0,-1 0 1,1 0-1,-10 25 0,2-1 41,-1 1 1,2-2 0,8-11 0,3-3-181,1-3 0,4-4 52,10-14 1,2-3-61,-6 38 169,25-53-338,2-5 339,33-34 1,16-37 112,-16 14 1,1-4 0,7-11-1,0-3-106,1-2 1,-2-3-114,3-4 0,0-2 150,7-6 1,0-2-1,-5-1 1,0-1 33,3 0 0,1 1 0,-3-5 0,-1 0 77,4 0 0,-1-1 0,-6 5 1,-2 1-5,0 1 1,-3 2 0,-7 6-1,-2 3-44,-8 11 0,-2 2 235,11-29 44,-22 35 182,-9 16 1,-47 61-165,-12 24 1,18-20 0,1 2-269,2 0 0,0 1 1,-2 8-1,-2 3-18,-5 9 1,-1 3 0,0 0 0,0 2-121,-4 6 1,-1 1 0,1 3 0,1 1 50,-2 4 1,1 2-1,16-28 1,0 0 0,0 0-17,-2 3 0,1 0 0,1-1 0,-6 22 0,3-2-209,5-5 1,2-4-110,4-11 1,4-3 111,7-8 1,5-3-73,6 20 133,30-25 291,22-31-198,2-28 0,11-22 111,-6-17 1,-23 14 0,1-4-76,7-6 0,1-3 1,4-8-1,1-2 65,4-2 1,0-2-1,0-1 1,0-1 14,-2 0 0,-1 1 0,-3 1 0,0 0 98,-1-2 0,-1 0 1,-5 5-1,-2 1 21,-3 6 0,-3 1 361,13-30 104,-19 35 379,-25 35-562,-49 76 0,6 4-375,5-10 0,-2 5-58,8-4 1,0-1 6,-3-2 0,0 1 0,2 8 0,0 2-82,-3 0 1,0 1 0,-2 6-1,0 1 24,-1 0 1,0 0 0,-1 2-1,1-1-107,5-5 1,1-2-1,2-1 1,2-2 26,4-7 0,2-2-64,1-4 0,2-3-188,2 14-34,3-17 115,26-29 85,-3-7 65,18-7 0,6-20-11,10-9 1,10-20 246,0-15 0,-21 25 1,1-2 6,0-7 1,0-2 0,4-3-1,0-2 19,-4-1 0,0 0 1,2-3-1,0 0-40,1-2 0,0 0 1,-2 2-1,0 0 236,-3-1 0,-1 2-109,0 8 0,-4 2 455,4-32 343,-10 41-492,-21 26 1,-25 62-430,-9 20 0,12-25 1,0 1-84,-17 39 1,18-38-1,-1 2 77,0 6 1,0 0 0,0 1 0,0 1-93,0 3 0,0 0 0,0 2 0,0 0-12,0 1 0,0-1 0,0 1 0,1 0-348,1 0 1,1-1-97,3-12 0,3 1 0,3 8 0,5-3-492,12 9 809,15-14 4,23-50 0,15-47 169,4-27 1,-29 28 0,-2-2 0,-3-2 0,-1-2-116,4-6 1,1-3 181,2-1 0,0-2 0,3-9 0,0-2 0,0 3 1,-1 0 62,-2 0 1,0 0-1,-3 7 1,-1 1-28,-4 2 0,-2 2 390,-2 9 1,-4 2 491,3-31 0,-23 47 0,-16 22-492,-14 34 1,-4 29-546,0 7 0,-5 13 1,3-2-167,-2 7 1,5 3 164,-1 3 1,1-1 18,-1-4-435,10-9-513,-4 3 0,20-33 260,8-18 1051,14-68 1,3-6 0,4-38-385,0 3 0,2-5 1,-9 37 1,1-1-1,3-5 1,0-2 0,2-7-1,1-2 3,2-1 0,2-2 0,0-3 0,0-2 29,2-2 1,0 0 0,-2 3 0,-1 3 6,-3 4 0,-3 4 508,-5 14 1,-3 4 491,-3-34 0,-28 45 0,-4 6-1567,-17 32 355,4 17 0,-11 37 0,2 17-378,4-2-96,6 3-281,7 4 41,7-19 1095,2 1 831,13-46-1040,21-64 1,3 1 47,-2 6 1,2-4-1,18-42 1,-18 41-1,1-2 18,2-5 1,3-3-1,0-4 1,3-2-184,3-7 1,3-1 0,1-2 0,1 0 78,1-3 1,1 1 0,-3 5 0,-1 1-29,0 2 1,-3 2 613,-9 13 1,-5 5 491,-1-15 0,-41 34-656,2 52 1,-21 26 0,11 26-293,-2 8 1,19-32 0,-1 1-200,-2 0 0,0 2 0,-1 1 0,2 2 0,-1 4 0,1 0-82,1 1 0,1-1 0,1-4 0,2-2-738,-9 37 0,11-19 0,14-5 522,8-51 661,19-43 0,-7-25 0,9-33-3,-1 3 1,2-7 0,-14 44 0,0-2-58,1 0 1,1-1-1,2-5 1,0-1-131,0-3 0,0-2 0,1-4 0,2-2 0,1-7 1,1-2-73,2-2 0,0 1 0,-3 9 1,-1 1 158,-2 5 0,-3 4-204,5-35-220,-30 23 263,-15 38 1,-16 20 503,-6 42 1,6 12-113,4 28 1,-2 3 0,-1 11-244,15-37 0,1 1 0,-15 44 0,-6-1-489,4-5 1,9-11-580,4 4 0,14-32 0,-2-12 738,45-114 0,-12 18 0,0 5 0,1-4 534,-6 13 0,-1 0 0,9-43-92,2-2 1,-11 40-1,-1-1 1,0 0 0,1-1-34,1-4 1,2-1 0,2-4 0,0 0 0,2-3 0,0 0 81,-1 1 1,-1 0 0,-1 5 0,-1 3 245,-4 8 1,-2 2 491,4-27-492,-28 18 1,-18 44-165,-23 22 1,8 21 0,2 30-456,2 10 0,17-27 1,-1 1-37,-3 7 0,-1 1 0,1 0 0,-1 0 0,-1 4 0,-1-1-33,1 1 0,1-2 1,4-6-1,2-1 0,-20 34-787,8-9 0,18-20 0,11-29 764,15-83 0,2 8 1,0-46 465,1 17 0,2 8-90,2-5 1,0-4 0,1-8-2,4-3 1,-10 43 0,1-1-1,1-2 1,0 0 94,-1 1 0,-2 2 0,6-39 733,-5 10 0,-4-3-492,-26 27 1,-15 32-349,-24 52 0,-3 22 1,32-11-1,1 3-307,0-1 0,-1 1 0,-2 6 0,0 0 0,0 2 0,1 1-82,-1 0 0,2 1 0,-1-1 0,1 0 0,1 0 0,-1-1 0,4-5 0,0-2-738,-23 39 492,17-19 0,12-38 0,20-36 0,6-27 407,9-27 0,5-6 189,-1 1 1,6-4-1,-4-6 32,2-4 1,1-7 0,4-5-30,-16 47 0,1-2 0,1 1 0,-1 0 0,10-39 384,0 0 1,-2 6 491,-6 4 0,-7 9 0,-8 30-656,-8 26 1,-13 52 0,-4 23-574,-2 10 0,-9 13 0,16-36 0,0 2 98,0 1 1,-2 2 0,-2 3 0,-1 2-1,0 3 1,-1 0-17,0 2 0,0-2 0,6-8 0,1-2 0,1-3 0,2-2-820,-7 32 0,13-19 0,10-9 1048,8-46 1,12-46 48,-1-42 1,-7 33 0,1 0 0,8-30-8,2-10 1,-5-1 0,-8 42 0,1 0 1,0-1 0,-1 0 0,-1-4 1,0-1-1,3-4 0,1 0-45,0-4 1,0 0 0,-4 2-1,-2 1 1,0 3 0,-1 2 101,3-45 1,-8 20 817,-11 7 0,-6 28 0,-26 11-1155,2 21-812,3 25 0,9 4 0,7 15 492,4-2 0,-9-32-116,7-26 934,6-1 0,6-45 165,7 7 1,0-13 491,0-2 0,0 23-793,0 4-429,-6 38-253,4-1 0,-26 59 164,-6 24 0,0 10 0,-7 9 0,3-6 0,2-4 0,-3 1-164,5-1 0,-1-3-492,-4 4 1011,7-17 0,-24 13 732,7-16 145,13-23-278,-11 2-81,22-31-453,-4 11-87,1-12-526,12 6-37,-5 6 473,-7 3-38,-3 14 78,-7 6 68,-11 1 1,5 17 6,-10 0 1,-5 8-36,1-3 1,10-12-8,-1 2 1,-6 0 14,-9 5 1,10-12 43,0 3 0,12-16-42,-12 15 1,8-6 82,-13 11 1,15-12-25,0 2 0,8-12-31,-3 12 1,3-5-47,-8 15 0,3 8-14,-8 22 0,8-12-106,2 6 1,5-13 116,-5 19 1,6-19-112,-1 19 0,-2-7 103,1 6 0,3 0-65,7-9 1,2-9 0,4 4 220,-6 8 0,-2-12 27,-3 19 1,7-16-165,4 11 0,4-19 41,5 4-25,4-20 0,12 28-78,4-13 0,-3 0-48,-3 5 1,0-17-10,1 17 177,-4-20 1,6 30 153,-7 0 0,6 1-266,4 3 0,-2-14 164,2 0 1,0-7 15,5 7 0,1 3-82,4 12 0,-4-9 189,3 4 1,-1-14-240,2 14 1,5-4-95,9 8 0,-2-14 49,8 0 1,-11-16 22,5 10 0,1 5-27,9 10 1,-5-14-80,0-5 1,2-6 4,8 1 0,-13-10 40,3 0 1,2 1 79,8 9 0,-10-4 15,-5 5 0,-4-10 26,9 10 0,-5 0-20,6 4 1,-5-5 12,10-4 1,-13-8 78,12 3 0,-14-3-111,14 3-35,-13-11 0,24 23 58,-6-3 1,-9-6-44,-1 1 1,-11-13-157,11 9-163,-16-14 248,37 20 0,-19-23-46,23 6 143,-24-6 1,14-8-54,-10 0 27,-9 0-173,12 4 165,-9 1-7,1-7 1030,-10-1 0,-16-7-852,-26 26-392,3-7 1,-11 37-98,6-7 272,1-13 114,-1 11-358,0-9 20,1-6-76,6 3-22,1-27 362,33-2 10,-6-6 0,37-1-91,-3-4 1,-12 2-23,7-7 1,2 0 13,13-5 1,-9 6-67,-1-1 239,-16 6 274,11-2 1,-33 27 108,-16 13 1,-8 4-200,-31 11 0,11-10 144,-16 10-101,6-13-341,-19 7-347,11-21 95,15-13 0,26-40 0,30-30 34,11-16 1,6-1 0,4 8 247,3-5 0,-23 32 0,2-3 0,4-5 0,1-2 0,3-4 0,0 0 65,2-4 1,1 1 0,-2-1 0,-1 1 0,-2 4 0,-1 1 0,-1 4 0,0 1 128,-3 4 1,-1 2 0,24-40 309,-8 6-312,-6 16 67,4-2 31,-24 40 0,0 12 179,-23 37 1,-4 9-204,-11 40 0,-1 1-204,-4 13 1,4 2-1001,6-17 545,7 4 1,18-31 422,19-27 0,6-25 20,19-48 0,-15 2 0,10-20 181,-5 5 0,7-11 1,-2 4-1,-7 7 203,-3 8 0,-8 5-168,4 0-238,-4 7 148,-2-10-160,-13 13 1,4-12 12,-10-2 1,8-8 13,1-2 0,1 10 1,-4-9 47,4-1 0,-9 9 28,4-14 1,-5 4 26,0-14 1,-2 16 10,-3-2 1,-2 17 42,7-12-103,-7 23 0,8-47-9,-6 10 0,7 12-61,-3 3 0,5 2-133,0-7 1,6-3-1,3 1 59,4 2 0,-7 14 13,5-5 319,-1 0 1,-9-14 458,-1-1-447,-5 27-196,-9-27 1,0 20-23,0-29 1,1 19 17,4 11 1,-3 0 124,3-10 0,-4 10-56,-1-6 1,-6 22-239,-4-12 1,2 8 38,-2-13 1,0 0 155,-4-4 0,4 4-54,0 0 1,5 10 75,-5-5 0,0 0 53,-4-10 1,2 3-7,-2-2 1,2 12-96,-7-8 0,2 18-144,3-8 1,-3 5-25,-2-15 0,2 10-30,-2-5 1,2 0 101,3-10 1,-3-2 102,-2-2 1,1 10-1,-7-5 0,6 14-41,-6-15 1,7 20-26,-1-15 1,1 16 13,-2-16 0,9 13-5,-4-8 1,3 2-15,-2-17 1,4 22-32,0-12 1,-1 12 9,-9-12 1,7 10-22,-7-5 0,6 9 54,-11-9 1,11 9 106,-6-14 0,10 11-40,-9-16 0,4 22-28,-10-12 1,6 13-36,-6-13-171,7 19 44,-16-17-61,10 10-77,-19-3 62,12-2 74,-11 12 21,11 8-67,-5 0 130,13 8-281,-5-1 119,12 0-9,-12 1 230,5 5-64,-13-4 41,-1 5 47,-8 0-378,1 1 128,13 7 158,-10 0-14,10 0-8,-19 7 63,4 8 24,-11 1 0,5 13-28,-7 1 0,16-9-48,4 8 0,13-9 38,-8 14 0,-1 1 27,-9 9 0,10-10-6,0 0 0,4-9 19,-9 9 1,13-13 0,-21 20-11,3-6 0,4-1-11,-4 10 1,7-3-24,-12 22 1,13-22 11,1 3 0,6-6 21,-10 6 1,10-10 29,-6 1 1,6-1 35,-10 10 0,4-3-153,-4 3 1,10-11 48,-6 11 0,13-10 7,-8 15 1,9-15 0,-4 10 0,-1-3 101,-8 18 0,3-3-38,-3 7 1,-2-2 1,1-3 1,-4 6 0,5 0-66,1-2 0,9-16-1,4-2 1,-1 0-1,1 15 1,-4-1-20,4 1 1,-1 0 0,3 0 41,-2 0 1,6-10-34,4 0 1,0 5 44,-5 9 1,-4 3-1,-1-4 10,2 1 1,2-7-25,1-2 0,-1 5 42,-4 19 1,2 0 0,-4 1 0,0-11-19,4-6 0,2-4 0,1 2-12,1 5 1,-1 9-22,0-6 0,-1 6 0,-4 3-48,-4 1 0,6-6 24,-2-8 1,7 4 5,-6 6 0,2 1 24,2 8 1,6-3-273,-1-1 144,13-14 0,12-41 0,21-32 70,10-36 1,-7-7 0,2-14-1,-6 3 37,0 0 1,6-8 0,-4 1 0,2-1 25,1 1 1,-6-2 0,5 0 0,0-4 0,0-2 13,1 6 1,-8-3-1,3 7 1,-4-2-28,-2 1 1,5-12-75,1-8 1,-3-2 275,-7 7-41,-4 22 0,-34 37 0,-15 38-62,-14 25 1,-7 17 0,5 9 0,0 9 0,-4 9-49,21-37 1,0 0 0,3-2 0,-1 1 0,-3 3 0,-1 1 0,2-1 0,2 2-34,1 1 0,0 1 0,1 3 0,1 1 0,0-3 0,1-2 0,2-3 0,1-1-423,-12 33 184,7-5 1,25-44 171,13-26 1,6-21 0,13-43-1,-1 0 52,1-3 1,4-6 0,6-9 0,0-3-1,0-2-46,0-3 1,5-1 0,-23 40 0,-1 0-1,0 0 1,1-1 0,-2 0 0,1 1 15,17-39 1,-4 11 205,-9 6 0,-11 34 1,-15 27 16,-21 45 0,-6 17 1,-7 19-1,5-2 0,-1-1-44,0 3 0,-3 6 0,2 3 0,2 5-168,2 5 1,12-44-1,-1 0 1,-1 6-1,1 0 1,-1 3-1,1 1 1,2 3 0,0-1-91,-1 0 0,2-1 0,3-5 0,1-2 0,1 36-60,4-4 1,24-26 141,16-15 0,-2-34 1,16-41-1,-1-21 19,5-20 0,0-10 0,-4 6 0,-3-3 1,-3 2-79,-1 2 0,-2 3 0,0 2 41,1 2 254,-1-8 0,-22 34 0,-18 31 1,-27 50-34,-13 31 1,-5 18 0,19-41 0,0 1 0,0 0 0,2 0-67,0 2 0,0 0 1,-1 3-1,0 2 1,2 1-1,0 2 1,0 2-1,1 1 1,0 1-1,1 0-76,1-2 0,1 1 0,4-1 1,1-1-1,2-8 0,2-1 1,-1 45-514,5-4 0,15-37 246,17-5 0,-1-37 0,23-24 0,-3-27 0,-3-16 0,5-9 0,-2-10 0,-2 1 148,-1-1 1,-2-4 0,-2 0 0,-2 1 0,-6 3 224,-3 6 0,-8 2 118,-4 8 1,-17 14 0,-17 27 0,-21 45-124,-9 31 1,1 18 0,19-33 0,1 1 0,0 1 0,2 0 0,0 1 0,0 1-14,0 0 0,0 0 0,0 2 0,1 1 1,2 1-1,1 1 0,2-3 0,2-1 1,-5 48-299,7-6 0,1 7 1,9 0-304,9-1 0,7-27 246,26-31 0,-6-28 0,21-29 0,-1-26 175,-5-16 0,4-10 1,-3-9-1,1-4 1,-26 40-1,1-1 122,-2 0 0,-1 0 0,21-42 1,-5 2-1,-6 8 0,-7 5 627,-6 8-433,-4 9 1,-18 34 0,-9 30 0,-12 29-50,-3 20 1,0 10-1,-4 9 1,3 5 0,0 4-153,3 1 1,6 0 0,-2 0 0,4 1 0,1-3-537,1-3 0,5-6 0,5-3 0,25-24 295,18-10 0,-1-37 1,9-39-1,-6-11 0,-4-12 191,4-8 1,0-5 0,0 0-1,-4 2 1,-2 3 301,-8 2 1,3-1-1,-7 4 687,0-2-738,-9 20 1,-35 105 0,4-12 0,0 3-149,-2 0 1,2 1 0,2-4 0,2 0 0,-7 27 0,4 4 0,3 2 0,2 1-426,1-1 0,7-2 0,-2-3-164,3 6 0,9-21 164,12-3 0,20-43 0,25-34 214,-7-26 1,-1-20 0,-17-2 0,2-3 0,-2-1 0,-5 4 604,-3 4 1,-1 5 491,-1-7-738,-13 27 1,-16 25 0,-18 53 0,-4 21-208,-3 9 1,7-6-1,-2 2 1,4 0-1,1-2-366,1 0 0,1 9 0,1 1-656,2 7 492,7-12 0,16-34 642,17-36 1,10-25 0,8-37 340,1-1 1,-10 9 30,-5 5-511,-12 19 1,2 17 32,-19 43 1,-7 12 0,-12 35-243,-1 0 0,0-17 73,1-6-48,-1-3 211,7-12-439,1-11 217,20-15 1,23-12 166,23 4 0,-8-13 0,1-13 0,-2-15 51,3-10 1,-4-4-1,-10-1 1,2-10-1,1-10-34,2-11 0,-21 35 0,-2-1 1,2-2-1,0-1 0,0-2 0,0 0 1,0-1-1,0 0-11,-2-1 0,0 1 0,-3 2 0,-2 1 1,2-1-1,-1 1 0,14-44 0,-4 5-72,-2 2 0,1-5 0,-6 0 0,-1 1 0,1 3 82,-1 0 1,-11 40 0,-4-1 491,-4-43 1,-26 11-247,-18 38 1,-7 21 0,-8 38 0,-3 26-153,2 22 0,3 14 0,13 3 1,-1 5-1,3 2-421,3-6 0,4-6 0,9-4-164,2-3 0,16-34 447,8-24 0,24-54 1,-2 0-1,2-5 1,0-3-1,1 0 1,2-5-1,0-1 17,2-2 1,-1-2-1,-3-2 1,1-1 0,3-3-1,0 0 1,0-2-1,0-2 1,-1-3 0,1-2-44,0-2 0,0 0 0,1-5 0,-2-1 0,-2 4 1,0 1-1,-4 6 0,-2 2 0,-4 8 0,-2 3 73,-4 8 0,-4 3 1,-8-32 21,-27 33 1,-10 25-1,-36 47 1,5 22-1,7 17 85,6 13 0,28-30 0,1 2 0,-2 4 1,0 2-1,2 1 0,0 0 0,1 2 1,0-1 12,1 1 1,0-1 0,4-1 0,2 0 0,-2-1 0,1 0 0,3-3 0,2-2-588,-7 39 0,15-51 324,27-26 1,-2-33-1,22-41 1,-2-8-1,1-13 1,-18 39-1,-1-1 106,2-2 1,-1-2-1,1 0 1,-1 0-1,1-4 1,-1 0-1,-1-2 1,-1-2-1,1-2 1,0-2 132,0-2 0,-1-1 0,1 1 1,0 0-1,1-5 0,1-1 1,-2 2-1,-1 1 0,-1 4 1,-1 2 228,-3 6 1,-3 3 0,-8-34-132,-32 38 1,-9 23-1,-23 46 1,6 19 0,7 17-88,4 12 0,1 4 0,1 15 0,22-42 1,1 1-1,0 1 0,1 1 0,0 0 1,0 0-602,-13 44 0,-1-9 164,14-10 0,12-37 0,15-26 164,13-51 0,4-22 0,8-26 0,-6 3 0,-2-2 0,-1-4 173,-1-1 1,-12 43-1,-1-1 1,-2 0 0,-1-1-1,0-3 1,1-1 0,0-4-1,0-1 5,2-5 0,0 0 0,0 4 0,1 1 0,1-4 0,0 0 0,-2 6 0,-2 2 1,-2 3-1,-2 1 231,-2-1 1,-4 4 0,-14-10 0,-20 12 81,-16 27 1,11 19 0,-2 19-325,7 17 0,4 18-987,2 12 738,14 0 0,1-56 0,19-36 0,7-37 376,4-19 1,-4-14-1,-3 15 1,-1-10 196,-4-2 1,-3 14 0,-6-1 163,-9 10 1,-5 12-167,-4 6-817,3 26 0,16-26 164,10 10 0,3-15 0,10-11 422,-7 1 1,-4 15 857,-7-4-1047,0 25 60,-7-14-949,6 37 0,-13-3 1333,46 6 547,-31-1-1293,38 0 0,-81 42 393,-7 20 0,-20 15 1,14-4-1,-7 10 0,28-32 1,-1 1-12,-1 3 1,0 2 0,0 4 0,0 0-1,2 0 1,0 0 0,2-2 0,0-2 0,2-3-1,1-2 1,-25 36-49,5-5 0,2-5 0,-2 2 134,-5 3 0,-1 7 0,1-2 37,5 2 0,-2-6 0,0 4-106,-1 0 0,3 7 0,23-41 0,-2 1-58,1-1 1,-1-1-1,2 0 1,0-1-1,-27 37 11,3-7 1,1-2 0,3-9 127,-3-1 1,2 5-1,-6 2 64,3 3 1,1-4 0,5 3-113,-1 4 0,1 5 1,2 5-1,3-2-45,4 0 1,9-16 0,3 18 0,2 3-15,3-1 0,2-2 0,1-13-11,0 18 0,7 8 0,2-4 42,-1-5 0,6-8 1,-4 4 62,3 0 1,9-18-1,2-13 62,4 0 0,5 8 79,7 6-204,-1 4 1,7-18 77,-6 0 0,4 0-105,6 20 1,1-6-227,-2 1 1,-3-7 166,3 1 1,4-9 23,1-5-52,-10-16 109,19 1 14,-29-17-44,22 10-140,-24 3-34,10 7 840,-10 1-458,-3-9 0,-1 7-322,-3 3 1,0-4-188,5 9 1,-1-10 252,16 15 1,-7-11 71,11 6 0,-3-2-34,13 7 1,-8 4-1,8 4-4,-1-3 0,-11-9 53,3-5 0,-1-1 8,10 5 0,-5-10-4,0 0 1,-4-9-38,4 9 0,2-4 14,8 9 1,-7-11 39,7 1 0,-16-6-15,6 6 0,-13-6-49,8 11 41,-12-19 8,18 24-142,-15-27 1108,4 16 0,-7-14-1311,-14-6 0,-2-1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5:53.23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4793 1059 7823,'-51'11'7,"-1"-1"1,1 2-1,-1 1 1,1 0-1,1 2 41,1-1 0,0 1 1,-1 2-1,0 2-420,4 0 1,-1 1-1,-2 1 1,0 1 365,3-1 0,-1 2 1,-4 2-1,-1 0-117,3 2 1,0 0 0,-5 2 0,-1-1 37,3 1 1,1 1-1,-5 3 1,-1 1-16,1 3 0,0 0 0,0-2 1,1 0-195,-2 4 0,1 0 0,2-2 0,0 0 192,-2 4 0,-1 1 0,3-1 0,1 1 82,-4 2 0,1 1 0,3-4 0,0 1 12,-1 0 1,0-1-1,1 0 1,1 0 7,1 0 0,0 1 0,-1 1 0,1 1 0,-1-3 0,1 1 0,2 0 0,0 1 150,-1-2 0,2 1 0,2 1 0,0 1-59,0-3 0,-1 1 1,3 1-1,0 1-31,2 0 0,1 0 0,0-2 0,2-1 28,2 0 1,0 1-1,0 2 1,1 1 38,-1 1 1,0 1 0,0 2 0,1 1-62,-1-1 1,0 0 0,5-1 0,1-1-23,-2-1 1,2 1 0,2 1 0,1 0-27,-4 1 0,0 0 1,1 2-1,2 1-81,-1 2 0,1 0 1,2-2-1,0 1-8,0 0 0,0 1 0,2 2 0,1 0 33,-3 0 1,0 0 0,2 3 0,1 0-143,-3 2 0,0 0 1,5-3-1,2-1 58,-3 2 1,2-1 0,2-3-1,2 0-8,-3 1 0,0 0 0,3 1 1,0-1 95,-3 3 0,1 0 1,3-4-1,1 1 44,0-2 1,1 0 0,-1-1 0,2 0-22,2 1 0,2-1 0,0 0 0,0 1 84,4 2 0,0 0 0,-1-2 1,1-2-27,2 2 0,1 0 0,-1-1 1,1 0-48,2 1 1,0 0 0,0-1 0,0 0-61,0 4 0,0-1 0,7 44 137,3-2 1,3 0 26,1 0 1,-4-48 0,2 1-97,-1 0 0,2 1 0,1-1 0,0-1-2,0-1 1,1 0 0,3 2 0,0-1-33,1-1 0,1 0 1,1 1-1,1 0 17,0-1 0,0 0 0,0 1 0,2 0-34,0-4 1,1 1 0,0 2 0,2 0 48,2-3 1,1 1 0,1 1 0,1 0-75,0-4 0,0 0 0,0 2 0,0-2 17,27 35 0,-28-37 0,1 0 19,0 0 1,0 0 0,4 0 0,1 1-7,-2-1 1,-1-1-1,4 0 1,1 0 1,-2-2 1,-1 0-1,2 2 1,-1 0 31,5 3 1,0 0 0,1-1 0,0-1 69,1-2 1,0-2 0,4 1 0,1-1-43,-5-6 0,0 0 0,5 2 1,0 0 2,0-2 1,0 0 0,4 2 0,0 1 60,1-3 1,0-1-1,1-1 1,-1-1-51,0-2 1,0 0-1,2-1 1,1 0-39,4 1 0,0 0 0,1-1 0,0-1 3,2-3 1,0 0 0,1 0 0,1 0-5,-3 0 0,1 0 0,1-2 0,1-1-3,-1 1 0,2-1 0,3 1 0,0 0 15,-1 1 0,0 2 1,3-1-1,1 0-36,-7 0 1,0 0 0,5-3-1,0 0 22,0-2 0,0 0 0,3-2 1,1-1-39,-2-1 0,1-1 0,1 1 0,0 0 36,-4-3 1,0-1-1,4 2 1,1 0 0,-1-1 0,1-1 1,3-1-1,-1 1 25,-2 0 1,0 1-1,0-1 1,0-1 1,-2-1 0,-1 0 0,1 1 0,1-1 31,0 0 1,2 1-1,-1-2 1,1 1-52,1-2 1,1-1-1,-2 3 1,-1-2 66,-2-3 1,-1 1-1,3 2 1,0 0-29,0-3 0,0 1 0,4-1 0,0 0 40,-4-1 0,0-2 0,3 1 0,-1 0-27,-4 1 0,-1-2 1,1-1-1,1-2 40,3-1 0,0 0 1,0-1-1,-1 1-28,2 0 0,-1 0 1,-1-2-1,0 1 42,-4 1 1,1 0 0,0-1 0,0-1-18,2 0 1,0-1-1,-2 0 1,-1 0-35,1-2 0,-1 0 0,1-1 0,-1-1-52,-1-2 1,-2-1-1,1 0 1,-1 1 39,1-1 0,0 0 0,-3-2 0,-1 0-77,2 0 0,0 0 0,-2-3 1,0-1-26,-1 1 1,0 1-1,-2-2 1,1-1-36,1 0 0,0 0 0,-4 0 0,-1-2 58,2 0 0,1-1 0,-3 2 0,-1-1-38,-1-3 1,0 0-1,0 0 1,1-1 15,1-4 0,0 0 1,-6 2-1,-2 1-44,1 0 0,0-1 0,-4 0 1,-1 0 111,0 0 1,0 1 0,2-1 0,-2 0 12,-2-4 0,-1-1 0,-1 4 0,-2 0 48,0-1 0,-2 0 0,-3-1 0,0-1-32,2 0 0,-1 0 1,1-2-1,0 0 105,-1-1 1,0 0-1,-2 1 1,0-1-12,-2 0 0,-2 0 0,29-36 71,2-1 1,1 1-74,-1-1 1,-5-1 23,-5-3 0,-5 1-376,5-6 0,-5-2 180,-22 39 1,0-1-1,-3 1 1,-1 0-102,1-3 0,1 0 1,-1 1-1,-1 0 65,2-1 0,-1 0 0,-3-2 0,-1-1-23,2 0 1,0 1 0,-2 2 0,-1 0 45,1-2 1,0-1 0,-2 3 0,0-1 19,-3-2 0,-1 1 0,-2-1 0,0 1 101,1-1 0,-1 1 1,6-47-24,2 0 1,-9 5 8,-1-5 0,-5-2-38,0 46 1,-1 0 0,0-45 52,-2 47 0,1 1 0,3-49-31,-3 49 0,-1-1 0,1-1 0,-1-1-16,-2 0 0,0 0 0,0 0 0,0 0 15,0 2 0,0 1 0,0-1 0,0 0 2,0-2 0,0 0 1,0-1-1,0 0 6,0-1 1,0 0 0,-3 1 0,-1 0-25,0 4 0,-1-1 1,-2-1-1,1-1-50,-2 0 0,1 0 0,-1-3 0,0 1 34,-2 2 0,0 0 0,1 0 0,0 1-102,-3 1 1,-1 1-1,1-3 1,0 0 17,-2 0 0,-1 0 1,-1-2-1,1-1 55,-2 3 0,-1 1 1,2-2-1,0 2-21,-3 1 0,-2 1 0,0-1 0,-2 1-41,-1 0 0,-1-1 1,-2-2-1,0 0 76,3 0 1,-1 0 0,-2 1 0,-1 0 24,1 4 0,0 0 1,-4-1-1,0-1 20,0 2 0,-2 0 0,-4-3 1,-1 0-45,1 0 0,1 1 0,-3 0 0,1 2 25,1 5 0,0 0 0,-2-3 1,-2 1-31,0-1 1,-1 1 0,-3-3 0,-1 1-51,-1 4 0,0 0 1,0 0-1,0 2 88,1 2 1,-1 1-1,-4 1 1,-1-1-9,-4-2 1,-1-1 0,-1 3 0,0 1-18,-1-1 1,0 0-1,0 2 1,-1 0-40,-1 3 1,0 0-1,-2-2 1,0 0-2,-3 1 1,0 1 0,-3-1 0,1 0 43,-1 1 0,0 0 1,-2 0-1,-1 1-58,1 0 0,-1 2 1,-1 1-1,0-1 27,-3 0 0,0-1 1,-1-1-1,0 0 1,-1 1 0,-1 1 0,2-1 0,-1 0-33,2 2 1,0 1 0,1 2 0,-2 0 156,-3 0 0,-1 0 1,0 1-1,0-1 64,-2-3 0,-1 1 0,-2 2 0,-1 1-61,4 2 0,0 0 1,-4 0-1,-1 2-35,-2-1 0,-1 2 0,-3 1 0,0 2-21,-1 0 1,-1 2-1,29 5 1,0 2-1,0-1-228,-31-2 0,0 0 0,30 5 1,-1 0-1,0 1 206,-2 2 1,-2 1-1,1 1 1,2-1-1,0 1 1,0 0-317,-3 1 1,-1 2 0,0-1 0,0 0 0,-1 0 0,1 0 193,-3 0 1,0-1 0,0 2 0,-1 2 0,-1 1 0,-1 0 6,-1 1 0,-1-1 1,0 2-1,4 2 0,1 1 1,-1 0 82,-2 1 1,0-1-1,0 2 1,1 0-1,1 2 1,0 0-28,-2 2 1,0 2 0,0 0 0,-2 2 0,0 0 0,-1 2-78,-4 1 1,0 0 0,1 3 0,4 0-1,2 2 1,-1 1-104,-2 0 1,-1 2-1,1 0 1,1 1 0,1 1-1,-1 1 215,-3 2 0,0 1 0,0 1 0,0 1 0,0 1 0,0 0 0</inkml:trace>
  <inkml:trace contextRef="#ctx0" brushRef="#br0" timeOffset="2352">17199 177 8299,'-85'-16'0,"0"-2"658,0-2 0,-5 2-647,7 9 0,-3 2-345,-3 7 1,-4 0 375,0 0 1,-1 2-323,0 3 0,-2 3 253,45-2 1,-1 2-1,-5 2 1,0 2-3,-2-1 0,0 2 0,-2 1 0,0 2-104,0 0 0,-1 2 0,1 0 1,-2 1-2,-5 3 1,-1 0 0,5 1-1,1 0-159,-8 2 1,-1-1 0,5 0-1,1 0 217,-5 2 0,-1 1 1,3-2-1,0-1 46,-5 3 0,1 0 1,6-3-1,1 0 19,-2 0 0,-1 1 0,4 1 0,0 0 10,-1 1 1,-1 0-1,-2-1 1,-1 0 6,-1 1 0,0 0 1,4-1-1,0 0 2,1 1 0,0 0 1,4 2-1,0-1 11,-2-1 0,1 0 0,-2 2 0,1-1 37,-5 2 1,0-1 0,5 1 0,1-1-35,-1 0 0,1 1 0,-1 2 0,2 1 12,1 1 0,-1 1 1,-2 1-1,-1 1-8,1 2 1,1 1 0,3-5 0,1 2 3,0 2 1,0 0 0,2-3 0,0 1-12,-2 5 1,0 0 0,0 0 0,-1 1 4,-2 3 1,1 1-1,5-2 1,0 1 8,-1 3 1,1 0-1,3-2 1,0-1-44,1 3 1,1 0 0,-1-2 0,1 1-39,-1 3 0,1 1 1,3-5-1,0 1 36,1 3 0,1 0 1,1 0-1,0 0-50,1 2 1,0 2 0,-1-2 0,2 1 32,-2 5 1,1 0 0,3-5 0,1 0-61,0 2 0,1 0 0,-1 1 0,0-1 38,1 0 1,0 1 0,-1 1 0,0 1 17,0 3 0,1-1 0,2-1 0,-1-1-44,-1 2 0,0 1 1,-1 0-1,0 1 40,1 1 0,-1 0 0,1-1 0,0 1 60,2 3 1,1-2 0,2-6 0,2-2-55,2 2 0,1 0 1,3-2-1,0-1-45,4-3 0,0 1 0,1 3 1,0 1 86,0-2 0,2 1 1,3-4-1,1 0 126,2 1 0,2-1 0,2-1 1,2-1-20,-1 5 0,1 1 0,0-1 0,1-1-18,3 1 0,1 1 0,-1-2 0,1 1-90,2-2 1,0 0 0,1 3 0,0 2-43,1 2 1,1 0-1,0 3 1,2-1-90,2-1 0,0-1 0,1 1 0,-1 0-52,0 0 1,1-1-1,0-2 1,0 1 107,2 1 1,0 0-1,1 1 1,1 0 9,2 0 1,1-1 0,0 0 0,-1 0 4,1-1 0,0-2 0,-1-1 1,1-1-8,0 0 0,0 0 1,2 2-1,2 0 50,0 1 0,1 0 1,1-1-1,0-2-14,1-4 1,0-1-1,3 3 1,1 0 48,1 0 0,0 0 0,1 0 0,1 0-12,0-3 1,1 0 0,-1-1 0,1-2-24,-1 2 0,0-2 0,4-1 0,0 0 75,0 2 0,2 0 0,3-3 0,1-1-44,0 2 1,0-1-1,1-1 1,0 0 23,0-1 1,-1 0-1,2 0 1,1 0-18,4 0 1,1 0 0,0 2-1,1 0 5,1-2 1,0 0 0,1 0-1,1-1-33,-2-4 0,0 0 0,2-1 1,1-1 7,2 2 0,0 1 1,1 0-1,1 0-17,2-1 0,2 0 1,-2-1-1,1-1 20,0 0 0,0 0 0,0-2 0,1 0-91,1 4 1,0 0 0,1-1 0,1-1 48,0 1 0,1-2 0,1-2 0,1 1-134,-3-1 0,1 0 1,1 0-1,1 1 163,0 1 1,0 1-1,2 0 1,1 0-3,0 0 0,-1-1 1,1-1-1,0-1 11,-3 0 1,0 0 0,3-2 0,1 0 5,0 3 0,2-1 0,2-3 0,0 0-10,0 1 0,-1-1 0,5 0 0,0-1-4,-5 0 1,1-1 0,4-2 0,0 0 18,0 0 1,1-1-1,3-2 1,-1 0-13,0 0 0,0 1 0,2-2 0,-1 0-14,-4-1 1,1 0 0,4 0 0,0 1 4,3 2 1,0-1 0,-2-3 0,0-1-66,0 2 1,-1 0 0,-1-2 0,1 0 63,0-1 0,0 1 1,2 0-1,0 1 0,3-4 1,1 0-1,-4 0 1,1 0 11,0-2 0,0 0 1,-1-3-1,1 0 0,2 1 1,0-1 0,-1-3 0,0-1 31,1 2 0,0 0 0,-4-1 1,0-2-38,4 1 0,1-1 0,-3 0 0,1-1 62,1-1 1,0 0 0,1 1 0,0-1-68,2-2 1,-1-1 0,-3 1 0,0-1-1,1-1 0,0-2 0,-1 1 0,1-1 9,2-1 0,1-1 1,-1-1-1,1 0-3,5-3 1,-1-1 0,-6 0 0,-1 1 13,2 0 0,1-1 0,-3-2 0,-1-1-12,1-1 1,0 0 0,0 0 0,1 1 10,-1-1 1,0-1 0,-3 1 0,0-2-11,-2-3 0,0 0 1,-1 1-1,0 1-21,-1-2 0,-1 0 1,1-2-1,0 0-6,0 0 1,0-1 0,-3-3 0,-1-2-3,-1 1 0,0-1 1,-1-2-1,0-1-1,1 1 1,0 0 0,-2-2 0,1-1-99,1-1 1,-1-1 0,-3 1 0,-1-1 71,-3-1 0,1-2 0,0 0 0,1 0 17,-2-4 1,1-1-1,0 2 1,-1-1-14,-1-2 0,-2-1 1,-2 1-1,-2-1 24,-1-2 1,-2 0 0,1 0 0,0 0 58,-3 0 0,0-1 0,-1-1 1,0-2-45,-1-1 1,-1 0 0,-3 1 0,-2-1 72,-1 0 0,0 0 0,-3 1 0,0-2 41,-2-1 1,-1-1 0,2-2 0,-1-1 10,-2-1 0,-2-1 0,0 2 0,-2 1 16,-1 0 0,-2 0 0,-1-2 0,-1-1-44,1-1 0,-1-1 0,-1-1 1,-1-1-129,-2 0 1,0-1 0,1-2-1,1-1-45,-2 4 0,0 0 0,-1-6 0,-1 0-80,-1-1 1,1-1 0,0-4 0,0 0 82,0 5 1,-1-1-1,-2-4 1,-1 1 12,-4 6 1,0 0 0,1-5 0,0-1-12,0 2 0,-2-2 1,-1-2-1,-2 0 12,-2 0 0,-2 1 0,-1 0 0,-2 0 139,0 5 0,-2-1 0,0 0 0,-1-1-56,-2 0 0,-2-2 0,-3-1 1,-1-1 123,-1 6 1,-2-1 0,0-2 0,-1 0-43,-2 5 0,-2 0 0,-1-1 0,-1 0 7,-2-4 0,-1 0 0,1-2 1,0 0-59,2 0 1,1-1 0,-2 1 0,0-1-17,-1 3 0,0 0 0,1 0 0,0 0-5,-4-4 0,0-2 0,1-1 0,-1-1-92,-2 4 1,0-1-1,0-5 1,0 2-37,0 5 1,0 1-1,-1-5 1,0 0 79,-1 3 0,-1-1 1,0-5-1,-2 1-1,-2 4 1,-1 1 0,0-3 0,0 2 4,-2 7 1,0 1-1,-1-6 1,-1 1 42,-2 2 1,-2 0 0,0-5 0,-2 0-36,1 4 1,0 2-1,-4-2 1,-1 2 4,0 3 0,0 1 0,0 0 0,-2 0 31,-2 0 0,-2 0 1,-1 0-1,-1 1 3,-1 1 1,-2 1-1,1-2 1,-1 1-30,1 2 0,0 1 0,-1 0 0,-1 0 8,-2 2 1,-1 0 0,-2-1 0,1-1 46,1 2 1,0 1 0,-4 0 0,-1 1-46,3 6 0,-1-1 1,-2-1-1,-1-1-76,-1 0 0,0 0 0,-2-2 1,-1 1 11,0 3 0,1 1 0,-4-2 1,0 0-47,1 3 1,0 2 0,-2-1 0,-1 1 63,-2-1 1,0 0-1,-1 2 1,-1 0 16,-3 0 0,0 1 1,0-1-1,0 1 137,1 3 0,-1 2 0,-4 1 0,0 0-53,-3 0 0,-1 2 0,1 2 1,0 2-66,-2-1 1,-1 1-1,-1 3 1,-1 0 18,1-1 0,-2 0 0,29 13 0,-1 1 1,-1 0-7,-1-1 0,-1 1 0,1 1 0,2 2 0,1 1 0,0 0 18,-2-1 1,0 0 0,0 1 0,0 2 0,1 1-1,-1 0 4,-2-1 1,-2 0 0,1 2 0,-2 0 0,0 2 0,0 0-144,-3-1 1,0 1-1,0 0 1,4 2 0,0 1-1,0 0 46,0-1 1,-1 1-1,0 1 1,0 0-1,-1 2 1,1 0 20,-3 1 1,0 1 0,-1 1 0,-1-1-1,-1 1 1,0-1 18,-1 2 1,1-1 0,-1 1 0,3 1-1,0 1 1,0 1-64,-1 2 0,0 1 1,1 1-1,-2 0 0,1 0 1,0 1 83,-2 3 0,1 3 0,-1-1 1,1 1-1,-1 0 0,0 1 33,-3 3 1,0 2 0,1 0 0,2 0 0,2 1 0,-1 0-94,0 3 1,-1 0-1,1 1 1,-2 2-1,1 1 1,-1 1-219,-1 2 1,-1 1-1,0 2 1,-3 2-1,-1 2 1,-1 1 273,20-8 0,0 1 0,-1 1 0,1 0 0,-1 0 0,0 1 0,1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25:40.75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08:19.7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1235 74 8369,'-2'-14'-1455,"-3"-1"1432,4 7 1,-7-4 488,3 8-338,3-1-3,-5-2-42,7 6 0,-1-6 88,-4 7-19,3 0-203,-4 0 1,4 0 81,-3 0 0,4 7 16,-4 2 1,1 6 18,0 5 1,0 2-9,-6 8 1,6 1 19,-6 3 1,5 5-28,-5 10 0,5 4-38,-5 5 0,1 9 44,-6 7 0,0-1-349,0 6 1,1 2 340,-1 3 0,0 2-98,1 3 1,-1-3 73,0-3 1,1 4-42,-1-4 0,-1 4 45,-4 1 1,4-1 74,-4-4 0,-1 5 80,1 0 0,-6 4-164,14-41 1,0 1 0,0-3 0,1 1 34,-2 4 1,1 0 0,1-2 0,-1-1-27,0-2 0,0 0 0,-2 4 0,2 0-53,2-1 0,0-1 0,-2 1 1,0 0 85,-8 46 1,0-3-51,6-7 1,-1 2-29,0 3 1,1-8-11,-1 3 1,5-8 49,0 4 0,1 1-8,-6 8 1,2-8 8,3 3 0,-3-8-11,3 3 1,-3-4-16,-2 4 0,6-11 22,-1 1 0,0-4-35,-5-1 1,1-1 80,-1-3 0,5-3 92,0 2 0,2 1-42,-2-5 1,-3 3-71,3-8 1,-3-4-88,-1-1 0,4 2 93,0-2 0,0 0-57,-4-5 1,5-1 231,4-4 0,-1 2-330,1-7 1,-5 0 7,5-4 1,0-3 40,5-2 1,-1-4-279,-4-6 153,3-1-31,-4-5 73,6-3-332,0-6-573,0 0 453,0-6 0,0-4 588,0-10 0,6-9 0,2-9 0</inkml:trace>
  <inkml:trace contextRef="#ctx0" brushRef="#br0" timeOffset="674">44 5322 8177,'-10'5'123,"1"0"0,5 6-52,-1-1 0,-1 10 138,1 4 0,0 10-111,5 6 0,2 4-3,3 5 1,-2 3 12,7 7 0,-7-7-157,2-3 0,1-10 144,-1-4 0,2-6-243,-2-5-44,-4-2-57,6-14 1,-5-2 51,2-6 0,-2-1 133,3-4 1,-2-3 147,2-7 0,-2-1-153,7-4 1,-5-3 139,5-6 0,0-1-118,4 1 1,-4 0 153,0-1 1,-2 7-111,2 4 0,1 2 28,-6 3 1,5-1-161,-5 0 168,6 7 137,-9 2-196,5 6 1452,-7 0-615,0 0-639,-7 6 1,4-4-9,-7 3 1,0-4 43,-4-1 0,-1 0-256,0 0 1,0 0 166,1 0 1,-1 0 267,0 0-315,1 0 0,-1 0-589,0 0 1,5 0-51,1 0 1,4 0-994,-5 0-25,7 0 1379,-4 0 1,20-6 0,4-2-1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08:21.95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0 6993,'15'7'341,"-7"-6"0,7 7-259,-1-3-23,8 3-62,7 7 1,2 1 10,3 4 1,6-2-15,9 7 1,3-1-12,7 5 0,-1 1-36,1-1-550,7 1 621,1-1 0,-1 2-53,-2 3 1,-3-3-26,-3 4 1,8-4 54,2-2 0,-2 2 6,-3 3 0,4-3-2,2 4 1,3-3 10,1 3-1085,1-4 1081,-1 5 1,2-5 253,4 3-239,-4-3-8,11 12 0,-4-12-185,6 3 1,1 2 256,-1-2 1,2 7-37,-44-22 1,1 1 0,0 1 0,0 1-12,2 0 0,0 0-367,2-3 0,0-1 357,-3 3 1,0 1 0,3-1-1,1 0 15,-1 3 1,1 1-45,-1 0 1,1-1 23,-1-2 1,1 0 0,-1 1 0,0 0 11,1 1 1,-1 1-1,3 0 1,0 1 9,0 0 0,0 1-130,0 2 0,0 0 45,-3-7 0,1 1 1,-1 5-1,1 2 34,-1-3 1,0-1 0,5 3-1,1 0-153,-1 0 0,1 0 1,0-1-1,0-2 152,-3 1 0,0 0 0,0-2 0,1-1-3,1 3 0,1 0 0,3-1 1,-1 0 5,-2 1 0,-1 0 0,4 2 0,-1-1 0,-2 0 0,-1-2 1,2 1-1,0-1 27,0 1 1,1-1 0,2 1 0,-1-1-23,-1 1 0,0 0 0,1-1 1,1 0 48,-5-1 0,0-1-317,2-2 0,0 2 299,1 4 0,0 1 0,1-5 1,1-1 5,-2 4 0,-1 0 0,3-3 1,-1-1-61,-3 2 1,-1-1 0,1 2 0,0-1 52,0-1 1,-1 1-1,4 3 1,-1 0 2,-2-1 1,-1-1 0,1 0 0,-1-1 3,-5-1 0,0 1 1,2 1-1,-1 0-8,2 1 0,0 0 0,-2-1 0,0 1-8,2 0 0,0-1 1,-4-1-1,-2-1-61,-1 3 0,-1 0 0,2-2 0,1-1 74,0 3 1,0 0-109,-2 0 1,0 0 36,1-1 1,-1 0 0,-3 0 0,0-1-4,44 19 1,-4 0 370,-1 0 0,-6-1-362,1-4 0,-4 2-9,-6-7 1,2 5-3,-6-4 51,0-1-28,-5-5 1,-7 1 88,-3-1-84,-3-6 3,-9 5 1,4-7 338,-7 3-340,1-2-136,-6-8 0,-6 1 633,-3 0 1,-4-1-763,-1 1 1,-7-5 278,-3 0 1,1 0-4,-1 4 0,0 1 0,-5 0 0</inkml:trace>
  <inkml:trace contextRef="#ctx0" brushRef="#br0" timeOffset="1018">9731 4689 8903,'2'15'-23,"2"-1"1,5 8 242,5 2 0,3 4-1387,2 1 528,4 1 431,0 6 0,5-5 52,-4 3 0,6-3 160,4-2-54,-10 1-52,11-7 0,-14-2 160,3-6 0,-1-1 126,-3 1 1,-4-5 164,4 0-191,-10-7 1,-2 8 22,-3-6-86,-4 0 30,6-5 151,-7 0-196,0 0 0,-7 2 80,-2 3 149,-4-4-115,-2 6 1,-6-7 10,-4 0-286,-9 0 68,3 0 1,-10 0 322,7 0-223,-7 0 0,8 0 344,-6 0-341,6 0 0,-3-2 73,7-3 1,0 2 121,-1-7 0,7 5-94,4-4-193,2 5 231,9-9-576,-5 12 79,11-6-108,-4 7 1,8 0-550,2 0 1,0 0 16,6 0 586,-7 0 0,10 0-27,-3 0 0,8 0 349,1 0 0,7 0 0,-1 0 0,3 0 0,1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08:23.9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30 8191,'0'-9'-157,"0"3"287,0 6 40,7 0-93,-6 0 0,17 0-32,-3 0 18,3 6 0,3 3-24,4 5 1,4 7-6,5 4 1,-2 4 82,2 6-351,-3-4 106,-2 11 1,2-9-94,4 6 221,-11 0-200,4-1 369,-7-2-177,-5-7 1,1 1-1,-7-1 193,-1 0 3,-1-6-131,-1-2 0,-7-6 105,0 0 196,0-7-85,0-1-207,0-7 1,-7 0 30,-2 0 1,-4 0 73,-2 0 171,0 0-128,-6 0 0,3 0-13,-6 0-39,-1 0-72,-4 0 1,1 0 101,3 0 153,-2 0-244,4 0 0,-2-5 312,1 0-311,6 0 0,-3 0 134,6 0-429,0 0 323,0-1-1,7 4-593,-5-5 205,12 7 269,-6 0-629,7-6 218,0 4 175,0-4-1245,0 6 313,0 0 62,7 0 552,1 0 207,0 0 1,5 1 336,-3 4 0,9-3 0,4 4 0</inkml:trace>
  <inkml:trace contextRef="#ctx0" brushRef="#br0" timeOffset="824">235 720 7907,'0'9'-1458,"0"-3"1600,0-6 27,0 7-102,0-6 0,-1 6 90,-4-7-338,3 0 2,-4 0 236,6 0-311,-7 0 284,6 0 1,-8 0 40,5 0-43,2 0 0,-6 0 19,3 0 201,3 0-121,-4 0 1,4 0 50,-3 0-128,3-7-6,-4 6-8,6-6 82,0 7 27,0 0-27,-7 0 40,6 0-29,-6 0-30,7-6-18,0 4-3,0-5-42,0 7 326,0 0-318,0-6 59,0 4-29,0-4-42,0-1 0,0-1 234,0-7-224,0-6 0,0 3 15,0-6 0,2-3 9,3-7 1,-4-3-202,4-7 190,3-1-13,-6 1 1,10 0-111,-8 0 0,1 0 133,-5 0-22,0 6-5,0-4-17,0 17 0,0-7 35,0 12 0,0 1 41,0 4 35,0 7-91,0 1-312,0 7-437,0 0 468,0 7-695,0-6 586,0 12 0,0-9-170,0 5 496,0-5-118,0 9 1,0-5-117,0 7 0,0-6 257,0 1 0,0 0 0,0 5 0,0-1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10:13.148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 1926 16793,'19'2'-115,"1"3"0,6 3-271,-2 7 0,11 1 188,4 4 0,3-4 134,3 4-45,-1 2 0,6-4 196,4 7-132,3-7-1391,2 10 1383,0-12 0,-5 12 60,0-4 0,0 4 99,4 1 0,-5-4-232,-4-1 1,1 1 123,-1 4 1,7 2-93,-2 4 0,3-9 125,2 3 0,1 2-68,4 3 1,0 2-12,9-1 1,-8-4-118,9 3 0,-4 2 178,4-2 1,6 7 13,3-2 0,-3-3 90,-2-1 1,-1-4 43,1-2 1,1 2-46,9 3 0,-8-3-60,8 4 1,-3-9 45,3-2 0,2 2 30,3 9 1,2-4-252,-46-14 1,0 0 0,2 1-1,-1 0 270,-1-1 1,0 0-1,5 3 1,0-1-64,2-1 0,1-1 0,-2 2 0,-1 1 55,0-3 0,0 0 0,-2 3 0,-1-1-85,-2-2 1,0 1-1,2 2 1,1 1 9,-1-2 0,1 1 0,-4-2 0,0 0-43,1-1 0,0 0 0,0-1 1,0-1 54,0 0 0,0-1 0,1 1 0,0 0-5,-1 0 1,0-1-1,1 1 1,-1 0 62,44 14 0,0 5 82,-4 1 1,-4-1-175,-7-5 1,0 1-530,-9-1 1,3 5 218,1 1 1,4-1-276,-3-5 432,2 1-68,-15-1 1,6 1-25,-4-1 1,-2 0 19,3 1 1,-11-2 5,-4-4 1,-3 4 231,-2-4 0,4 4-127,-4 1 1,-3-4 231,-12-1 1,0-6-334,1 2 1,-1 1 60,1-1 0,-8-1-197,-2-4 1,-2-2-91,2-3 1,-4 3 149,4-3 0,-4 3-211,-1 2 1,-1-1 369,1 1 1,0 6 0,-1 2 0</inkml:trace>
  <inkml:trace contextRef="#ctx0" brushRef="#br0" timeOffset="1108">14847 1 26136,'-15'0'-141,"7"0"0,-5 0-35,3 0 0,2 0 4,-2 0 0,0 1 551,-4 4 0,-3 3-411,-2 7 0,-4 6-829,-7 4 0,-1 9 220,-3 5 0,-5 5-799,-10 5 767,3 4 1,-11 7-1992,3 4 2054,-3-4 1,-8 12-941,-4-3 442,4-4 850,-1 0 1,1-4 67,-4 3-85,-3-4 265,30-21 0,-2 0 1,-34 23-1,34-28 0,-1 1 51,3 0 0,-1-1-10,3-4 1,-1 0 0,-5 6-1,-1 0 22,0-2 0,1 0 0,-1 2 1,0-1 1,1-1 0,-1 0 79,3 2 1,-1 0-108,-3-2 0,1-1 0,0 4 0,1 1 18,-6 1 0,1 1 1,4-2-1,1 0-241,-3 4 1,0 0-1,-2 0 1,0 1 250,3 3 0,-2 1 1,-2-2-1,-2 1 4,2 3 0,1 0 0,3-3 0,0 0 6,-1 0 0,0 1 0,1-2 0,0 0-29,1-2 0,1 2 0,-2 2 0,1 0-65,0 3 0,1-2 0,1-2 0,0-2 22,-1 1 0,-1-1 1,2-2-1,0 0-3,1 3 0,0-1 1,-1-2-1,0 1 23,-2 1 0,1 0 0,3-5 1,1 0-2,-2 3 0,0-1 0,2-2 0,1-1-80,-1-1 0,0 0 0,0-1 0,-1 0 103,4-2 0,0 0 1,0 1-1,0 0 36,-35 29-636,37-29 1,1 0 616,-38 26 0,2 7-117,4-9 0,2 2 442,7-12 0,1 4-623,-1-4 0,2 5 84,3-5 0,3 0-51,7-5 0,6-4 494,4-1 1,0-3-427,4-2 1,-1 0 269,12-9 1,-1 1-231,6-2 1,-1 3 793,0-8 1,7 1-905,3-5 0,3-6-149,2 1 1,2-7-211,3 2 1,3-1-280,7 0 801,6-2 1,2 5 0,6-7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10:15.316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413 15 10097,'0'-8'-62,"1"1"-362,4 7 377,-3 0-132,11 7 0,-10 1 109,7 7 1,-5 0 30,5-1 1,-6 7 18,6 4 1,-5 3 6,5 1-195,-7 1 174,10-1 0,-11 0-145,3 1 1,-4-2 197,-1-4 1,5 2-75,0-6 0,0 1 109,-5-1-24,0-4 0,-5 5 119,0-6 0,-6-5 239,1-1 1,-3-5-132,-2 1 1,-4-4 61,-1-1 0,-6 0 73,1 0 1,-2 0-93,-3 0 0,1-1 86,0-4 0,-1-3-247,1-7 1,4 5-47,1 0 1,1 0-32,-2-4 1,4-1-163,6 0 0,1 2 23,-1 3 0,5-3 94,0 4 0,6 0-569,-6 0 202,6 5-743,-2-9-135,6 12 491,6-6 0,3 7 353,5 0 1,1 0 75,0 0 1,6 5 433,3 0-86,-2 0 1,12 1-1,-3 3 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10:16.042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89 1 16078,'-15'0'50,"0"0"-671,0 0 0,6 8 610,-1 6 0,7 9 277,-2 12 0,-2 2-182,2 7 0,0 5 49,5 0 1,0 0-378,0-5-101,0-6 180,0 4 0,0-12-164,0-1 0,5-6-90,0-8 0,7-5 192,-3-1 0,1-5 326,5 0-220,-4-2 187,11-2 0,-3-2 76,1-2 0,11 0-178,-2-5 0,6-1 51,-1-5 0,3 0 314,7 1 1,-1 4 144,-4 0-440,4 0 1,-11 0-1,6 2 371,-2 2-512,-8 1 0,-6 0-127,-2 0 0,-4-5 557,4 5 79,-10 0 0,-4-1-344,-6-4 0,-6 2-299,-4-2 1,-3 2-416,-2-2 520,0-3 0,-1 7 0,-2-6-394,-1 2 1,-8 5-11,3-4 1,1 5-143,-1-1 0,1-1 582,-2 1 0,-9 0 1,3 5-1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39:36.20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133 817 8110,'-2'8'-144,"-1"-1"160,-2-1 484,0-4 1,5 6 300,0-3-160,-6-4-194,4 6-178,-5-7-94,7 0 1,0-7 58,0-2 1,0-6-127,0-5 1,0-2 75,0-8 1,0-6-349,0-3 0,0-5-403,0-5 0,0-8 407,0-7 0,0-1 0,2 3-107,3-2 1,-2 2-4,7 8 212,0 3 0,3 15-87,-3 7 0,3 8-324,-3 11 332,3-3 54,1 11 0,3 4 27,2 13 1,-2 8 114,2 11 0,-2 3 246,-3 7 0,1 7-83,0 3 0,-1 3-88,1 2 0,0 0 118,-1 0 1,-4-7-1,0-3 128,1-3 0,-2-7-145,0 0 1,-4-13 6,5-1-112,-7-7 1,4-4 107,-7 1-371,0 0 23,0-7 58,0-2-248,0-6 0,-2 0 184,-3 0 0,2 0 1,-7 2-441,-1 3 0,3-4-607,-2 4 378,0-3 0,-5-2 785,1 0 0,-1 7 0,0 1 0</inkml:trace>
  <inkml:trace contextRef="#ctx0" brushRef="#br0" timeOffset="227">15 699 8697,'-8'-6'-284,"2"4"142,6-4 1,6 6 0,4 0 480,3 0 0,8-2-20,4-3-89,2 3-109,9-4 0,-3 6-350,6 0 1,-1-5 87,1 0 1,2-5-102,-7 5 1,5-4 0,-3 2-1080,2-1 1321,1-2 0,-1-5 0,-2 1 0</inkml:trace>
  <inkml:trace contextRef="#ctx0" brushRef="#br0" timeOffset="1157">868 464 8101,'-15'7'-399,"5"-4"552,1 7 0,0-5 295,0 4 1,-3 1-199,7 5 0,-5 1-50,6 4 1,-1-2-188,5 6 0,0-1 97,0 2 1,6 2 0,2-2-384,1 3 107,10-5-128,-9-2 214,11-6 1,-1 2 83,-1-2 96,7 3-84,-9-16 0,6 4 20,-4-6 1,2 0 97,4 0 1,1-1-64,-6-4 0,6-5-19,-2-10 1,2-2-8,-1-8 1,-4-1 32,-6-3 0,0 3 49,-1-4 0,-6 0 0,-1 0-21,0 3-38,-6 1 1,6 1 8,-14 1 190,-1-7-215,-7 11 1,-1-7 230,-4 12-222,4-6 1,-12 10 0,4-2-68,-4 6 1,-1 6 96,-1 6 1,1 0-173,-1 0 0,3 6 92,2 4 1,-1 8-255,6 2 1,1 7-1,6 1-500,3 5 400,3 1 154,7 2-931,0-5 669,0 5 0,2-7 18,3 1 1,5-2 0,9-4 432,6-4 0,3-4 0,1-1 0,7-1 0,2-6 0,6-1 0</inkml:trace>
  <inkml:trace contextRef="#ctx0" brushRef="#br0" timeOffset="2097">1764 332 7983,'-9'0'344,"-1"0"1,5 1 105,-5 4-541,7-3 158,-4 5 55,7-7 0,-5 6 106,1 4 1,-1 8-4,5 1 0,0 9-124,0 2 1,0 4 12,0 5 0,0 2 76,0-7 1,0 5-178,0-4 0,0-3 74,0-7 1,0 1 0,1-8-104,4-5-124,-3 2 116,4-14 152,-6 6 11,0-7-58,0 0-173,0-7 52,0-1 1,0-6-63,0-1 0,-5-5-212,1 1 0,-8-8 120,2 3 0,2-4 99,-2-1 0,1-1-214,-6 1 0,0-5 122,0-1 0,1 0 1,-1 2-11,0-1 0,1 1 647,-1 8-333,0 4 1,2 5 396,3-4-263,-3 10 45,12-3-200,-12 13 77,11 0-23,-5 0 0,7 2-83,0 3 0,7 3-470,3 7 0,3 1 0,2 2-151,-1 2 368,1-1 25,0-4 0,-1 0 261,1-1-113,0-5 0,4 2-16,1-6 0,1 5-12,-1-5 0,-2-1 147,6-4 0,-1 0-110,2 0 1,2-1-4,-2-4 1,1-3-58,-1-7 1,-3 0 50,-2 1 0,-4-3 11,4-2 1,-9 2 0,-2-2-22,-3 2 1,-1 3 169,-5-1 0,0-5 265,0 1-285,0-1 1,-5 10 7,0 1 421,-6 5-70,9-9-365,-11 12-489,11-6 220,-11 7 0,12 7 178,-4 2 0,3 11 170,2 5 1,0 9-112,0 5 0,0 4 141,0 1 0,5 1 1,2 3 205,1 1 0,-3 0-181,4-5 0,0-2 117,0-3 99,4-3-318,-4-6-107,-1-7 148,-2-2 78,1-6-560,-5-1 242,11-6 145,-12 6 0,7-13-1004,-3 4 44,-3-3-330,4-2 83,-6 0 287,0 0 821,0-7 0,7-1 0,1-7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39:56.694"/>
    </inkml:context>
    <inkml:brush xml:id="br0">
      <inkml:brushProperty name="width" value="0.08571" units="cm"/>
      <inkml:brushProperty name="height" value="0.08571" units="cm"/>
    </inkml:brush>
    <inkml:brush xml:id="br1">
      <inkml:brushProperty name="width" value="0.11429" units="cm"/>
      <inkml:brushProperty name="height" value="0.11429" units="cm"/>
    </inkml:brush>
  </inkml:definitions>
  <inkml:trace contextRef="#ctx0" brushRef="#br0">397 177 6444,'7'-8'114,"-5"2"1,6 6-66,-3 0 1,-4-2 2,4-3 164,3 3-150,-6-4-40,11 6 1,-10 0 41,7 0-110,0 0 110,5 0-66,-7 0 1,5 0 24,-3 0-21,3 0 1,1 0-11,1 0 1,1 0-9,4 0 0,-2 5 18,6 0 1,-4 0 16,5-5 0,-1 5-22,5-1 1,6 3 28,-1-2 1,7-3-30,-2 2 1,4 3 0,1-2 1,0 0-4,0-5 1,5 0-2,0 0 1,1 5-1,-1 0 1,-3-1-5,3-4 1,2 0-2,-2 0 3,0 0 2,8 0 1,-8 0-1,10 0 0,-2 0-11,7 0 0,-1 0-2,11 0 1,-2 0-262,11 0 1,0 0 229,5 0 1,2 0 7,3 0 0,-3 0-7,3 0 0,-1 0 30,1 0 1,-2-1-15,7-4 0,-6 3 54,1-3 0,-3 4-24,-2 1 1,2 0 6,3 0 1,-3-5-30,3 0 0,-3 0 3,-2 5 0,3 0 6,7 0 0,-6 0-3,6 0 1,-7-5 6,-3 0 0,2 0-6,3 5 0,-5-5 82,1 1-1410,-1-1 1369,-6 5 0,2 0 4,5 0 0,-11-5-179,5 0 0,-6 0 160,-3 5 1,4 0-8,0 0 0,-4-2 0,-6-3 0,-4 4-16,5-4 1,-7 2 35,2-2 1,-9 3 54,-1-3 1,-2 4-62,2 1 25,3-7 165,-11 5 1,6-4-199,-3 6 1,-3 0 676,3 0 1,-3 0-720,-2 0 1,-5 0 175,0 0 1,-5 0-183,6 0 1,-8 0 42,3 0 1,-4 0-29,-2 0 0,0 0-5,1 0 1,-1 0-69,1 0 84,-1 0-19,0 0 1,1 0-8,-1 0 1,1 0 19,-1 0 1,0 0-4,1 0 0,4-2 94,0-3-96,1 4 7,-6-6 1,2 7 87,3 0 1,-2 0-73,2 0 0,-2 0 8,3 0 1,-4 0 3,3 0 0,-1 0-2,1 0 1,-1 0 133,6 0 0,-6 0-128,1 0 1,-1 0 57,1 0 1,-3 0-75,3 0 1,-1 0 0,1 0 1,-3 0 15,3 0 0,-2 0-3,-3 0 0,0 0-10,1 0 0,-1 0-14,0 0 1,-1 0-30,-3 0 1,3 0 37,-4 0 0,1 0-14,4 0 1,-8 0-4,9 0 1,-6 0 0,1 0 0,2 0 15,-2 0-1,3 0-1,-6 0 1,0 0-7,-8 0 16,8 0-12,-6 0 1,0 0 15,-6 0-18,-7 0 15,4 0-106,-1 0-126,-4 0 0,-7 0 224,-10 0 0,-9-6 0,1-3 0</inkml:trace>
  <inkml:trace contextRef="#ctx0" brushRef="#br1" timeOffset="2283">309 354 9775,'0'-15'-2578,"7"7"2625,-6-5-157,6 5 94,-7-7 1,2 2 58,2 3 1,-2 2 26,3 3 0,-3 2 67,-2-7 0,0 5-163,0-5 1,1 2 225,4-2 0,-3-3-173,3 3 1,-4 2 425,-1-2-239,0 1-52,0-6-113,0 7 1,0 0-44,0 3-345,0 3 401,0-4 0,0 7 57,0 4 1,0 5 45,0 9 1,0 8-123,0 12 0,-5 2 85,0 13 1,-1 6-119,1 9 1,2 4-127,-7 5 0,5 4-144,-5 6 1,1 1 156,-6-1 0,0 2 58,0 3 0,-4-8 56,-1 3 0,-4-10 127,4 1-171,1-4 107,-3 5 0,6-10 7,-4 3 1,4 3 12,1 2 1,1 4 12,-1 1 1,5 0 27,0 10-102,7 4-18,-3-1 0,5-41 0,2 1-67,-1 3 1,0 0 0,0-4 0,0 1 39,0 0 0,0 0 0,0-4 0,0-1-146,0 42 0,1-8 97,4-16 1,2-10-151,2-10 0,0-4 180,-5 0 1,-2-1-7,3 0 1,-2-2 38,2-3 1,-3-3 7,3-6 1,-4 2 5,-1-2 1,0-2 238,0-9 0,0-3-219,0 4 1,0 1-41,0-1 0,5 0-10,0-6 0,2 6-19,-2-1 1,-4 6-3,4-5 0,2-1-24,-2-4 0,1 0-10,-1-1 1,-2 1-46,7 0 65,-7-7 26,4 5 1,-2-10-17,0 7 35,0-7 1,1 10-21,-4-11 68,4 11-51,-6-11 1,0 6-16,0-3 5,7-4-47,-6 12 0,6-9-82,-7 5 0,6-5 91,-4 2-11,5 1 3,-1-6 1,-4 8-60,3-5 19,-4-2 1,1 6 56,3-3 1,-4-2-11,4 7-32,-3-7 41,-2 11-2,0-6 1,2 5-74,3-3 6,-4 3 10,6-5 43,-7 6 83,0 1-54,0-7 1,1 4 134,4-7-141,-3 6 0,4-8 139,-6 7 1,0-5-122,0 5 257,0-7-230,0 10 1,2-11 16,3 3 29,-3 3 48,4-6-8,-6 11-35,0-12-26,0 6 0,2-2-96,3 0 56,-4-1-5,6-4 17,-7 0 1,1 0-4,4 0-9,-3 0 0,6 2 0,-3 3 0,-2-3 185,7 3-170,-7-4 1,10-1 1,-4 0 47,5 0 1,3 0-37,2 0 1,-1 0-32,7 0 0,1 0 24,8 0 1,4 0-4,6 0 1,2 0 34,3 0 1,6 0-3,14 0 0,-6 0 113,11 0 1,3-5-276,6 0 0,0-4 168,5 4 1,-1-5-336,11 5 0,-5-5 322,5 5 1,-47 0 0,1 0-23,2 3 1,0 0 0,0-2 0,-1 1-6,-1 0 0,-1 1 0,3 1 0,0 1-4,0-3 0,0 1 0,8-2 0,0 1-10,-1 1 1,1-1 0,1-2 0,1 0-260,-3 3 1,0-1 0,3-2 0,0-1 271,4 1 0,1 0 1,3 1-1,0 0-27,1-1 0,1 0 23,1 4 1,0-1-1,-4-3 1,0-1 0,4 2-1,0 1-40,1-1 1,0 0 39,7-1 0,-1 0-310,-7 1 1,0 0 0,6 0 0,-1 0 222,-7 1 0,1 1 1,1 1-1,1-1 71,0-3 1,0 0-1,3 2 1,-1 1-4,-2-3 0,0 0 0,-2 3 0,-1-1-9,-2-2 0,0 0 0,0 3 0,0 0 2,2-3 0,1 0 0,2 2 0,0 1 23,0-3 1,0 0 0,-2 3-1,-1-1-7,-2-2 0,0 0 1,0 3-1,0 1 51,2-1 0,1-1-56,0-1 0,-1 0 38,-2 3 1,-1 0 0,-1-2 0,0 0-2,-2 2 1,-1 2 0,-1-1 0,0 0-95,-1 0 0,0 0 1,0-2-1,1-1 83,-4 0 1,0 1 0,-2-1 0,0 1 1,-2 2 1,-1 0-577,43 0 568,-45 0 1,0 0 0,39-2 1,0-2 0,-8 2 286,-16-3 1,1 3-265,-6 2 1,-2 0-13,-8 0 39,-4 0-48,-6 0 1,-6 0 522,-4 0 0,0 0-534,-4 0 1,-2 0 295,-9 0 0,-7 0-279,2 0 1408,-9 0-1413,2 0 392,-7 0-218,0 0 0,-2-4-324,-3-1 0,-3-2-73,-7 2 1,1 4-21,-1-4 0,0-2 13,1 2 1,-6-1 98,0 1 1,1 2 49,4-7 1,0 5 33,1-5 0,-1 2 253,0-2-244,1-3 0,-1 6 47,0-2 1,5-3-236,1 7-284,-1-6 499,-5 3 0,0-7 0,1 0 0,-1 1 0</inkml:trace>
  <inkml:trace contextRef="#ctx0" brushRef="#br0" timeOffset="3089">8717 3823 8401,'0'-10'-593,"0"0"1,2 0 687,3-4 1,-4 4 1197,4 0-1460,-3 0 18,-2-4 0,5 4-148,0 0 281,-1 7 0,-2-5-48,3 3 102,-3 3 0,6-6 27,-3 3 196,-4 3-277,6-11 92,-1 5 1,-4-2 19,3 0 0,1 1 2,-1-6 1,5-5 8,-5 1 0,6-7-4,-1 1 294,3-3-325,2-8 1,0-6 65,-1-7 0,1-7 108,0 3 0,0-11 151,-1-5 0,-1-12-274,-3-3 1,3-6 298,-3 7 1,-2 1-252,2-1 0,-7 2-166,2-3 0,2-1 87,-2 7 1,4-7-210,-4 2 0,7-9-168,-3-1 0,5-2-478,0 2 0,1 2-42,0-7 0,-7 3 297,-3 2 0,-4 8 496,-1 17 36,0-4 41,-6 11 0,-2-7 227,-7 9 1,-1-2-207,-4 12 1,4 0 0,-4 5 0,-1 3 214,1 7-175,1 0 1,4 13 0,0-4-227,1 6 1,-1 2 101,0 3 0,5 0-147,1 5 1,4-3 61,-5 7 1,5-6 311,-5 1 1,7 2-263,-2-2 0,3 5 8,2-5 0,-1 2-83,-4-2 65,3-3 1,-4 10-120,6-7 0,0 5 84,0-4 1,0 4-18,0-5 0,1 5 56,4-5 0,-3 5-3,3-4 1,-2 0 13,2 0 0,-3-4 129,2 3 1,3 2-88,-2-2 1,0 5 264,-5-5-98,6 0 13,-4-4-132,4 5 4,1-4 1,-5 10 13,3-7-293,-4 7 272,-1-4-1,0 7-229,0-6-17,0 4 114,0-4-26,0 6 75,0 0 12,0-7 15,0 6 1,2-8-13,3 5 25,-4 2-10,6-11-6,-7 5 1,0-2 0,0 0 34,0 7-17,6-10-17,-4 5 0,5-7 0,-7 5 0,0 0 0,0 5 0,0-4 0,0 4 62,0-5-117,0 7 1,1-6-131,4 5-4,-3 2 156,4-5-292,-6 1 61,0 4 156,0-4 1,0 4-193,0-3-240,0 4 123,0-6 417,0 7 0,0 0 0,0 7 0,0 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0:30.95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221 412 7532,'-9'0'-1150,"3"0"1223,6-7 25,-7 6 3,6-6 0,-6 5 113,7-3-129,0 4 181,-6-12-206,4 11 1,-5-6 43,7 3 138,0 3 42,0-11 105,0 12-69,0-12-139,0 11-98,0-5 69,0 7 391,0 0-328,0 14 0,-4 8 3,-1 18 0,-5 17 164,5 11 0,-6 21-321,5-37 1,2 3 0,0 3 0,0 2-332,-2 6 0,2 0 1,1 0-1,1 1 166,-3-1 1,0 0-773,3-3 0,1 0 861,-3-4 1,1-1-1,3 39 9,0-14 1,0-19 50,0-11-257,0-5 94,0-11 1,5-2 137,0-11-230,0-3 521,1-6 1,-4 0-342,3-1 1467,-3-5-1592,-2-3 1,1-6-24,4 0 111,-3 0-48,4 0-412,-6 0-211,0 0 284,0-6 1,0-4-27,0-10 480,0-3 0,7-19 0,1-4 0</inkml:trace>
  <inkml:trace contextRef="#ctx0" brushRef="#br0" timeOffset="1918">221 103 8091,'-9'0'-835,"3"0"574,6 0 0,-2 0-52,-3 0 313,4 0 336,-6 0-175,7 0-143,-6 0-17,4 0-2,-5 0 28,7 0-4,0 0-189,0 7 175,0-6 7,0 6-106,0-7 498,0 0-383,7 0-7,-5 0 2,4 0 128,-6 0 398,0 0-307,-6 6 1,2 2-123,-5 7 60,5 0-113,-9-1 0,10 3-75,-7 2 70,0-2 1,-3 9 63,3-7-251,-3 1 199,5-5-56,0-1 0,-3 1-1,6 0-77,-7 0-7,11-7 77,-6 5-177,7-12 77,0 6 0,0-9-323,0-3 197,0-3-44,0-6 91,7-1 119,1-6 1,2 3-31,-1-7 1,1 1 1,5-6 1,0 3 15,-1 2 0,-4-1 109,0 6 0,-2-4 119,2 4 1,-2 1-56,-3 4 0,-3 0 68,3 1 1,-2 4 65,2 0-103,-4 7-80,6-4-47,-7 7 0,0 7 89,0 2 24,-7-2-81,6 6 1,-6 0-97,7 7 97,0-1-21,0-4 0,0 1-75,0 4 0,5-4 82,0 4 0,1-4 0,-1-1 1,-3 0 22,3-1 66,3 8-99,-6-6 1,9 5-34,-6-6 0,2-1 5,-3 1 1,-2 0 9,3 0 1,2-6 20,-3 1 0,1-5 113,-5 5 1,0-5 5,0 5 11,0-7 2,0 3 24,0-6 1,-1 0-106,-4 0 0,-3 0 26,-7 0 0,0 0-40,1 0 1,-1 0 10,0 0 0,0 0 36,1 0-35,-1 0-19,0-6 1,1 4 48,-1-3-28,0-3-4,1 7-194,-1-6 74,0 0 0,5 6 130,1-4-610,5 3 364,-9 2 0,12-1-1341,-4-4 692,3 3 325,2-4 0,7 6-201,2 0 690,4 0 0,9-7 0,1-1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1:18.217"/>
    </inkml:context>
    <inkml:brush xml:id="br0">
      <inkml:brushProperty name="width" value="0.08571" units="cm"/>
      <inkml:brushProperty name="height" value="0.08571" units="cm"/>
    </inkml:brush>
    <inkml:brush xml:id="br1">
      <inkml:brushProperty name="width" value="0.11429" units="cm"/>
      <inkml:brushProperty name="height" value="0.11429" units="cm"/>
    </inkml:brush>
  </inkml:definitions>
  <inkml:trace contextRef="#ctx0" brushRef="#br0">5042 162 7790,'-14'0'-1390,"4"0"1301,0 0 239,7 0-168,-4 0 0,6 2-23,-4 3 474,3 3-261,-4 13 1,4 4-30,-3 9 116,3 3-109,-4 14 1,6 6 141,0 7-238,0 13 0,0-7-1085,0 13 1130,0-6 1,0 13 45,0-7-268,0 7 201,6-15 0,-2 12-69,6-4 1,-6-5-121,6-4 0,-6-2 133,0-9 1,3 3-106,-2-3 0,0-10 118,-5-4-24,6-10 1,-4-10 1,4-6-3,-6-3 0,0-4-25,0-1 573,0-7 0,0 0-635,0-3 28,0-3 49,0 4-408,0-6-1483,0 0 1691,0-6 200,0-3 0,0-5 0,7 6 0,-5-12 0,4 4 0</inkml:trace>
  <inkml:trace contextRef="#ctx0" brushRef="#br1" timeOffset="2857">30 15 18574,'-8'0'-833,"1"0"1,6-5-1316,-4 0 917,3 0 275,-4 5 1716,6 0-262,0 0-348,6 0 0,2 0-209,7 0 1,0 0-19,-1 0 0,8 0 530,2 0 1,6 0-209,4 0 1,5 0 202,10 0 1,10 5-487,9 0 1,16 0-1645,4-5 1713,10 7-28,-2-6 1,-42 3-1,0-1-12,0-3 1,0 0 0,2 0-1,1 0-128,-3 0 0,-1 0 0,1 0 1,0 0 144,-2 0 0,-1 0 0,1 0 1,1 0 2,0-1 0,1 2-582,2 2 0,-1 0 583,4-2 0,0 0 0,-3 2 0,-1 1-10,-1-4 1,0 0-1,1 0 1,-1 1-90,0 2 1,0-1 0,5-1 0,0 0 82,-3 1 0,0 1 1,1-2-1,-1-1 18,-4 0 0,-1 0 0,3 0 0,0 0 1,-1 0 0,2 0 0,3 0 0,1 0-7,-2 0 0,-1 0 1,3 0-1,-1 0 3,-4 0 1,0 0-1,3 0 1,1 0-17,-2 0 0,0 0 0,4 0 0,-1 0-3,1 0 1,-2 0-1,-1 0 1,-1 0-18,42 0 0,1 0-7,-6 0 1,-6 0 30,-9 0 1,-4 0 559,-5 0 0,-9 0-513,-6 0-26,-13 0 12,1 0 0,-12 0 277,-1 0 1,-6-5-328,-4 0 0,-7 1 1485,-2 4-1435,-7 0 821,3 0-817,-6 0-516,0 0 245,-6 0-457,4 0 394,-4 0 178,-1 0-167,6 0 52,-6 0 237,1 0 0,-1 1-76,-3 4 1,-9 3 0,2 7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39:48.51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0 2396 8570,'8'-14'181,"7"-1"0,10-13-11,14-6 0,10-10-94,19-10 1,-26 21-1,1-1-646,10-7 0,2-1 0,5-5 0,3-1 595,9-3 0,3-1 1,-4-2-1,1-2-391,6-2 1,1-1 0,0 0 0,-1 0 396,0 0 0,1 1 1,0 1-1,2 1-131,0-1 1,-1 1 0,-5 6 0,-1 1-47,-2-1 0,-2 2 0,-2 2 0,-2 2 106,-2 2 1,-1 1-1,-4 1 1,-2 1 31,-5 4 0,-1 2 1,-3 2-1,-1 1 69,36-24 0,-4 5 502,-11-5 0,-4 9-382,-10 1 1,-3 1-112,-7 9 1,-5-1 825,0 6 1,-6 1-1147,1 4 1,-3-2 626,-2 6 1,1-4-1077,-1 4 1,-1 0 698,-3 6 0,2 1 0,-2 3 0,3 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1:31.664"/>
    </inkml:context>
    <inkml:brush xml:id="br0">
      <inkml:brushProperty name="width" value="0.11429" units="cm"/>
      <inkml:brushProperty name="height" value="0.11429" units="cm"/>
    </inkml:brush>
    <inkml:brush xml:id="br1">
      <inkml:brushProperty name="width" value="0.08571" units="cm"/>
      <inkml:brushProperty name="height" value="0.08571" units="cm"/>
    </inkml:brush>
  </inkml:definitions>
  <inkml:trace contextRef="#ctx0" brushRef="#br0">588 633 19951,'0'8'-6865,"0"5"6079,0-11 0,0 6 506,0-3 1,5-2 225,0 7 0,6-5 207,-1 5 0,3 0-99,2 4 1,5 1 20,-1 0 0,7 1-478,-1 4 0,7-4 652,3 3 1,6-2-40,-2-3 1,3 1 36,2 0 1,7 0-90,3-1 1,3 1-101,2 0 1,1-7 101,4-3 0,0 1 124,9-1-1062,-9 0 897,14-5 0,-17 0-47,2 0 0,4 0-61,2 0 1,-9-2 78,-1-2 0,-3-5 97,2-5 0,-4-1 79,0 0-105,-6 1-65,2-1 1,-6-5-44,0 1 0,-1-7 10,-4 1 1,-5 2-26,-9-1 1,-1 4 812,-9-4-1183,3-1 171,-10 2 0,5-5-205,-3 4 0,-3 1 53,-7-1 1,4-1-121,1-4 0,-1-1 23,-9 1 1,-3 0 102,-7-1 0,-6 1 87,-4-1 1,2 1 118,-1 0 1,-6-1 45,-4 1 1,-8 4 133,-2 1 1,-1 1 186,-4-2 105,-9-2-96,4 10 1,-23-4-71,3 6 1,-10 2-375,-5 3 0,40 7 0,-3 0 239,-4 3 0,-1 0 0,-3 0 0,0 0 12,-2-1 0,1 2 0,0 4 0,0 1-21,1 1 1,2 1-1,1 2 1,1 0 214,0 0 1,0-1-857,-1-1 0,1 1 646,3 4 0,1 1 0,-42 8 353,15 2-1331,-2 4 906,12-5 0,-6 4-48,16-2 0,4 3-28,10-4 0,8 4 225,3 1 1,6 6-613,8-1-389,7 7 311,13-4 1,3 8-398,7-1 944,13 6 0,8-1 0,7 3 0,3-3 0,4 0 0</inkml:trace>
  <inkml:trace contextRef="#ctx0" brushRef="#br0" timeOffset="888">103 853 15392,'-8'-14'-3985,"-5"6"3535,11 1 195,-4 7 1,6 7 8,0 2 0,0 9 294,0 2 1,0 8-73,0 1 0,0 9 35,0 11 0,0 5-314,0 9 1,0 11 324,0 9 1,-2 17-377,0-47 0,-1 2 0,2 4 1,-1 2 279,-3 3 0,0 0 0,3-2 1,-1 0-32,-2-1 0,0 0 150,4 3 0,-1-2-71,-1-8 0,0-2 0,0 2 1,1-2-32,-3 32 1,0-6 32,5-9 1,0-1-2,0-9 0,0-2-32,0-8 85,0-3-75,6 11 1,-4-11 42,3 3 1,-2 2 8,2-2 0,-3 6-23,3-1 0,-4 2 20,-1-3 0,5 5 513,0-5 1,0 5-561,-5 0 1,5 6-20,0 0 1,0-2 59,-5-8 0,5-5-7,-1-10 1,6-10-176,-5-9 53,7-10 451,-11-4 0,11-7 162,-7-4 1,-1 1-382,-4-5 0,0-1 40,0-5 0,2 1 210,3-1 1,-3 0-352,3 0 1,-4 1-794,-1-1 818,0 0 1,0 1-1,0-1 1</inkml:trace>
  <inkml:trace contextRef="#ctx0" brushRef="#br0" timeOffset="1580">2528 721 18642,'0'21'-2505,"0"4"0,0 4 1835,0 6 1,2 10 338,3 14 1,-3 15 236,2 14 0,3 2-376,-2 8 0,-2-47 1,-1 2 378,-2 3 0,0 1 1,0 1-1,0 1 15,0 3 1,0-1 0,0-4 0,0-1-252,0 0 0,0 0 1,-1-2-1,0-1 279,-1-2 1,-1 0 0,-5 47-57,-7 0 1,6-8 339,-1-2-184,7-6-4,-4-8 1,2-1-16,0 1 0,0-7-45,5-4 0,0-7 27,0-2 1,5 0 49,0 4 0,0-10-73,-5-4 0,5-8 304,0 3 0,1 0-325,-1 5 0,-3-6 179,3-4 0,1-3-218,-1-1-241,0-1 147,2-6 0,-6-2-51,4-6-89,3-1-225,-6 1 164,4-7-307,1-1 309,-5-1 360,4-4 1,-6 11 0,0-5 0</inkml:trace>
  <inkml:trace contextRef="#ctx0" brushRef="#br1" timeOffset="2255">0 3720 8539,'21'0'0,"-4"-5"-18,2 0 1,3 0-36,-3 5 1,7 0 105,-1 0 1,7 7-206,3 2 0,6 5 203,-2 0 0,5 3-72,5 2 0,-2-3 91,7 4 1,-5-4 54,5-1 0,0 0-22,5 0 0,-1-1-48,1 1 0,5-7-12,0-3 1,8-3-32,1-2 1,-4 0-152,4 0 0,-3 0 174,4 0 1,1 0-115,3 0 1,-4-5-69,-1 0 0,-1-7 104,-8 3 1,1 0-35,-1 0 0,-10-1 72,0-5 0,-7-4-8,-3-1 0,-1-1 60,-4 1 0,-5 2 152,-9-6 0,-4 6-143,-6-2 0,-1-1 562,1 1-565,-7 1 1,0 4 31,-3 0 0,-3 5-68,3 1-24,-4 5-297,-1-2 202,0-1-382,0 6 263,0-6-408,0 7 115,-6 0 141,4 0 37,-4 7 0,4-4-20,-3 7 356,4 0 0,-13 4 0,6 1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1:3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412 59 8379,'0'-14'-1105,"0"5"903,0 3 554,0-1-206,0 6-142,-6-6 82,4 1 42,-5 4-174,1-4 143,4 6-19,-11 0-174,5 0 147,0 0 0,-5 4 49,3 1-198,-3 7 127,-2-4 1,-4 7-54,-1-1 0,-4 1 0,4 0 0,-5 4-62,6 1 110,-7-1-16,9 3 1,-5-6-292,2 4 277,4-4 1,-6-1-163,8-1 142,6 1-48,-6 0-84,13-1 132,-12 1 0,11-5-36,-3 0 28,4 0 1,5-1-32,1 1 114,7 0-89,-4-2 60,7 5 1,1-6 25,4 3-73,-4 3-1,12-5 160,-5 0-142,6 5 1,0-10 14,1 7 1,-1-5 9,1 5 0,-1-7-6,0 2 1,1-2-8,-1 2 1,-1-3-4,-4 3 1,-1-4 1,-3-1 214,-4 0-208,5 0 0,-11 0 6,0 0 315,-7 0-290,4 0 65,-7-6 1,0 2 16,0-5 0,-2 1-85,-3-2 1,-3-3 16,-7 3 1,4-3-148,-4-2 38,4 7 1,-10-5 118,6 3-311,0-3 254,1-2 21,-1 1 1,0 4-12,0 0 1,-1 0-27,-3-5 1,7 6 4,-3-1 0,6 5 8,-1-5 10,-3 7-4,5-4 1,-1 6 3,4-4 10,4 3-12,1-4-144,0 6-340,0 0 411,6 0-22,3 0 103,-1 0-56,5 0 94,-12 0 5,6 0-39,-7 0 1,2 0 39,2 0-127,-2 6 2,5-4 64,-7 4-537,0-6 536,0 0 0,0 7 0,0 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1:59.22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148 163 8229,'-5'-20'-436,"0"0"157,2 2 311,-5 9-434,6-4 298,-11 4 0,10 0 106,-7-1 1,5 5-48,-5-5 1,5 7-46,-4-2-26,5-3 180,-9 6 20,12-4-37,-12-1 1,9 5 46,-6-2-69,7 2 47,-3 2-8,6 0 1,-2 0 66,-3 0-56,3 0 1,-4 2-30,6 2 0,0 6 353,0 10-178,0 9 38,0 9 82,0 19-367,0 3 0,0 29 106,0 9 0,0-39 1,0 4-275,0 7 0,0 2 0,3 12 0,0 4 337,2 6 0,0 3-1646,2 0 1,-1 0 1473,1-1 1,1-1 0,0-8-1,0-2-101,2-8 1,0-2 0,0-5 0,1-3-49,1-14 0,1-3 1,13 44-12,-7-30 0,1 0-31,-5-5 137,-1-1 44,1 1 0,-2-7 117,-3-3 0,1-4-137,-6-6 1,2-3 723,-2-7-832,-4-6 3162,6-8-3214,-7-2 1,0-10 431,0 7-506,0-7 0,2 4-166,2-7 459,-2-7 0,5-8 0,-7-8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2:02.702"/>
    </inkml:context>
    <inkml:brush xml:id="br0">
      <inkml:brushProperty name="width" value="0.08571" units="cm"/>
      <inkml:brushProperty name="height" value="0.08571" units="cm"/>
    </inkml:brush>
    <inkml:brush xml:id="br1">
      <inkml:brushProperty name="width" value="0.11429" units="cm"/>
      <inkml:brushProperty name="height" value="0.11429" units="cm"/>
    </inkml:brush>
  </inkml:definitions>
  <inkml:trace contextRef="#ctx0" brushRef="#br0">147 221 7647,'-1'-15'0,"-3"1"-1190,0-1 1097,-1 0 0,3 4 148,-3-4 0,3 9-23,-2-9 187,2 3 33,-5-2-115,6-1-43,-6 0-10,1 1 1,2 1 10,-5 3 0,5 2 204,-1 3-153,4 3-109,-6-4 44,6 6 1,-6 1-60,7 4 1,-5 3 51,0 7 0,0 1 94,5 4 0,-4 9-81,-1 10 0,-2 6 6,2 4 1,4 9-125,-4 11 1,1 6 103,0 8 0,2 10-315,-1-37 1,1 1 0,1 4-1,0 1 252,1 3 1,0 2 0,1 0 0,0 0-104,1-6 0,1 0 1,-2 1-1,1-1 60,3-2 1,0-1 0,0 0 0,0-1-11,2-3 1,0 0 0,1-4 0,-1-1-140,8 34 0,-5 2 150,-1-6 0,0 4 37,0-5 0,3 1 112,-7-6 1,1 6 89,-1-1 1,-3-1-110,3-8 0,-2 1-91,2-7 0,-3 1 27,2-5 0,0-7-5,1-3 0,-4-5-159,4-4 1,-3-5 102,-2-5 0,0-7 720,0-4-716,0-9 341,0-3-368,0-7 726,0 0-1180,0-7 293,0-1 1,0-7-220,0 1 1,0 4 6,0 0 1,0 0 85,0-5 1,0 1 336,0-1 0,6-6 0,2-2 0</inkml:trace>
  <inkml:trace contextRef="#ctx0" brushRef="#br1" timeOffset="1646">221 103 26304,'0'-8'-4575,"0"-5"0,0 10 2335,0-7 1043,0 7 604,0-4 330,0 7 1,1 0 1154,4 0 0,4 0-111,5 0 0,3 0-734,2 0 1,6 0 826,9 0 1,5 2-227,10 3 0,7 1 101,12 4 0,7 2-3,14-7 1,5 4-477,4-4 1,-44-2 0,0-1-304,2-2 0,1 0 1,0 0-1,0 0 14,-1 0 1,1 0 0,0 0-1,0-2 84,-3 0 1,0 0 0,3-1 0,0-1 63,-1 0 0,1-2 0,2 0 0,1-1-66,-1 2 1,0 0-1,1 2 1,-1 0 48,-5 0 0,0 1 0,3 1 0,0 0-51,0 1 1,-1 0-1,0 0 1,1 0-159,-3 0 1,-1 0 0,-1 0 0,-2 0 161,38 0 1,-2 5-426,-2 0 1,-6 5 280,-9-5 1,-9 0-123,-6-5 0,-5 5 48,5 0 1,-13-1 470,-2-4 0,-6-1-203,-4-4 1,-1 3 239,-4-3 0,-3 4-516,-6 1 546,0-7 0,-5 6-802,-1-4 141,-5 3 0,-6 2 312,-13 0 1,-6 0 0,-8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2:05.517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177 207 16308,'0'-15'-5000,"-5"0"2914,0 1 2438,0-8-59,-1 6 0,2-5 224,-6 6-1059,7 0 385,-10 1 1,10-1-500,-7 0 350,0 7 293,2-5 1,-5 11 277,3-3 1,2 4 622,-2 1-307,0 6 1,-3 7 306,4 7-365,-4 6 0,11-3-207,-3 6-89,3 14 1,2-1 131,0 17-897,0 3 42,0 18 0,0-1-225,0 9 80,0 10 1,2-43 0,1 1 489,0 2 1,-1 1 0,1 4-1,-1 0 70,-2-1 1,0-1 0,2 1-1,1 0 44,-1-8 1,1 0-1,0-3 1,0 1 12,2 46 1,-1-9-65,5 0 1,0-9 239,0-12 1,4-2-141,-3-8 0,3 6 105,2 0 0,-5-6-48,0-4 0,-2-1 157,2 1 0,3 6-287,-4-6 1,3 1 519,-2-6 0,3-1-623,-4 6 0,5-7 293,0 2 0,1-10-350,0-4 1,-6-6 32,1-5-59,-6-2 352,9-8-14,-12-5 1044,6-3-294,-7-6 1107,0-6-1425,0 4 1,0-6-838,0 3 443,-7 3-624,6-11 1,-11 10 354,7-7-674,0 7-1171,5-4-11,0 1 1996,0 4 210,7-4 0,1 6 0,7 0 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2:06.428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 74 19315,'0'-14'-4334,"0"-1"3481,0 7 913,0-5-1880,0 5 539,0-1 764,0 3 0,6 6 568,4 0 1,3 2-370,2 2 0,6 5 361,4 5 0,2 6-186,3 0 1,-1 4 168,1-4 1,-1 4-24,0-4 0,-1 4 205,-3-4 0,1-1-81,-7-4 1,1 0-297,-5 0-255,-1-1 504,1 1-161,-7 0 159,-1-7 1,-9-2 147,-3-6 0,2 0 306,-7 0 0,0 2-126,-4 3 1,-3-4-85,-2 4 1,2-1 63,-2 1 1,-2-4 1,1 4 0,0 2-142,6-2 0,-1 1 166,0-1 1,-3-2-501,4 7 1,-4-7-187,8 2-326,-3 3 112,-2-6 116,7 11-415,-5-11 394,11 4-867,-4-12 288,6-2 824,0-7 0,0 0 1,0 0-1</inkml:trace>
  <inkml:trace contextRef="#ctx0" brushRef="#br0" timeOffset="155">133 192 12582,'-8'-8'-70,"1"1"1,7 6-478,0-4 0,-1 3 107,-4-3 280,3 4 300,-4 7 0,6 2-406,0 7 1,0 5-30,0-1 0,0 6 10,0-6 1,-5 3-67,0-3 0,0-3 109,5 4 1,0 1-463,0-1 658,0 0 0,7-6 1,1 1-1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2:08.241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89 544 14534,'-15'-13'-879,"0"3"1,6-1 79,-1 6 777,7 0 0,-4 13-102,7 7 0,0 8 65,0 11 0,5 12 120,0 12 1,6 11-60,-1 14 0,-4-32 0,0 1-378,-2 8 1,1 3-1,2 7 1,-1 3 260,0 5 1,-2 1-1,0 4 1,0 1 67,1 4 0,0 0 0,0 1 0,0 0-101,2-2 0,1-2 0,-2-5 0,1-2-17,-2-8 0,0-3 1,1-2-1,-1-2 46,-2-1 0,-1-2 0,1-4 0,-1-2 16,-2 44 0,1-12 28,4-17 1,-3-5 157,3-11 0,1 3-96,-1-7 0,2 0 191,-2-5 0,-2 0-46,7 0 0,-7-1-40,2-4 1,1-2 469,-1-2 0,2-6-586,-2 1 0,-4-1 43,4-5 0,2-2-47,-2-3 0,1-2-258,-1-3 0,-3 1 62,3 0 0,-2-7-680,2-3 531,-3-4 0,11-2 205,-4-4 1,6-11 167,5-14 0,3-19 0,6-11 0</inkml:trace>
  <inkml:trace contextRef="#ctx0" brushRef="#br0" timeOffset="1258">589 221 11005,'29'-7'207,"0"-1"-105,1-7-308,6 7 251,1-5 0,16 11 213,5-3-732,14 4-88,16 1 0,9-5 476,-46 2 0,1 1-94,2-1 1,1 1 0,3 1 0,2 1 82,3-3 0,1 1 1,4 1-1,0 0 78,0-1 1,1-1-1,-3 0 1,0 0-49,-2 0 1,0 1 0,0-3 0,1 0 90,3 2 1,1 1-1,2-1 1,2-1-29,0 2 1,0 0-1,1 0 1,-1 0-292,-2-3 0,1 0 0,1 3 0,2 0 357,5-3 1,2 0-1,2 3 1,0 0-47,2 0 0,0 0 0,1 0 1,0 0 4,1 0 1,1-1 0,4 3 0,2-1-267,0-1 0,1-1 0,-29 1 0,1-1 0,-1 1 268,31 0 1,0-1-1,-1 1 1,-1 0-79,-7 1 1,-2 2 0,1-1-1,-1 0 71,-1 0 1,0 0 0,1 0-1,0 0-77,-5 0 1,-2 0-1,1 0 1,0 0-35,-10 0 1,0 0-1,-2 0 1,1 0 88,-2 0 1,1 0-1,0 0 1,-1 0-3,-1 0 0,-2 0 1,-2 0-1,-2 0 11,-4 0 0,-1 0 1,-5-1-1,-1 0 276,2-2 0,-1 1 0,42 0-271,0-3 0,-9-1 40,-6 1 1,-3 0 0,-3 5 5,-3 0 102,-11 0-135,-7 0 1,-8 0 1308,-4 0-1248,-3 7 442,-7-6 1,-6 12-698,-3-3 559,-4 3 0,-3 2-521,-3 0 1,1 4 432,-6 1-602,0 6-39,-5-3 176,0 6 0,0 6-144,0-1 85,0 7 121,0-4 0,-5 7-12,0 0 210,-6 7-89,3-5 1,-7 13 348,0-1-1342,0 8 1059,1 14 25,-7 1-54,4 1 0,-6 5 32,4-4-230,-4 3 84,0 9 0,-5 0 79,16-46 0,0 0-119,-9 46 114,-7-7 1,5 0-6,-6 0 6,6 7-19,-5-12 0,7 5 363,-4-9 3,-3-4-341,6 5 0,-1-3 267,3-4-12,4 4-166,1-10-9,0 0-10,7 5 0,-10-7 105,3 4-335,-2-4 222,8-6 0,-4-5 140,4 0-938,-5-7 499,0 4 0,1-14-53,3-2 88,-3-4 173,11-2 0,-9-6 1288,6-4-1312,0-9 10,-2 3 213,6-11-217,-6 11 1,6-11 21,-4 2 172,3-2-135,-11-2 1,10 2 139,-7 3 87,7-4-206,-10 6 1,4-7-126,-5 0 133,-1 6-97,-6-4 1,3 9-62,-7-6 137,1 0-13,-6 2-205,1 1 196,-7 0 0,-1 4 1,-8-8-259,1 8 104,-6-11 0,-4 11 40,-10-7-256,-3 0 82,-6 1 1,-9-4 73,-6 3-1078,-7-4 1234,41 3 0,-1-1-561,3-2 1,-1 0 581,-5 2 0,0 0 1,3-2-1,-1 0-29,-2 1 0,-1 1 62,-3-3 0,-1 1-28,-2 6 1,-2-1 0,0-4-1,0-2-14,-1 2 0,-1 1 66,-1 1 1,0 0-49,0-3 1,-1 0 0,-6 3 0,-1 0-1,-3-1 0,0-1-5,1-2 1,-1 1 13,-3 3 1,-1-1 0,1-3-1,0 0 64,-1 0 0,-1 0-71,-1 3 0,-1 0 6,-7-2 1,0 0 0,8 2 0,1 1 28,-2-4 0,0 0-997,4 0 1,1 0 964,2 0 1,1 0 111,-1-4 1,0 1-179,-3 2 1,0 0 0,6-2 0,1-2 74,0 2 1,2 1 187,0 2 0,1-1-99,7-6 1,0 1-1,-2 4 1,1 2-15,4-2 0,1-1-2,0 2 1,1 1-41,3-1 1,1 2-1,-1-1 1,0 0-95,0 0 1,1 0-33,-1 0 1,0 0 127,3 0 0,1 0-110,0 0 1,1 0 114,-43 0 1,4 1 42,10 4-194,-4-3 27,19 11 0,-4-10 611,13 7-921,7 0 218,1-2 0,9 5 1726,2-3-1966,11 3 1338,1 1-914,18-5 0,-9 4 0,11-5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2:13.550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295 353 8263,'0'-8'-938,"0"-5"1,0 10 721,0-7 0,0 0 216,0-5 0,0 1 0,0-1 0,0 0 0,0 1 0,0-1 157,0 0 1,0 0-4,0 1 0,0-1 361,0 0-304,-7 1 198,5-1-258,-4 0 0,1 5 79,0 1-141,0 5 0,4-2 198,-4 6-336,3-7-131,-5 6 256,7-6-101,0 7 1,0 2 69,0 3 1,-4-2 134,-1 7 0,0 6-89,5 9 0,-5 10 76,0 10 0,-5 13-91,5 16 1,-6 14-250,6-38 1,0 3 0,1 10 0,0 3 213,-1 6 1,0 3 0,3 8 0,-1 2-397,-2 3 0,0 1 0,3 1 0,1 1 377,-1-5 0,-1-1 0,2-4 1,1-3-68,-1-9 0,2-1 1,-1-4-1,0-1-34,-1-1 0,2-1 0,1-2 0,0-1 92,1-1 0,-1-1 1,2-1-1,-1 0 88,0-4 0,-1 0 0,-1 47-85,4 0 0,-1-3 25,0-2 0,-2-6 41,3-14 0,-3 6-61,-2-1 0,5 5-103,-1-4 1,1-7 60,-5-9 1,5-2-60,0-2 0,0-2 564,-5-3 1,0-10-600,0-10 1,0-8 707,0-1 1,0-7-802,0 1 731,0-9-825,0-3 495,0-7-3451,0 0 2980,7 0 1,-4-2 277,7-3 0,-1-10 0,6-8 0</inkml:trace>
  <inkml:trace contextRef="#ctx0" brushRef="#br0" timeOffset="1021">353 30 8277,'-9'-2'0,"-1"-3"139,0 4 42,2-6 0,-5 2 32,3 0 0,2 0 66,-2 5 0,2 2-53,-2 3 1,-3 5 23,3 9 1,-5 6-13,-4 9 1,1 5-4,-7 10 0,6 2-255,-6 3 1,7 3-28,-1-3 1,2-5-69,3-5 0,4-7-40,0-7 1,7-12 224,-2-3-234,3-11-4,2 3 1,0-9 53,0-3 0,0 2-17,0-7 1,2-1-176,3-9 1,3-4-102,7-10 234,-1 3 0,1-17 105,0 4 1,-1-3 80,1 3 1,-2 0 21,-3-1 1,3 8-142,-3 3 0,-2 3 361,2 1 1,-7 7 129,2 4 28,-3 9-328,-2 3-97,0 7 0,0 7 130,0 3 0,0 4-71,0 6 1,0-2 30,0 6 0,0 1-49,0 4 0,6 2-25,4 4 0,-2-4 28,2 3 0,1-3-272,9-2 0,-4 6 34,4-1 0,1 0 21,-1-4 1,1-6 156,-1 1 1,-4-7-23,4 1 0,-4-4 88,-1-5-222,-1-4 506,-6-6-232,-1 0 1372,-7 0-1007,0 0 1,-7-1-113,-2-4 1,-4 1-117,-2-5 1,-5 5 5,1 0 1,-7-3 103,1 2 1,-3 0-12,-1 5 1,-1-5-124,1 0 1,1 0 24,4 5 0,-4 0-241,4 0 0,1-4-102,-2-1 1,12 0-150,-2 5 193,4 0-445,-4 0-1639,7 0 1572,2 0 0,7 0 208,4 0 0,3-5-20,7 0 0,5-2-133,-1 3 0,9-5 528,1-5 0,7-1 0,8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2:31.637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280 60 8341,'-7'-8'-1232,"5"-6"1075,-4 13-58,6-6 313,-7 1-1,6 4 11,-6-4-7,7-1-23,0 5 2,-6-4 22,4 6-282,-4 0 257,6 0 60,0 0-97,0 6 0,0 4 59,0 10 0,0 3-3,0 6 0,-5 14-12,0 6 1,-2 8-25,2 6 0,2 17 245,-7 14-483,9-42 1,-1 2 0,-4 5 0,1 1 261,2 5 0,1 2-1144,-4 2 1,0 1 1091,5 0 1,1 1 0,-6 0 0,0 1-60,3-3 0,1-1-30,-1 5 1,1-2 77,2-7 0,0 0 0,0 1 0,0 0-788,0-6 0,0 0 781,0-1 1,0 1 0,0 2 0,0-1-9,0 4 0,0 0-2,0-4 1,0 0 0,0 7 0,0-1 11,0-5 1,0 0 0,0 2 0,0 0-105,0 3 1,0 0-1,0-1 1,0-1 106,0-2 1,0-1 0,0-3 0,0 0 6,0-7 0,0 1 0,1 1 0,0 1-14,1 0 1,1 0 0,-2-1 0,1-1 138,8 41 1,-5-2-241,5-12 112,-7-1 0,10-6-122,-3-3 1,-2-11 918,2-9 1,-2-3-931,2-2 0,-2-5 903,-3 1 0,-4-13-821,4 3 1,-1-11 379,0 1 1,-2-2-367,3 2 0,-3-9 206,-2 4 1,0-4-197,0 4 1,0 1 60,0 4 0,0-4-55,0 4 1,0-2 51,0 1 1,-2 4-52,-3 7 1,3-3 1,-2-2 0,2 3 14,2-4 0,-5-3 2,0-1 1,0-4 55,5-1-64,0 0 0,-5-6 72,0 1-54,1-7-61,4 4 63,0-7-450,0 0 371,0-7-34,0 6 32,0-6 6,0 7-1727,0 0 1468,0-6 0,0 2 301,0-5 0,0 5 0,-7-9 0,-1 5 0</inkml:trace>
  <inkml:trace contextRef="#ctx0" brushRef="#br0" timeOffset="578">74 4778 8341,'-15'-8'-1376,"2"-5"1058,3 3 627,-3 4-273,12-8 0,-8 11 48,4-7 176,4 7-208,-6-3 0,7 4 81,0-3 21,0 3-47,0-4 227,0 12-275,7 3 0,1 7 224,7 4-213,6 9 1,-5 4-202,4 6 0,1-5 86,-1 5 0,4-1-50,-4 1 0,1 2 74,-1-7 0,-4-1-182,4-9 0,-4 2-142,-1-6-78,-1 0 348,1-12 0,-5-2-23,0-6 1,-7-1 233,2-4 0,-4-3-127,-1-7 1,0-5 62,0 1 0,0-7-100,0 1 1,-1-3 115,-4-1 0,3 0-38,-3-1 0,4 6-17,1-1 0,0 7 42,0-1 0,0 2-22,0 3 503,0 5-167,0-4-175,-7 12 0,4-6-119,-7 7 1,5 2 214,-5 3 0,1-2-75,-6 7 0,0-5 53,1 5 1,-1-6-184,0 6 1,0-5 72,1 5 0,-1-7-144,0 2 77,1 3 0,-1-6-442,0 3 154,1-4-467,5-1-518,-4 7 287,12-5 1,-4 4-260,10-6 1134,3 0 0,7 0 0,-1 0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3:16.69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647 15 8249,'-8'-7'-1265,"-5"6"1367,11-6 344,-11 7-203,5 0 6,0 0-87,-5 0 1,9 0 31,-5 0-91,5 0 0,-4 0-99,3 0-13,4 0 1,-8 0 65,5 0 0,2 2-204,-3 3 131,-3-4 0,5 6-71,-7-7 159,7 6 0,-9-2 1,7 6 0,-1-7-31,1 2 1,-2 3 5,-3 2 0,-1-2 16,6 2 137,-6-1-164,3 0 0,-2 4-173,0-4 186,0 4 0,0 2 13,1 0-28,-1 0 0,0 1 27,0 4-31,0-4-1,2 5 0,-3-6 0,6-1-100,-7 1 90,11 0 1,-6 4-104,7 1 101,-6 0 1,4-1 38,-3 1 1,4 6 2,1-1 1,0-3 89,0 3 1,0-6-119,0 6 0,0-5 138,0 4-134,0 1 1,0-3 37,0-2 1,0 1 7,0-1 0,0-1-61,0-4 1,0 0 60,0 0 1,0-1 54,0 1-57,0 0-32,0-1-74,0 1 68,0 0 1,0-5 69,0-1-13,0 1 15,0 5-41,0 0 1,-2-6 218,-3 1-28,3-7-153,-4 4 5,6-7 647,0 0-757,0-7 1,0 4 27,0-7-34,0 7 0,0-10 0,0 5 0</inkml:trace>
  <inkml:trace contextRef="#ctx0" brushRef="#br0" timeOffset="1480">529 88 7261,'-8'0'530,"2"0"-668,6 0 270,0 0-1,-7 0-157,6 0 87,-6 0 1,5 0 117,-3 0-23,4 0-62,-12 0-18,5 7 2,-7 1-27,0 7 0,2-5 33,3-1 0,-3 0 0,5 2 14,0-1 0,-3 0-18,6 4 1,-5-4-50,5 0 1,-5 0 4,5 4 0,-5 1 78,6 0-336,-1-1 263,5 1 1,-5 0-213,0 0 213,0-1-35,5 1-2,0 0 1,0-1-11,0 1 288,0 0-273,0-1 1,0-4 126,0 0 43,0 0-2,0 5-100,0-1 67,0 1-68,0 0 1,0-1-48,0 1 1,0-5-5,0 0 1,0-1-195,0 6 227,0 0-87,0 0 1,2-1 6,2 1 1,-2 0 7,3-1 0,2 1-5,-3 0 0,3-1 67,-2 1-20,-4 0 1,6 0-1,-5-1 65,3 1 0,-4-5-25,4 0 0,-2-1 268,2 6-286,-3 0 63,4-1-59,-6-5 1,2 4-10,3-4 0,-3 0 64,2 0-51,-2-5 1,-2 9 59,0-3-263,7-4 214,-6 7-111,12-5 88,-11 1-64,5 4-10,-1-5 16,-4 6 0,9-4 13,-6 0 1,0-5 52,-5 5-55,6-7 3,-4 4 13,5-1 48,-7-4-50,6 4-1,-4-6 356,4 0-66,-6 0-1505,0 0 1,0 0-1</inkml:trace>
  <inkml:trace contextRef="#ctx0" brushRef="#br0" timeOffset="2817">662 103 8343,'0'-8'-1308,"0"0"1165,0 3 239,-7 3 450,6-4-253,-6 6-246,7 0-12,0-7-53,0 6 89,7-6-127,-6 7 143,6 0 15,-1 0-119,2 0 51,1 0 0,4 0-22,-4 0 1,-2 0 20,6 0-171,-5 7 164,7-6 1,0 6-71,-1-7 0,1 5-14,0-1 0,-1 6 78,1-5-68,0 0 55,-1 2 43,-5-6 1,4 7 70,-3-3-124,-4-3 0,7 9 150,-3-6 0,-2 2-99,2-2 0,-5-4 19,5 4 1,-6 2-2,6-2 67,-6 0-87,2 1 8,-6-4-17,7 11 12,-6-5-9,12 0-205,-11 5 200,4-11-12,1 4 0,-4 1-67,7 3 63,-7-4-39,4 1-4,-1-1 61,3 2-22,-1 7 18,5 0 1,-12-5 49,4-1 67,4-5-120,-8 9-15,6-12 0,-7 8 0,0-4 27,6-4 8,-4 12-140,4-11 115,-6 11-5,0-11 0,0 6 12,0-3-5,0-4-59,0 12 55,0-11 19,0 11-2,0-5-36,0 7 1,0-5 272,0-1-130,0-5 0,0 9-85,0-3 111,0-4-87,0 7-161,0-5 179,0 7-100,0 0 1,0-1-22,0 1 0,0-5-86,0 0 157,0 0-9,0 4 1,0 1-9,0 0 1,0-6 182,0 1-199,0 0 1,0 5 0,0-5 212,0-1-96,0-5 0,0 9-177,0-4 94,0-2 25,0 6-124,0-11 21,-6 11 47,4-5-29,-4 7 1,4-6 50,-3 1-29,4-6 204,-6 9-196,7-12-8,0 6 1,-2-2 45,-3 0-56,4-1-6,-6 3 0,6-4 20,-4 7-15,3-7-24,-4 10 1,1-9-37,0 5 29,0-5 208,5 2-175,0 1 0,-2-4 187,-3 7-180,4-7 1,-6 5 16,7-3-85,-6-3 95,4 11-27,-5-11 1,6 9 1,-4-6 0,3 1-179,-3-1 86,4-3 1,-1 9 34,-3-6 0,4 2 29,-4-2 1,3-2-49,2 7 47,0-7-20,0 4 217,0-7-204,0 0 4,0 6 148,0-4-127,0 4-5,-6-6 30,4 0 105,-5 0-123,7 0-661,0 0 0,0 0 1</inkml:trace>
  <inkml:trace contextRef="#ctx0" brushRef="#br0" timeOffset="3589">471 1147 8111,'0'-8'-690,"-2"-1"1265,-3 5 10,3 2-56,-4-5-73,6 7 25,0 0 1,-5 2-444,0 3 149,0 3 46,5 7-294,0-1 72,0 1 0,0 0 86,0 0 1,0-1-135,0 1 0,0-5 124,0 0-225,0-1 1,0 6-36,0 0 192,0-7 1,0 0-214,0-3-361,0-3-448,0 4 549,0-6 454,0 0 0,7 0 0,1 0 0</inkml:trace>
  <inkml:trace contextRef="#ctx0" brushRef="#br0" timeOffset="4144">912 1132 8252,'-9'0'921,"3"0"-387,6 0 719,0 0-1223,0 7 1,0-4 71,0 7 1,0-5-233,0 4 69,0 1-100,0-2-16,0 5-91,0-4-174,0 5 0,0-4-395,0 0-433,0-7 1270,0 10 0,0-5 0,0 7 0</inkml:trace>
  <inkml:trace contextRef="#ctx0" brushRef="#br0" timeOffset="4806">412 1353 7436,'-8'-7'304,"1"5"404,7-4-15,-6 6-465,4-7-28,-5 6 0,6-6 75,-4 7-42,3 0 1,-4 0-481,-1 0 246,6 0 1,-8 0 170,4 0-247,4 0 76,-12 0 1,10 0 267,-7 0-231,0 0 45,-5 0 0,5 5 65,1 0-85,-1 6 13,-5-2 0,0 0-131,1 1 152,-1 0-27,0 5 1,1-1 169,-1 1-133,0 0-51,1-1 0,-1 1 23,0 0 0,5 0 12,1-1 0,4 1-12,-5 0 1,7 1-149,-2 4 151,3-4-9,-4 5 1,4-6 17,-3 0 0,3-1-45,2 1-21,0 0 0,0-1 56,0 1-300,0 0 259,7-7 0,-5 0-51,2-3 0,-2-2-17,-2 7 0,2-7-74,3 2-312,-4-3 113,6-2-27,-7 0-461,0 0 1,1-5 790,4 0 0,-3-6 0,4 2 0</inkml:trace>
  <inkml:trace contextRef="#ctx0" brushRef="#br0" timeOffset="5394">1029 1338 8249,'0'-8'-828,"0"1"1425,0 7-372,7-6 0,1 4 44,7-3-5,-1 3-220,8 9 1,-1-4 325,3 7-289,4-7 4,-5 10 0,5-6 38,-4 3 1,4 3 10,-4-3 13,-2 3-58,5 1 1,-10 1 126,2 0-380,-2-1 94,-3 1 1,-1 0 81,-3 0 0,-3-1 99,-7 1 241,6 0-304,-4-1 1,4 1 45,-6 0-48,0-1 5,-6 1 0,4 0-55,-3 0-139,-3-1 1,7 1 113,-4 0 0,-2-6-152,2 1 0,0-5-918,5 5 478,0-7-702,0 10 548,0-11 291,0 4 484,0-6 0,0 7 0,0 1 0</inkml:trace>
  <inkml:trace contextRef="#ctx0" brushRef="#br0" timeOffset="6090">74 1808 8035,'-10'0'107,"0"0"0,5 0 300,-5 0 0,6 0-446,-6 0 76,6-6 116,-2 4 57,-1-5-1,6 7-169,-6 0 281,7 0-234,0 0 0,7 0-156,3 0 1,4 0-106,6 0 0,3 0 171,6 0 1,2 0-161,3 0 1,4 0 6,6 0 0,2 0 128,3 0 1,5 0 18,9 0 0,-2 0-6,3 0 0,3 0 87,1 0 0,6 0-94,4 0 1,-8-4 153,4-1 1,-11 0-67,1 5 0,-3-5 29,-3 0-71,-5 0-35,-3 5 1,-12 0 1,-4 0 0,-8 0-32,-1 0 0,-12 0-314,2 0 203,-11 0 37,3 0 314,-7 0 1,-7 0-92,-2 0 1,-4 0-452,-2 0 0,-5 0-75,1 0 149,-7 0 120,9 0 1,-9 0-35,6 0 0,-4 0-246,4 0 1,1 0 143,4 0 0,0 0 285,1 0 0,-8 0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39:51.999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177 45 8235,'0'-8'-150,"0"-5"226,0 11 674,0-4-250,0-1-101,0 5 164,0-4-375,0 6-166,0 0 1,-7 6 0,-1 6-59,0 6 1,-5 0 10,3 6 0,-3 1 100,-2 4 1,1-4-138,-1-1 0,0-1 87,1 2 0,4 1 44,0-7 1,5-1-38,-5-8 1,7 3-6,-2-3 1,3-3-51,2 6 0,0-10-747,0 7 515,7-7 0,1 3-198,7-6 1,-4 5 109,4 0 0,-7 0 468,12-5 1,-7 0-13,6 0 0,-1 0-15,2 0 1,1 0 18,4 0 1,1-5-126,-7 0 1,8-6 36,-3 1 1,-3 2-22,-1-2 0,-4 2 40,-1-2 0,0-1-40,-1 6 1,-4-5 292,0 5-189,-7-6 0,4 7 153,-7-5 1,0 4 356,0-5-453,0 7 0,-2-9 109,-3 7 1,2-4 18,-7 4-182,0-7 1,-4 9 249,-1-7-311,0 7 0,2-5 248,3 3-382,-3 3 177,5-4-182,-7 6-106,7 0-330,-5 0 113,12 0 252,-6 0-218,7 0-757,0 0 1,0 0-1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3:26.110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398 118 13595,'-15'7'-292,"0"1"1</inkml:trace>
  <inkml:trace contextRef="#ctx0" brushRef="#br0" timeOffset="548">339 118 12971,'-8'0'-93,"1"0"-12,1 0 113,4 0 24,-4 0-130,6 0-37,0 0 38,-7 0 43,5 0 327,-4 0-226,6 0 496,0 0-494,6 0 1,4 0-125,10 0 0,9 0 122,10 0 1,7 5-244,8 0-16,6 0-49,20 1 1,4-4 240,9 3 0,3-4 59,-44-1 1,-1 0 0,47 0-311,0 0 0,-2 2 339,2 3 1,2-3 28,-7 2 0,2-2-7,-2-2 0,-3 0-28,3 0 1,5 0-8,-5 0 0,3 2 37,-12 3-153,-4-4 93,6 6 1,-11-7 115,4 0 0,-11 0-118,-4 0 0,1 0 129,-1 0 1,0-2-123,-5-3 1,-7 4-1,-3-4 0,0 3 215,-5 2 0,2-2-220,-12-2 0,0 2 308,-4-3 0,-7 3-523,-4 2 0,-7 0-37,-3 0 153,-5 0 125,2 0-150,-6 0-969,0 0 743,-6 0 0,-3 0 21,-5 0 1,-3 0-543,-2 0 841,2 0 1,-10 0-1,4 0 1</inkml:trace>
  <inkml:trace contextRef="#ctx0" brushRef="#br0" timeOffset="1400">471 15 13847,'0'-8'-3233,"0"1"3129,0 7 1311,0 0-792,-6 0 1,-2 0-186,-7 0 0,0 5-106,0 0 0,-6 7-98,-3-3 0,-4 4 9,-1 2 1,-1-2 67,1-3 0,-1 3-52,1-3 0,0 3-401,-1 2 1,2-6 177,4 1 0,-2-2-80,6 2 0,5 3-81,6-3-1,5-3-6,-2 6 75,6-5 1,6 5 226,4-3 1,8-2 63,2-3 1,6-4 44,-2 4 1,3-1-28,-3 0 0,4-2 95,-4 3 1,6-3-5,4-2 1,-3 0 71,3 0 1,-3 0 39,-1 0 0,-6 0-54,1 0 1,-2-2-44,1-3 0,-3 2-156,-6-7 1,-2 5 279,-3-5-467,3 7 158,-11-10 1,4 5-77,-6-7 1,0 0-284,0 1 226,-6-1 0,-3 0 185,-5 1 1,-1-1-30,0 0 0,1 1 91,-1-1 1,-5 5 74,1 0 1,2 5-89,3-4 1,7 4 232,-8-5-54,4 7 0,-2-6 26,3 5-497,-3 2-584,11-5 2,-4 7-514,6 0 1287,0 0 0,6 7 1,3 1-1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9:43:32.442"/>
    </inkml:context>
    <inkml:brush xml:id="br0">
      <inkml:brushProperty name="width" value="0.11429" units="cm"/>
      <inkml:brushProperty name="height" value="0.11429" units="cm"/>
    </inkml:brush>
    <inkml:brush xml:id="br1">
      <inkml:brushProperty name="width" value="0.08571" units="cm"/>
      <inkml:brushProperty name="height" value="0.08571" units="cm"/>
    </inkml:brush>
  </inkml:definitions>
  <inkml:trace contextRef="#ctx0" brushRef="#br0">15 30 9640,'0'-8'-114,"-6"1"-694,4 1 392,-5 4 426,7-5 141,0 7-4,7 0 1,1 0-141,7 0 1,1 5 22,4 0 0,3 5-4,6-5 0,2 5 50,3-5 0,6 6 18,9-1 0,3-2-101,7 2 1,1-5 33,4 5 1,8-7-17,6 2 0,0-4-190,-4-1 1,4 0 191,1 0 0,4 0-11,-5 0 1,6 0 116,-6 0 0,0 0-87,-4 0 0,4 0-52,1 0 0,-1 5 5,-4 0 0,4 2-4,0-2 1,4-4 23,-8 4 0,1 2-9,-12-2 1,6-1 40,-5-4 1,4 0-62,-4 0 1,-5 0 196,-5 0 0,-5 0-107,5 0 1,-7 0 11,2 0 1,-8 0-25,-2 0 0,-6 0 13,1 0 0,-5 0 129,-4 0 1,-4 0-204,-6 0 1,-1 0-262,1 0 156,-7 0-325,5 0 124,-11 0-124,5 0 137,-7 0-1079,0 0 1121,0 7 1,0-4 131,0 7 99,0-7 1,6 10 0,2-4-1</inkml:trace>
  <inkml:trace contextRef="#ctx0" brushRef="#br1" timeOffset="398">3234 89 8521,'0'-10'-330,"0"0"1119,0 0-793,0 2 0,2 2-747,3 6 0,3 1 646,7 4 43,-1 3 0,1 2 0,0 0 119,-1 1 0,1 2-66,0 2 1,-2-5 24,-3 0 0,1-1-64,-6 6 1,5-5 133,-5 0 0,0-5 16,-5 4 1,0-4-41,0 5 1,-7-7-35,-3 2 1,-3-3 13,-1-2 1,-1 5-96,0 0 1,0 0-136,1-5 0,-1 0-172,0 0 17,1 6-104,-1-4 447,0 4 0,1-6 0,-1 0 0</inkml:trace>
  <inkml:trace contextRef="#ctx0" brushRef="#br1" timeOffset="536">3278 103 8521,'0'-8'866,"0"-5"-1216,0 11-894,0-4 1095,-6 6 1,4 2 91,-3 2 0,-1 5 14,1 5 1,-5 1-100,5 0 142,0-1 0,-1 8 0,-2 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3:46.58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398 354 8333,'6'-10'0,"3"0"-188,-1-1 1,5 2-569,-3 0 611,3 5 0,6-7 247,1 6 1,6 0-80,-2 5 0,6 0 0,4 0 1,-1 0-33,6 0 1,-5 0 0,6 0 1,-1 2-99,5 3 1,2-4 114,3 4 1,-2-3-39,7-2 1,1 0 18,9 0 0,1 0-6,4 0 1,3 0 9,-4 0 0,9 0 9,2 0 1,1 0-192,-2 0 1,-1 0 219,6 0 0,5-2 69,5-3 1,0 2-88,-4-7 0,0 7-1072,5-2 1066,-43 1 1,0 0 19,47 2 0,-44-3 0,-1-1 5,40 1 1,-43 0 0,1 0-127,0 2 0,1 1 0,1-1 0,2 0 108,1 0 1,0 1-1,0 1 1,-1 0 9,-1-1 1,0-1-668,-2-1 0,1 0 656,4 3 0,2 0 0,-2-2 1,0 0-6,2 2 1,0 2 0,-1-1 0,0 0-61,-4 0 1,-1 0-1,3 0 1,-1 0 59,4 0 0,0 0 1,1 0-1,1 0-9,-2 0 1,-1 0 0,3 0-1,-1 0-1,-3 0 0,-1 0 0,2 0 1,0 0 3,1 0 0,0 0 1,2 0-1,0 0-2,0 0 0,1 0 0,-1 0 0,0 0-4,-2 0 0,0 0 0,0 0 0,1 0-2,1 0 0,0 0 0,1 0 0,0 0 20,2 0 1,0 0 0,-2 0-1,0 0 1,-3 0 0,0 0 1,0 0-1,1 0 4,1 0 0,0 0 0,2 0 0,0 0-14,3 0 1,0 0 0,-2-2 0,0-1 1,-1 1 1,1-1-1,0 0 1,1 1-9,3 2 1,1 0 0,0 0 0,0 0-2,-1 0 1,1 0-1,0 0 1,-1 0 7,-4 0 1,-1 0-1,3 0 1,1 0-22,1 0 0,1 0 1,-1 0-1,1-1 5,0-2 0,-1 1 5,1 1 1,-1 0 1,-8-2 0,0-1 0,5 4 0,2 0-4,-1 0 0,0 0 0,-3 0 0,0 0 16,1 0 1,-1 0 0,-1 0-1,-1 0 3,0 0 0,0 0 0,2 3 0,0-1-12,3 1 0,0-1 0,-2 1 1,-2-1 1,-1-2 0,1 0 0,0 2 0,1 1-21,1 0 0,0-1 0,2 1 1,0-1-3,3-2 1,-1 0 0,-4 0 0,0 1-15,-1 2 0,1-1 0,0-1 1,-1 0 27,1 1 1,0 1 0,4-2 0,1 0-40,2-1 0,0 0 1,-4 0-1,0 0 36,-1 0 1,0 0-1,-1 0 1,-1 0-4,2 0 0,1 0 0,-1 0 0,0 0 3,0 0 1,0 0 0,-2 0 0,0 0 2,-1 0 0,1 0 1,-3 0-1,0 0-10,3 0 0,0 0 1,-3-3-1,0 1 2,3-1 1,0 1 0,-4-1 0,1 1-28,0 2 1,0 0 0,-1-1-1,-1 0-2,0-1 0,0-1 0,0 3 0,1-1-85,2-1 1,-1-1 106,-5-1 0,0 0 2,6 3 0,-1 0 0,-8-2 0,-2-1-12,3 4 1,0 0 0,2-2 0,-1 0 27,2-1 1,-1 1 0,-4-3-1,0 0 4,0 2 0,-1 1 1,-1-3-1,0 0-2,1 3 1,1-1 0,46-3-38,0 1 1,-12 2 106,3-7 1,-6 5 433,0-5 0,2 5-465,-6-5 0,-3 5-42,-7-4 49,-4 5-46,-6-9 0,0 12 496,0-4 0,-7-2-463,-3 2 1,-3-1 291,-2 1 1,1 3-317,4-3 1,-8 4 157,3 1 1,-8 0-151,3 0 0,-1 0 374,1 0 1,-3 0-377,-6 0 0,-1 6-1,0 4 1,-1-2-16,-3 2 0,1 0-5,-7 5 1,1-1 3,-5 1 0,4 0 8,1-1 1,-2 6-1,-8 0-1,3 6 0,-5-10 0,2 12 21,-1-4 0,-5 4-14,1 1 1,1 6 2,-1-1 0,0 5-3,-5-4 166,0 5-168,-7-2 1,6 6 43,-4 0 1,-2 5-33,2 0 1,-1 5 62,1-5 0,3 7-43,-3-3 0,4 8-5,1-2 0,0 3 66,0-8 1,0 3 0,0 2 1,5-1-56,0 1 0,4 2 0,-4 2 1,5-1-38,-5 7 0,6-2 36,-1 2 1,-3-4-89,-2-6 1,1 4 82,-1 1 0,0 10-99,-5-6 1,2 6 68,3-11 0,-4 6 1,4-5 1,2 9-8,-2-4 0,4-1 2,-4-9 1,7 6 44,-3 4-895,5-4 848,0 1 1,1-8 39,0 1 0,-1 5-111,1 0 1,0 1 88,-1-1 0,1-4-26,0 4 0,-5-2-4,-1 2 1,0-4 8,0 4 0,3 1-4,-7-1 1,0 4 235,-5-4 1,0 0-73,0-5 0,0 4-211,0 1 0,0-4-165,0-1 0,0-8 128,0 8 1,0-6 75,0 1 1,0 4-10,0-5 0,1 3-6,4-2 0,-3-2-45,3-3 1,-4-3 410,-1 3 1,0-3-369,0-2 1,0-5 41,0 0-41,0 0 78,0 5 1,-1-6-96,-4-4 0,3-3 23,-3-1 1,2 1 2,-2 3 0,3-8-3,-2 3 0,0-4 4,-1-1 1,4 3-15,-4-8 1,-2 6 16,2-6 0,-1 1 39,1-5 1,3-1-49,-3 1 84,-3 0-69,7-1 0,-11-4-6,7 0 0,-4 0 2,4 5 0,-7-6 16,2 1 0,2-7-3,-2 2 1,1 2 70,-6-2 0,-5 1-71,1-1 0,-7-3 39,1 3 1,-3 1-56,-1-1 1,-7 0-1,-3-5 1,-5 5-20,-5 0 0,-4 0-110,-5-5 1,-6 0 98,0 0 1,-6 0-15,1 0 1,-7 0-12,-3 0-1176,-6 0 1211,10 0 0,-11-2 45,2-3 0,-7 4-337,-2-4 0,-5-2 310,5 2 0,43 0 1,0 0-4,-48 1-685,41-2 0,0 0 696,-43 4 1,41-4 0,-1-1 22,8 2 1,1 1 0,-4-1 0,-1 1-106,2-1 0,0 1 0,-5 1 1,-1 1 94,1-3 1,0 0-1,-1 2 1,-1 1-5,3-3 0,-1 0 0,-3 3 0,0-1 41,-2-1 1,0-1-1,-3 0 1,-1 1-51,-1-1 1,1 1-1,-2-1 1,1 1-102,0 2 1,1-1 0,-2 2 0,-1-1 104,-2-3 0,-1 0 1,-2 3-1,0 1-1,0-1 0,0-1 0,0 0 0,0 0 12,3 0 1,0 1-1,-2-3 1,1 0-1,-2 3 1,0-1 0,-3-2-1,0 0 53,-2 3 1,0-1-1,1-1 1,0-1-37,4 2 0,0 1 0,1-2 0,0 1 25,-3 0 1,-1 1-1,-2 1 1,0 1-33,-2-2 0,0-1 1,1 0-1,2-1 87,1 2 1,1-1-1,0 1 1,-1-1-97,-1 3 1,-1 0-1,-2 0 1,1 0-4,1 0 0,0 0 1,-2 0-1,1 0-8,4 0 1,-1 0-1,-1 0 1,-1 0-7,-3 0 0,1 0 0,4 0 0,1 0-54,0 0 0,-1 0 1,2 1-1,-1 0 65,2 1 1,0 1 0,-3-2 0,0 1-38,0 3 0,1 0 0,1-3 0,1-1 26,0 2 0,0-1 1,1 0-1,-1-1-29,1 2 1,-1-1 0,1 0 0,-1 0 25,-2 3 1,0-1 0,3-2-1,1 0 0,0 0 0,1 1 0,-1-2 0,1 1-63,2 0 0,0 1 1,-2-2-1,-1-1 77,-2 3 1,0-1 0,5 2 0,0-1 19,0-1 1,0 1 0,2 0-1,1 0-27,-1 0 0,0-1 0,1 0 0,-1-1 9,-5 4 1,1 0 0,7-3 0,2-1-5,-3 2 1,1-1 0,2 0 0,-1 0 25,2 0 1,-1 1 0,-1-2 0,-1 1-16,0 3 1,0 0-1,3-3 1,0-1 1,2 1 1,0 1 0,1 0 0,0 0-8,2 0 0,-1-1 1,-2 3-1,-1 0 4,1-2 1,0-1 0,2 1-1,0-1-9,3-2 0,0 0 6,3 3 1,-1 0-2,-4-2 0,0 0 0,5 2 0,-1 1-15,-5-4 0,0 0 0,7 2 1,1 0 5,-3 1 1,0-1-1,4 1 1,-1-1 133,0-1 0,-1-2 0,1 1 0,-1 0-129,1 0 1,-1 0 233,-44 7-230,8-6 1,1 6 43,4-7 0,1 0 10,-1 0 1,8 0-44,1 0 0,1 0 10,4 0 0,-3 0 353,-1 0 1,1 0-397,4 0 0,2 0-95,7 0 1,-4 0 73,-1 0 0,0 0-21,5 0 0,6 0 491,-1 0 1,1 0-464,0 0 1,7-2 425,7-3 1,-1 4-392,-4-4 1,0 2 253,0-2 0,7 1-266,2-5 1,3 5 156,-3-1 0,6-1-104,0 1 1,-1-6 97,6 1 1,2 2-71,3-2 0,2 2 14,3-2 1,-1-2-46,0 8 0,6-8 87,-1 2-113,0-3 0,0-1 40,0-1 0,7 0-111,-2 0 1,2 6 36,-2-1 1,3 0-11,-3-5 1,4-1 5,1-4 1,-2 2 0,-3-6 1,4 4 5,-4-4 0,3-1-9,2-4 1,0-2 45,0-3 0,0 1-30,0-6 0,-5 4 149,0-4 1,-1-5-65,1-5 0,3 0 15,-3 5 1,-1-2-48,1-3 0,-5-1 5,5-4 1,-5-2-57,6 7 1,-6-6-8,5 1 1,-7-2-181,3 2 0,0-3 59,0 3 0,4 0-76,-5-4 0,7 2 137,-2-8 1,-2 4-7,2 1 1,-4-6-2,4-4 1,0 2-142,5-1 1,-5-1 407,0-4 1,0-2-80,5-4 0,0 2 80,0-6 0,0 5-30,0-6 1,0 6 76,0-5 0,0 1-96,0-1 1,0 1 22,0 4 0,-5 3-95,0-4 1,0 4-19,5 2 1,0-1-169,0 1 0,0 2 125,0-2 1,-5 7-354,1-7-649,-1 9 818,5-1 1,0 0-44,0-4 0,-5 4 68,0 1 1,0 4 16,5 1 1,0 0-61,0 0 361,0 0-237,0 7 1,0-3 122,0 6 0,0-7 41,0 2 0,0 4 109,0 1 0,0 4 92,0 6 13,0-3 129,0 4 0,0 6-387,0 2 0,0 6 61,0-1 0,0 2-94,0 4 0,0 7-18,0-2-174,0 2 1,0 2-48,0 1-374,7 5-70,-6-2 344,6 6 0,-6 0-28,4 0 350,3 0 0,7 0 0,0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3:55.16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148 221 8311,'0'-14'-765,"-2"4"-92,-3 0 817,3 0 0,-6 1 137,3-1 0,4 5-62,-4-5 228,3 7-230,-4-10 1,4 5 40,-3-7 0,-1 5 33,1 0 1,0 0 111,5-4-172,0 6 1,-2-5 78,-3 3 95,4 3-87,-6-6 28,7 12-181,0-6 86,0 7 1,-2 0-102,-3 0 1,4 8 66,-4 7 1,2 1 2,-2 9 0,3-1 1,-3 6 0,-1-1 8,1 0 1,-2 7 75,2 3 0,4-1-66,-4 1 1,2 2 88,-2 8 0,3 3-80,-3 7 0,4 2 23,1 2 0,0 7-44,0 14 0,0-1-257,0 10 0,0-43 1,0 1 169,-1 0 1,2 1 0,1 6 0,0 0 72,1 3 1,-1 1 0,2-2 0,-1 1-96,0 5 1,-1 0 0,-1-4-1,-1 0 47,3 2 1,-1-1 0,2 2-1,-1-1-21,-1 5 0,1 0 1,-1-5-1,1-1-199,-3 1 0,0-1 0,0-2 0,0-1 213,-1-1 1,2 0 0,1 0 0,1 1-7,-1 2 1,0-1 0,1-7 0,-1-1 0,-2 2 1,0-2-1,5 42 7,0-2 0,5-3 76,-5-2 1,1-11 109,-1-4 0,-3-2-86,3 2 0,-4 2-172,-1 4 1,0-4 128,0 3 0,0-4 20,0-6 1,0-1 79,0-3 0,0-4-75,0 4 0,0-9-115,0-1 0,0-6 403,0 1 0,-1-17-251,-4-7 1,3-7 380,-3-3 1,4-1-477,1 1 1,0-5 413,0 0-536,0-1 212,0 6-149,0 0-46,0-7 0,0 0 90,0-3-150,0-3 103,0 4 121,0-6-16,0 0 65,0 7-86,0 1-14,0 7 0,0-1-11,0 1 11,-7 0-25,6-1 24,-6 1 1,7 0 13,0-1 1,-5 1 0,0 0 1,0 0 13,5-1 1,0 6-1,0-1 1,-5 6-45,1-5 21,-1 6 1,5-3-35,0 6 1,0-1-9,0-4 1,0 2 47,0-6-152,0 0 131,0 1 0,0-5-17,0 4 6,0-11 1,0 5-19,0-13-265,0 6 250,0-7-1060,0 0 675,0-7-41,0 6-111,0-6 583,0 7 0,0-7 0,0-1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3:59.307"/>
    </inkml:context>
    <inkml:brush xml:id="br0">
      <inkml:brushProperty name="width" value="0.11429" units="cm"/>
      <inkml:brushProperty name="height" value="0.11429" units="cm"/>
    </inkml:brush>
    <inkml:brush xml:id="br1">
      <inkml:brushProperty name="width" value="0.08571" units="cm"/>
      <inkml:brushProperty name="height" value="0.08571" units="cm"/>
    </inkml:brush>
  </inkml:definitions>
  <inkml:trace contextRef="#ctx0" brushRef="#br0">41 133 14184,'-15'0'-292,"5"0"-262,1 0 438,5 0 1,1 0 213,13 0 1,8 0-5,16 0 23,10 0 1,12 0 28,12 0 1,11 0-26,19 0-1053,-47 0 0,2 0 969,5-3 1,2-1 0,4 3 0,1 1-16,1-3 1,0 1-211,5 1 0,0 0 0,-4 1 1,-1 0 256,0 0 1,0 0-1,-3 0 1,-2 0-21,-4 0 0,-1 0 0,-1 0 0,-1 0-161,-2 0 0,-1 0 1,39 0 157,-7 0 1,-14 0 4,-11 0 4,-5 0 1,-11 0 11,-3 0 1,-9 0 3,-11 0 1,-2 0 1710,-3 0-1793,-5 0 949,-3 0-981,-6 0 0,-6 0 203,-4 0 1,-3-1-213,-2-4 0,-6 3 0,-2-5 0</inkml:trace>
  <inkml:trace contextRef="#ctx0" brushRef="#br1" timeOffset="1137">2216 45 8564,'0'-15'1768,"0"7"-1191,0-5-1293,0 11 582,7-4 1,3 10 125,9 1-631,-2 13 495,10-8 1,1 18-347,6-4 331,7-2 0,-8 4-113,6-7 292,0 7 0,1-9-76,-1 2 0,-7-2-72,3-3 1,-11-4 138,-4 0 1,-4-7 88,-1 2-210,-7 3 62,-2-6 1,-12 5 287,-4-7-107,-9 0 1,-4 0-39,-7 0-85,-6 0 16,-1 0 76,-1 0 1,2 4 205,7 1 0,1 0-216,4-5 65,-4 7-93,12-6 0,-6 6 74,8-7-589,5 6 310,-4-4 1,12 6-445,-4-3 383,3-3 1,2 6 201,0-3 0,13 3 0,4 7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3:58.054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177 147 25896,'-29'0'-1293,"4"0"297,1 0 0,6 0 506,-2 0 0,4 5 52,1 0 49,0 0 1099,7-5-337,2 0-546,6 0-17,0 0 218,6 0 1,10 0 560,14 0-605,12 0-1,11 0 0,14 0 13,6 0-1405,14 0 1192,9 0 0,-42-2 0,1-1 155,1 0 1,1 1 0,4-1-1,1-1-281,1 2 1,1 0 0,2 0 0,0 0 275,3-3 0,-1 0 0,1 3 0,0 0 31,-1-3 0,1 0 1,-3 2-1,-2 1 69,-4-3 0,-2 0 0,-3 3 0,-1-1 30,-2-2 1,-1 0-1,44 0-5,-12-4 1,-9 5 37,-10-1 0,-6-1-26,-4 1 1,0 0 4,-10 5 1,-3 0-468,-12 0 1,-4 0 779,-1 0 1,-10 5-1689,0 0 1034,-9 0-445,2 1 0,-9-2-271,-3 5 1,-3-5 798,-13 9 170,-2-12 1,-13 12-1,-2-4 1</inkml:trace>
  <inkml:trace contextRef="#ctx0" brushRef="#br0" timeOffset="1827">2147 88 11366,'5'-14'0,"-1"-1"-41,0 0 167,4 0 0,-2 6 341,4-1 1,3 7 111,-3-2 0,5 3-116,4 2 0,4 0-593,7 0 0,-1 7 88,0 2 191,7 11 0,2-2-45,6 6 0,0 1 48,0 4 1,0 1-358,0-1 1,4 1-108,-4-1 1,-2-5-93,-7 1 0,-9-7 134,3 2 1,-6-4-222,-3-1 389,-1-7 0,-17 0-487,3-3 430,-4-4 0,-12 6 176,-4-7 1,-9 0 428,-1 0 0,-4 0-99,-5 0 1,1 0-204,-6 0 0,4 0 36,-4 0 0,7 0-34,-3 0 1,9 0 218,2 0 0,4 0-145,-5 0 0,8 0-85,-3 0-763,4 0 245,7 6-627,3-4 528,6 11 0,0-5-926,0 7 1306,13 0 0,-3-1 1,11 1-1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4:08.142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30 295 8548,'0'-15'-26,"0"0"15,0 0 1,-5 1-3,1-1 1,-1 0 2,5 1 1,0-3-278,0-2 0,0 2-525,0-2 872,0-4 353,0 7-182,0-6 0,0 8-17,0-1 1,0 5 399,0 0-281,0 7-163,0-3 94,0 6-124,0 0 1,0 8-141,0 6 1,-2 16 255,-3 14 0,4 20-75,-4 14 0,3 15-1261,2-42 0,0 1 1123,0 5 1,0 2 0,1 11-1,0 2-75,1 8 1,1 2-22,0 7 0,2 3-250,-1-21 1,2 3-1,-2 0 1,0 0-1,-1 1 1,0 1 36,1 5 0,-1 1 0,0 0 181,-2-2 0,0-1 0,0 1 0,1-2 1,1 1-1,-1-1 13,-2-2 1,0-1-1,0-1 1,0-1-1,0-1 1,0-1-197,0-3 0,0-1 0,0-1 1,0 28-1,0-2 276,0-13 1,0-1-15,0 2 0,0 0 0,0-6 0,0 0 39,0 3 1,0-2 0,-1-3 0,0-2 338,-1-1 1,-1 0-314,3-6 1,-1 1 0,-3 1-1,1 1 115,3-2 1,0-1-80,0-4 0,0 0-1,0-1 0,0 0-346,7 38 161,1-1 1,6-19 77,1-2 0,0-19-160,0-6 0,-1-9 1210,1-11-1400,0-6 0,-1-8 1342,1-10-1501,0-4 1467,-1-7-945,1-16 0,0-22 0,0-16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6:59.039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897 251 19936,'15'-8'-3117,"-7"-5"1074,-2 11 1603,-6-5 1,0 6-209,0-4 0,-8 3 889,-7-3 0,-1 4 121,-8 1 1,4 0-41,-5 0 0,1-2-132,-5-3-83,-1 3 1,2-4 313,4 6 0,-9-5-67,4 0 1,1 0 276,4 5 1,1-5-493,-2 0 1,-1 1-243,6 4 1,-4-2 102,4-3 0,1 3-94,4-2 0,0 2 167,1 2 120,-1 0 12,7 0-58,-5 0 278,11 0-298,-11 0 70,11 0-57,-4 0 1,7 0-20,4 0 0,4 0-29,5 0 1,12 0 36,4 0 0,16 0 33,3 0 0,8 0 73,6 0 1,11 5-177,9 0 1,9 0-120,1-5 0,-43 0 0,1 1-426,1 2 0,-1-1 0,45 0 198,2 3-1437,0-4 1785,-21-1 0,0 0-12,-23 0 0,-5 0-108,-10 0 326,-3 0-20,-13 0-104,-9 0 357,-7 0-360,-7 0 1363,-7 0-1460,-1 0 0,-8-5-102,-4 0 1,-8 1 72,-6 4 1,-12-2-14,2-3 1,-5 3-8,0-2 0,-1 2-32,-4 2 1,5 0-22,10 0 1,-4 0 110,4 0 0,-2 0-51,2 0 0,3 0 0,7 0 0</inkml:trace>
  <inkml:trace contextRef="#ctx0" brushRef="#br0" timeOffset="599">1779 74 22466,'-8'-1'-1187,"3"-4"-761,3 3 817,2-11-105,0 12 157,0-6 289,0 7 1,2 0 1116,3 0 0,3 0-401,6 0 1,6 5-291,0 0 687,6 6-104,-3-3 0,6 7 492,0 0 164,1-1-472,-1 1 0,4 0-878,-4 0-73,4-1 393,-17 1 0,4-5-23,-10 0 1,1-1-99,-6 6 1,-2-2 106,-8-3 0,-9 3 194,-11-3 799,-9-4-413,3 7 0,-16-6 629,2 3-162,-2 3-466,3-5 0,6 2 245,4 0 1,3-7 1037,2 2-1574,6 3-319,8-6 24,2 4-929,5-6 391,0 0 368,8 0 0,8-5 272,7 0 1,-1-6-1,1 3 1</inkml:trace>
  <inkml:trace contextRef="#ctx0" brushRef="#br0" timeOffset="1383">485 1 13476,'0'8'-2782,"0"-1"2346,0-7 1546,0 0-196,-6 0-430,4 0-321,-4 0 1,-1 1-46,-3 4 1,-3-2-222,-2 7 0,-1-5 429,-3 5 0,-4 0 67,-7 4-703,-6 1 248,5 0 0,-5-1-57,7 1 12,-7 0 153,5 0-284,2-7 55,1 5 114,12-12 206,-6 12-535,8-11 447,-1 5-101,7-1-365,1-4 139,7 4 1,2-1-269,3 0 174,9 0 201,3 2 1,12-4 311,1 7-412,-1-7 225,7 3 19,0 1 90,-5-5 0,11 4 214,-3-6 0,2 0-70,-1 0 0,0 0-165,-5 0 1,1 0-54,-2 0 0,-8-1 55,3-4 1,-11 1-3,-3-5 1,-2 4 561,-8-5-673,0 7 103,-5-10-1,-2 6 48,-3-3 1,-4-3-223,-11 3-291,-3-3 227,-6 5 0,-6-3 307,1 6 0,0-2 94,4 2 0,1 4 232,0-4-178,6 3 0,-3 2 1,6 0-56,0 0-343,6 0 1,6 2-357,3 3 1,3-2-206,2 7 581,0 0 1,7 4 0,1 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7:01.368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0 133 18318,'15'0'305,"-1"0"-309,1 0-9,6 0 75,2 0 0,15 0 42,6 0-222,7 0-43,20 6 0,6-4-195,16 3-1310,4-4 1677,-46 0 0,1-2 1,1 1-1,1 0-87,0 0 0,0 0 64,0 0 1,0 0-189,42 0 0,2 0 134,-10 0 0,-4 0 88,-16 0 0,-4 0-39,-10 0 0,-5-4 44,-10-1 1,-8 0-11,-6 5 1,-7 0-248,1 0 0,-7 0-293,-3 0 1621,-5 0-1252,2 0 0,-6-7 0,0-1 0</inkml:trace>
  <inkml:trace contextRef="#ctx0" brushRef="#br0" timeOffset="496">1867 59 18470,'0'-14'-5323,"0"-1"3549,0 7 1692,0-5 279,0 11-97,0-5-1685,0 7 971,0 0 863,6 0 52,3 7 1,7-4 483,3 7 51,-2 0-414,11-2 1,-6 5 294,8-3 47,-1 3-1187,-6 2 227,5-7 137,-12 5 0,7-10 23,-3 7 249,-4-7 187,-1 10-348,-2-11 1,-7 6-460,4-3 539,-3-3-163,-7 4 0,-7-6 825,-3 0-244,-3 0-298,-8 0 1,0 0-249,-4 0 518,-3 0 293,6 0-768,-8 0 166,7 0 0,-3 0-121,7 0-595,-8 0 296,11 0 0,-5 0 42,6 0 1,5-2-261,1-2 0,0 0 90,0-5-325,2 5 258,7-2-708,0-1 4,0 6 9,7-13 198,1 6 862,0 0 139,5 2 0,-10 4 1116,7-3-628,-7 3-102,4-4 1,-7 8-15,0 2-28,0-2-676,0 11-456,0-5 329,0 7 0,0-5-294,0 0-741,0-1 872,0 6 0,0 0 419,0 0 0,0-1-165,0 1 0,0-5-272,0 0 599,6-1 0,3 6 0,5 0 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37:06.225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486 971 10583,'-30'0'0,"3"0"-404,2 0-687,-3 0 0,17 6 1265,-4 4 0,10 3-24,0 2 0,4 6 1,1 2-1</inkml:trace>
  <inkml:trace contextRef="#ctx0" brushRef="#br0" timeOffset="743">221 265 10037,'-5'-19'301,"0"-1"1,0-4-23,5 4 1,-4 0 107,-1 6 1,-2-3 21,2-2-272,4 2-90,-12-4 1,9 8 256,-6 3-44,7-3-343,-10 5-187,12 0 456,-6-5-115,0 11-153,6-4 1,-7 9 147,3 7 122,3 13 173,-4 14 0,6 20-214,0 7 1,0 14 246,0 11 1,0 10-1256,0-46 0,0 2 934,0 5 1,0 1 193,-1 4 0,2 2-250,1 4 0,2 0-77,0 3 1,0-1-1,1-4 1,0-2 19,0-5 1,0-2-1,-3-2 1,-1-1-168,4 41 0,-3-18 318,-2-17 1,0-14-14,0-9 1,0-9-60,0-2 0,0-6 14,0-8 0,0-1-136,0 1 0,0-5 2172,0 0-2523,0-7 458,0 3-561,0-6-1962,0 0 1489,6 0-50,-4 7 542,4-6-168,1 6 285,-5-7-166,4 0 549,1-7 1,-6-1 0,6-6 0</inkml:trace>
  <inkml:trace contextRef="#ctx0" brushRef="#br0" timeOffset="1434">59 2014 9743,'-9'-9'342,"-1"-1"1,5 2-47,-5-2 0,5-3 5,-5 3 1,7 2-254,-2-2 70,4 7 176,1-10 257,0 11 84,0-4-530,0 6-29,0 0 0,5 1 0,-1 4 1,8 8-6,-2 7 1,8 11-36,1-2 1,1 4-243,-5-4 0,-1 1-36,1-1 1,-2-1-5,-3-4 0,3 2 79,-3-6 0,-2 0 281,2-6 0,-7-4 196,2 0-500,-4-7-97,6 4 342,-5-7-166,4-7 186,-6-1 1,2-8 7,3-4 0,-4-1 30,4-4 1,-1-2-201,0 2 318,-2 4-41,11 0-206,-11 6 234,11 0 1,-10 1-368,7-1 0,-5 5-116,5 0 0,-6 7-258,6-2 15,-6 3 134,9 2 1,-10 0 39,7 0-197,-7 0-19,3 0 437,1 0-18,-5 0 222,4 0 384,-6 0 36,0 0-309,-6 0 1,2-1 16,-5-4 0,-1 3-18,-5-3 0,4-1 59,-4 1-150,10-7 18,-21 11 0,16-6 116,-9 7-79,2-6-100,2 4-182,1-4 81,-1 6 0,0 0 83,1 0 1,-1 0-5,0 0 0,5 0-119,1 0-466,5 0-1218,-9 0 802,12 0 444,-6 0 139,7 0-335,7 0 297,-6 0 0,12 5 418,-3-1 0,3 8 0,2-4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0:04.106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131 221 17231,'-8'-15'-2616,"2"7"2372,6-5-366,0 11 1,1-4 702,4 6 1,5 0 395,9 0 0,11 0-231,9 0 1,13 0-85,12 0 1,13 5-277,21 0 1,-45-3 0,2 0 78,7-1 1,3-2 0,1 1 0,0 0 44,5 0 1,0 0 0,-2 0 0,0 0 89,-5 1 0,-1-2 1,-1-1-1,0 0-69,-3-1 0,0 1 0,0-2 0,1 1-75,-4 0 0,1 1 1,-1 1-1,-1-1-110,38-8 0,0 5 136,-5-5 1,-1 7-55,-4-2 1,-5 2-95,-9-2 1,-9 3 48,-6-2 0,-8 2-118,-2 2 1,-6-5 48,-9 0 1,0 0-428,1 5 0,-2-5 401,-4 0 0,2-1 107,-6 1 1,6-3 0,-3-7-1</inkml:trace>
  <inkml:trace contextRef="#ctx0" brushRef="#br0" timeOffset="1011">425 0 11587,'-13'2'-718,"3"3"522,-3-3 1,10 4 219,-7-6 1,0 5 424,-4 0 0,-1 1-444,0-1 0,-4 2 24,-1 3 0,-4 3-161,4-4 1,-6 5-25,1 0 1,-1 1-38,2 0 1,-4-6 160,4 1 0,2 0-390,3 5 273,2-1 1,8 1-469,-1 0 315,6 0 0,0-1-29,8 1 1,5 0 119,5-1 1,1-4 79,0 0 1,4-5 97,1 5 0,6-7-107,-1 2 0,2 1 277,3-1 0,-6 0-12,1-5 0,-1 0 131,6 0 1,-6 0-101,1 0 0,-7 0 120,1 0 1,-2 0-36,-3 0-141,1 0 0,-5 0 397,0 0-340,-7-6 0,3 2 70,-6-5 1,0-1-47,0-5-42,-6 0 0,-1 1-65,-3-1 0,-1 0 14,6 1 1,-5-1 7,5 0-2,-6 0 1,4 1-128,-2-1 1,-3 5 126,7 0 0,-1 7-245,1-2 119,3-3-287,-11 6-670,12-4 356,-6 6-317,7 0 799,0 0 1,7-7 0,1-1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3:39.5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221 309 8290,'-7'-8'-267,"5"2"241,-4 6-57,-1 0 0,6 6 45,-4 4 0,5 18 462,5 11 1,-2 16-128,7 14 1,0 16-158,4 8 0,-8-40 1,-2 2-258,1 3 0,0 1 0,-1 0 0,0 0-27,1 3 0,0-1-565,2-8 0,-1 0 611,-4 41 0,4-20 41,-6-10 1,0-10 84,0-5 1,0-12-312,0-7 18,0-8 76,0-13 606,0-3-877,0-6 1488,0 0-1028,0-13 0,0-3 0,0-14 0</inkml:trace>
  <inkml:trace contextRef="#ctx0" brushRef="#br0" timeOffset="516">132 206 8174,'-14'0'0,"-1"0"414,0 0-115,1 0 0,1 2-293,3 3 0,-3-2 197,3 7-563,3 0 0,-4 5 217,6-1 0,0-4-405,5 0 137,0-7 210,0 10 1,0-13 129,0 0 1,7-11-46,3-9 1,1-6 280,-1 2-86,3-4 1,-7-2-174,4 1 667,3 0-147,-11 6-245,11-5 1,-11 12 342,2-4-352,-2 10-213,-2 4 1,0 19 40,0 6 74,0 14 1,0-2-368,0 3 1,0 2 112,0-1 0,5-1-40,0-5 0,1 1-115,-1-1 147,-3-6-303,11-2-55,-11-6 546,11 0 0,-5-7 0,7-2 0</inkml:trace>
  <inkml:trace contextRef="#ctx0" brushRef="#br0" timeOffset="1117">118 1559 8110,'0'-15'0,"0"0"0,0 1-344,0-1 167,0 0 259,0 7 216,0-5-136,0 11-196,0-4 33,0 6 194,0 0-191,0 6 86,0 3 1,6 7 88,4 4-79,3-4 13,-5 12-27,5-6 0,-4 3-176,5-1 14,1 1 0,0 3-134,-1-4 111,1 4 56,-7-12 1,5 6-60,-3-8 152,-3 1-89,6-7 18,-5 5 0,0-13-58,-3 0 365,-3-6-284,4-9 0,-4-6 25,3-4-168,-4-9 150,-1 3 0,0-10 11,0 7 226,0-1-104,-6 13 0,4-5 184,-3 8-275,-3-1-12,6 6 25,-4 5 36,-1 3-19,6 6-487,-6 0 272,1 6 1,4 3 100,-3 5-813,3 1 560,2 0 1,0-1 287,0 1 0,0 0 0,0-1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3:37.25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162 308 8325,'-5'-10'0,"0"0"-610,2-1 1,0-1-1,-2 2 821,3-3 166,-4 5-239,6 0-6,0 2-281,0 6 248,0 0 98,0 6 1,0 4-86,0 9 0,0 1-35,0 9 0,0 4 9,0 11 1,0 7 220,0 3 0,0 13-45,0 11 0,0 14-464,0-37 0,0 2 0,0 3 1,0 1 218,0 7 1,0 1-1,2 0 1,1 0-119,-1 4 0,1 1 0,-1-9 0,1 0-13,-3 2 0,0-2 0,0-6 1,0-3-43,0-4 1,0-1-1,0 39-50,0-12 196,0-16 0,0-6 19,0-17 1,0-5-10,0-9 0,0 1 36,0-7-92,0-6 1189,0-6-1446,0-7 464,0 0 1,0-8-153,0-7 1,0-13 0,6-16 0,2-8 0</inkml:trace>
  <inkml:trace contextRef="#ctx0" brushRef="#br0" timeOffset="1108">74 131 8441,'0'-8'-703,"-2"2"258,-2 6 191,2 0 225,-5 0 101,7 0 1,0 6 34,0 4 0,-1 3-36,-4 2 0,3 1 32,-3 4 0,-1-4-21,1 4 1,-2-2-121,2 1 0,4-7 104,-4 2 12,-3-2-442,6 2 310,-4 1 1,6-10-216,0-10 0,0-5 62,0-14 1,6-1 179,4-4 0,-2-2-64,2-3 1,-2 3-17,2-4 1,1 9-15,-6 2 1,0 6 120,-5-2 0,5 9 0,0 1 0,0 7 0,-5-2 15,0 10 0,0 4 185,0 11 0,-5-2 92,0 6 0,-2-1-403,3 2 1,0 1 110,-6-6 0,7-1 572,-2-4 1,2 0-397,-2-1-544,3 1 1,-4 0-85,6-1 452,0-5 0,6 4 0,3-5 0</inkml:trace>
  <inkml:trace contextRef="#ctx0" brushRef="#br0" timeOffset="1798">59 2263 8281,'0'14'479,"0"-5"1,0 4-754,0-4 273,0-2 1,0 6 157,0-3-769,7 9 468,-5-9 1,9 10-146,-6-10 0,1 3 12,-1 1 189,-3-5 126,4-3 7,1-6 107,-5 0-251,4-6 0,-6-4 281,0-10-185,0-3 0,0-6-1,0 0 154,0-1-136,0 1 0,0 4 330,0 1-277,0 12 13,0-14-148,0 23 130,0-10-77,0 13 1,0 1-2,0 4 0,2 4 68,3 5-255,-4 1 101,6 6 0,-6-4-66,4 2 66,-3-9 0,5 3 65,-7-3 0,0-2-54,0 2 115,6-7-91,-4 4-16,4-7 83,-6-7 0,7-1 0,1-7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3:41.8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207 190 8169,'-10'0'-288,"0"0"0,7-1 206,-2-4 196,-3 3-70,6-4-20,-5 6 1,3 8 322,-1 6 0,0 8-89,5 7 1,0 12-168,0 3 1,1 10-6,4 0 0,-3 8-110,3 2 0,-4 1 29,-1-1 1,5-11-69,0 1 1,0-8 16,-5-7 1,0-3-231,0-6 0,0-12-346,0-4 160,0-9-645,0 2 1107,0-20 0,0-4 0,0-12 0</inkml:trace>
  <inkml:trace contextRef="#ctx0" brushRef="#br0" timeOffset="1217">45 852 8049,'-8'-8'984,"1"1"-1509,7 1 295,0 4 158,0-5 64,0 7 87,0 7 0,7 1 11,3 7 1,3 6-1,1 3 0,1-1-531,0 2 215,-1-1 1,1-1 60,0-2 145,-1-6 1,0 0 15,-5 0-216,4-7 81,-4 5 0,4-13 121,-4 0 0,3-8 15,-7-12 0,5-8-119,-6-6 227,1-7-63,-5 4 1,0-6 117,0 4-55,0 3 0,0 8 290,0 4-226,0-4 0,-5 16 80,1-2 101,-8 9-277,11-2 1,-11 14 105,7 3-307,-6 9 111,9 4 0,-6 11-374,3 1 1,3-1 194,-2-5 0,0 1 196,-1-1 0,4 1 0,-6-1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4:53.12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30 30 8538,'0'-9'-1746,"-7"3"1528,6 6 0,-6-2-155,7-3 433,0 4 216,0-6-277,-6 7 354,4 0 20,-5 0-180,7 0 118,0 0-192,7 0 1,-4 0-139,7 0 1,1 0 43,9 0 1,3 0-18,6 0 1,7 0-25,3 0 1,6 0-18,4 0 0,9 0 63,11 0-1316,3 0 1300,1 0 0,-6 0-275,-3 0 0,0 0 69,-6 0 0,8 0-220,-12 0 412,-7 0 0,-4 7 0,-6 1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4:53.702"/>
    </inkml:context>
    <inkml:brush xml:id="br0">
      <inkml:brushProperty name="width" value="0.11429" units="cm"/>
      <inkml:brushProperty name="height" value="0.11429" units="cm"/>
      <inkml:brushProperty name="color" value="#E71224"/>
    </inkml:brush>
    <inkml:brush xml:id="br1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72 353 10324,'-14'0'-1303,"4"0"1528,0 0 1,5 0 16,-5 0-361,7 0 111,-3 0 9,-1 0 0,5-2-45,-2-3-139,8 4 0,5-6 103,5 7 0,3 0-106,2 0 0,-1 0-39,7 0 1,4 0 132,5 0 1,6 0-47,-6 0 1,12 0-16,-2 0 1,10 0-105,-1 0 1,5 0 143,0 0 0,1 0-193,0 0 0,3 0 202,-3 0 1,-4 5 103,-10 0 0,-1 0 0,0-5 0,6 0 0,3 0 0</inkml:trace>
  <inkml:trace contextRef="#ctx0" brushRef="#br0" timeOffset="584">2395 324 11726,'-25'0'0,"1"0"-1345,-2 0 924,4 0 1,1 0 61,7 0 566,-1 0 208,0 0-130,7 0-110,1 0 1,9 0-19,3 0 0,3 0 11,7 0 0,1 0-99,4 0 1,-2 0-105,6 0 1,1 0 50,4 0 1,2 0-5,3 0 1,2 0-195,4 0 0,0 0 46,-5 0 0,6 0-29,-2 0 0,8 0 42,2 0 0,0 0-60,-5 0 0,2 0 46,3 0 0,-3 0-95,3 0 1,-9 0 236,0 0 1,-1-7 0,5-1 0</inkml:trace>
  <inkml:trace contextRef="#ctx0" brushRef="#br1" timeOffset="1159">4467 279 8567,'15'0'-886,"-7"0"492,5 0 295,-11 0 1,11 0-107,-3 0 0,-2 0 189,2 0 0,0 0 82,4 0 1,3 0-1,2 0 1,-1 0 8,7 0 0,-2 0-13,1 0 0,9 0 1,-4 0 0,5-1-172,1-4 1,-3 3 152,8-3 1,-1 4-231,5 1 0,0-2 61,0-3 0,0 4 43,0-4 0,5 3-38,0 2 1,0 0 119,-5 0 0,7-6 0,1-3 0</inkml:trace>
  <inkml:trace contextRef="#ctx0" brushRef="#br1" timeOffset="1751">6775 265 8518,'-10'0'0,"2"-2"-139,2-3 34,-6 4 1,11-8 138,-4 5-237,3 2 108,2-5 1,2 7 127,3 0 1,3 0-132,6 0 1,3 0 47,2 0 0,4 0 42,7 0 1,1 0-17,3 0 1,-1 0-32,6 0 0,0 0 6,5 0 0,5 0 3,0 0 1,5 0-34,-5 0 1,0 0 63,-5 0 0,-5 0-146,1 0 1,-8 0 73,2 0 0,-2 0-121,-3 0 1,0 0 207,1 0 0,-1-6 0,0-2 0</inkml:trace>
  <inkml:trace contextRef="#ctx0" brushRef="#br1" timeOffset="2327">8877 191 7262,'8'-6'-598,"0"4"568,-3-3 1,4 4 27,5 1 1,1-5-3,0 0 1,6 0-1,3 5 1,11 0-3,4 0 1,5 0 10,5 0-20,3 0 16,7 0 0,0 0-78,0 0 0,-1 0 73,1 0 1,-2 0 3,-3 0 0,3-7 0,-4-1 0</inkml:trace>
  <inkml:trace contextRef="#ctx0" brushRef="#br1" timeOffset="2883">10656 103 8483,'0'-8'243,"0"-5"-148,6 5 0,-2-1-300,5 5 1,-4 2 92,5 2 1,5 0 185,4 0 1,7 0-211,-1 0 0,9 0 33,5 0 0,9 0 6,1 0 1,6 0 88,-1 0 0,8 0-153,2 0 0,9 0 95,-4 0 1,5 0-100,-11 0 1,6 0-171,-5 0-549,6 0 847,-10 0 0,4 0-178,-10 0 1,3 0 98,-3 0 0,1 0 116,-1 0 0,-3 0 0,-7 0 0,0 0 0,-1 0 0,-1 0 0,-1 0 0,0 0 0,-2 0 0</inkml:trace>
  <inkml:trace contextRef="#ctx0" brushRef="#br1" timeOffset="3444">13551 118 7609,'0'-8'399,"0"-5"116,7 11-325,-5-11 0,11 6-143,-4-3 1,0 4 57,0 6 1,3-2-210,7-3 1,-1 4 145,7-4 0,1 3-183,8 2-83,4 0 187,6 0 0,7 0-163,3 0 0,3 0 84,1 0 0,6 0-88,0 0 0,0 0-294,-6 0-346,1 0 641,-7 7 1,4-6-12,-7 4 1,0-3 213,-5-2 0,0 6 0,0 3 0</inkml:trace>
  <inkml:trace contextRef="#ctx0" brushRef="#br1" timeOffset="3893">15786 88 8440,'0'-14'76,"0"-1"1,0 5 170,0 0 0,1 5 149,4-4-544,3 5 113,7-9 0,0 12-50,-1-4 0,13 3 133,2 2 1,10 0-86,0 0 1,15 0 112,5 0 1,16 0 0,4 0 1,10 0-391,5 0 0,4 0 186,-5 0 1,5 5-317,-5 0 1,5 2 202,-5-3 0,-2-2-701,-7 3 941,2 3 0,-7-8 0,2 7 0,-2 1 0,2-3 0,4-2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4:51.765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16 8067,'0'-9'82,"0"3"75,6 6 0,7 0 130,7 0 0,6 0-166,-1 0-302,2 6 189,9-4 1,2 5-72,6-7 0,7 0 68,2 0 0,9 0-184,2 0 1,6 0-55,-1 0 0,-2 0-61,2 0 1,-9 0 144,-1 0 0,-7 0-20,-8 0 0,-1 0 63,-4 0 0,-8 0 19,-7 0 1,-6 0-153,2 0 0,-5 1 118,-6 4 121,4-3 0,-4 11 0,5-5 0</inkml:trace>
  <inkml:trace contextRef="#ctx0" brushRef="#br0" timeOffset="659">2191 30 13164,'-15'0'-2452,"5"0"2158,1 0 283,5 0 1,-4 0-373,3 0 469,4 0-127,-6-6 8,7 4 1,7-4-125,2 6 1,4 0 45,2 0 1,2 0-44,2 0 0,4 0-80,6 0 1,1 0 2,-1 0 1,5 0 162,1 0 0,10 0-123,0 0-25,2 0 125,4 0 0,-6 0-5,4 0 0,-1 0-52,1 0 0,-5 0-113,0 0 0,-2 0 174,-7 0-344,-1 0 290,2 0 141,-5 0 0,5 0 0,-7 0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5:00.86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44 8364,'13'-6'-668,"-3"-4"524,3 3 1,-4-4 105,11 6 0,-2 0-61,7 5 1,1 0-30,8 0 0,4 0 51,6 0 135,0 0 1,5 0-117,0 0-3,6 0 1,-7 0-15,6 0 0,-5 0-379,4 0 454,-5 0-55,-4 0 0,-2 0 0,-4 0 1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39:38.689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32 17 18385,'-9'0'-646,"-5"-7"1,5-2-1</inkml:trace>
  <inkml:trace contextRef="#ctx0" brushRef="#br0" timeOffset="1900">0 1 19157,'2'9'-5847,"3"-4"5324,-3-3 185,5-2 1166,-7 0-178,0 0-116,7 0-375,-5 0 0,11 0-313,-2 0 1,-3 0 734,3 0 1,-6 0-309,5 0 1,1 0 22,4 0 1,6 0-336,0 0 0,0 0-27,-6 0 1,3 0 37,3 0 1,-2 0 10,7 0 0,-6 0 8,6 0 0,-7 0-5,2 0 1,2 0-3,-2 0 0,-1 0-1,-4 0 1,1 0 16,4 0 0,-4 0 3,4 0 0,-3 0 36,-3 0 1,6 0-43,0 0 1,5 0 31,-5 0 1,1 0-28,-1 0 0,-2 0 8,7 0 1,-5 0-9,5 0 0,-5 0 1,5 0 1,-6 0-5,6 0 0,-5-2 23,5-3 1,-5 3 0,5-3 0,-2 3-8,2 2 0,4 0-18,-4 0 0,-2 0 3,2 0 0,-5 0-1,5 0 1,-6 0 0,6 0 0,-5 0-1,5 0 1,-2 0-25,2 0 1,2 0-1,-7 0 0,5 0 17,-5 0 1,5 0 8,-5 0 0,6 0-1,-1 0 0,-1 0 1,1 0 1,-2 0-13,2 0 1,3 0-3,-3 0 0,-1 2-58,1 3 1,0-3 20,5 3 1,-2-3 34,-3-2 0,4 0 51,-4 0 1,7 0-40,-2 0 0,3 0 89,-8 0 1,2 0-77,-2 0 1,4 0 25,-4 0 1,3 0 20,2 0 1,0 0-6,1 0 1,-1 0-47,0 0 0,0 0-20,0 0 1,1 0 2,-1 0 1,0 0 6,0 0 0,-1 0-17,-4 0 1,3 0 9,-3 0 0,4 0-26,1 0 0,-5 0 25,0 0 1,0 0-2,5 0 0,-5 0-5,0 0 1,-2 0-2,2 0 0,4 5-67,-4 0 1,1 0 29,-1-5 0,4 0 49,-4 0 1,-2 0-11,2 0 0,-2 2-44,2 3 1,2-3-6,-7 3 0,5-3 39,-5-2 1,5 0-3,-6 0 1,3 5-20,-2 0 1,-2 0-33,7-5 1,-7 0 55,2 0 0,1 0-23,-1 0 1,1 6-22,-1-1 1,-2 0 76,7-5 1,-5 0-14,5 0 0,-5 0-11,5 0 1,-5 2 29,5 3 1,-6-3-41,6 3 0,-5-3 8,5-2 1,-5 0 1,5 0 0,-5 0 91,5 0 1,0 0-49,5 0 0,0 0-42,0 0 1,2 5-54,4 0 1,-3 0 82,8-5 1,-6 0 30,6 0 1,-6 0-41,6 0 1,0 0-20,4 0 0,-1 0 1,-3 0 1,3 0-4,-3 0 1,1 0 2,-1 0 1,-3 0 73,-2 0 0,-4 0-9,3 0 1,-3 0-21,-2 0 1,0 0-39,1 0 0,-1 0 5,0 0 0,5 0-25,1 0 1,1 5-17,-2 1 0,-3-1-48,4-5 1,1 0 86,-2 0 1,2 5-88,-1 0 0,-4 0 42,3-5 1,2 0 18,-2 0 1,3 0-41,-3 0 0,-3 0-7,3 0 1,2 0 39,-1 0 0,4 0 21,-4 0 0,4 0 6,-4 0 0,4 0 12,-4 0 1,4 0 43,-4 0 0,6 0-72,-1 0 0,3 0 11,1 0 0,-4 0 16,0 0 1,-1 0 2,6 0 0,0 0-1,0 0 1,-6 0-13,1 0 1,-2 0 1,1 0 0,8 0-1,-8 0 0,6 0-5,-10 0 1,6 0-12,-2 0 0,5 0-3,0 0 0,1 0-2,0 0 0,-6 0-4,1 0 1,3 0-30,2 0 1,3 0 37,-8 0 0,3 2 3,2 3 1,-1-3-29,1 3 1,-2-3 34,-3-2 1,5 0 7,-1 0 0,1 0 3,5 0 0,-8 0 0,-3 0 1,1 0 3,4 0 1,1 0 57,0 0 0,-5 0-37,-1 0 0,-3 0-12,9 0 0,-9 0-4,9 0 0,-4 0-16,4 0 1,0 0 0,0 0 0,-6 0-6,1 0 0,-2 0 2,1 0 0,4 0-6,-3 0 0,-2 0 1,1 0 0,-4 0 4,4 0 1,-4 0 0,4 0 0,-1 0 1,2 0 0,-2 0 0,-4 0 1,-1 0 1,6 0 1,-6 0 0,1 0 1,3 0-2,-3 0 0,2 0 0,-2 0 1,-3 0-1,4 0 1,-4 0 1,-2 0 0,2 0-1,3 0 1,-1 0 0,6 0 1,-6 0-1,2 0 1,-3 0-1,3 0 0,-4 0 0,3 0 1,-3 0 0,-2 0 0,2 0 0,3 0 1,-3 0 50,4 0 1,-4 0-49,-2 0 1,0-5-15,0 0 0,0-1-4,1 6 0,-1 0 60,0 0 0,0 0-35,0 0 1,-5 0 1,0 0 0,-5 0-10,5 0 0,-5 0-5,5 0 0,-7 0-3,2 0 1,-4 0 62,-1 0 0,4 0-56,1 0 1,0 0-2,-5 0 1,-6 0-47,0 0 0,1 0 46,4 0 1,1-5-98,0 0 0,-6 0-79,0 5 202,1 0 62,4 0-77,1 0 0,-6 0-1,1 0 1,-8-2-191,2-3 1,-1 3-126,1-3 26,-3 3 75,5 2 226,-7 0-83,0 0 1,-7 0 0,-2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1:46.942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16 63 12734,'-7'-16'-1724,"5"0"1,-5 6 1823,7 0-242,0 6 20,0-3-184,0 7 1260,0 0-994,0 7 0,0 2-166,0 6 0,0-4 169,0-1 0,0 1 36,0 4 1,0 2-55,0 4 1,6-3 74,-1 2 1,0 3-84,-5-2 1,5 6-178,0-1 0,1 4 241,-6 1 0,5 2-30,0 3 0,0 3 22,-5 2 0,2 2 60,3-6 0,-3 6-49,3-1 0,-1-2 46,1 1 0,-3-4-21,3 4 1,2-4 119,-2 4 0,2-4-119,-2 4 0,-3-4 28,3 4 0,2-4-5,-2 4 1,0-5 24,-5 6 1,0-7-117,0 1 0,5 2 88,1-1 1,-1 6-143,-5-1 1,0-3 123,0 3 0,2-6-22,3 6 1,-4-6-8,5 6 0,-5-6 28,-1 6 1,0-7 0,0 1 1,0 2-14,0-1 1,0-1 17,0-5 0,0 0-10,0 0 0,0 6-40,0-1 1,0 1 101,0-6 1,-5 5 144,0 1 1,0 4-268,5-4 0,0-1-18,0-5 1,-2 0 166,-3 1 1,3-1-77,-3 0 1,3-2 134,2-3 0,0 4-127,0-4 1,0 2-155,0-2 0,2 1 99,3-6 1,-3 5 211,3-5 0,-3 0-195,-2-6-214,0 8 1,0-6 177,0 4 1,0-4 19,0-1 1,0-6-10,0 1 21,0-1 0,-2 4 120,-3-4-70,3 4 1,-5-10 97,7 6 51,0-6-33,0 2 28,0-6-2196,0 0 2113,0 7-142,0-5 0,0 7 93,0-4-117,0-3 0,0 6 114,0-2 17,0-5 81,0 13 0,0-10 109,0 6-226,0 0-509,0 6 332,0 0-88,0-1 214,0 1 1,0-6-363,0 1 195,0-8-60,0 4 1,0-5-1004,0 3 1235,0-3 0,-7 5 0,-1-7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1:51.8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10872 3291 8565,'-16'0'-859,"1"0"590,6 0 1,-5 0 125,4 0 1,1 0 153,-1 0-102,-1 0 1,-4 0 79,-1 0 1,6 0 31,-1 0 1,1 0 34,-6 0 1,6-5 6,-1 0 1,1 0 35,-6 5-40,1 0 0,-1 0-50,1 0 0,-1 0 3,0 0 1,1 0-46,-1 0 0,-1 0 60,-4 0 0,2 0-41,-7 0 1,2 0-4,-2 0 1,-4 0-9,4 0 0,-5 0 20,-5 0 0,1 0 8,-7 0 1,6 0 9,-6 0 0,1 0-12,-6 0 1,0 2-2,1 3 0,-1-4 3,0 5 0,-5-5-3,0-1 1,0 0-1,5 0 0,0 0-2,1 0 1,-6 0-9,0 0 1,0 0-3,5 0 0,2 0-12,3 0 0,-5 0 19,1 0 1,4 0-90,-5 0 0,4 0 79,-4 0 1,-1 0-33,-4 0 0,3 0 8,-3 0 0,4 0-2,1 0 1,-9-5-4,-6 0 0,-2 0 9,-9 5 0,0 0 132,-5 0 0,-1 0-19,-5 0 1,6 0 25,0 0 1,0 0-77,6 0 1,-5 0 0,-1 0 1,6 0 17,-1 0 1,0 5 26,-5 0 0,0 0 15,0-5 1,0 0-201,0 0 0,2 2 87,3 3 0,-5-3-139,0 3 0,0-3 106,-5-2 0,8 0 46,3 0 1,-3 0-2,-8 0 1,3 0 10,-3 0 0,3 0 0,2 0 0,4 5 2,-4 0 0,10 1 3,-4-6 1,6 5 6,3 0 0,1 0-38,0-5 0,4 0 28,1 0 0,5 0 1,-5 0 0,2 0-2,-3 0 0,-1 0 25,7 0 0,-5 0 2,5 0 0,-10 0-25,5 0 0,-2 0 2,7 0 0,2 0 124,-8 0 0,3 0-121,-2 0 0,3-5 37,7 0 1,-5 0-35,0 5 0,-5 0-21,5 0 0,-5-2 33,5-3 1,-2 3-1,2-3 1,4 3-24,-4 2 1,3 0 2,2 0 1,1 0 2,-1 0 1,-5-5-1,0 0 0,0-1-18,5 6 1,0 0 18,0 0 1,1 0-18,-1 0 0,0-1 7,0-5 0,6 5-3,-1-4 0,-3 3-43,-2 2 0,-3 0-4,8 0 0,-3 0 32,-1 0 1,-1 0 5,0 0 1,5 0 24,1 0 0,-1 2-31,-5 3 1,1-4 42,-1 5 1,0-5-23,0-1 1,6 6 4,-1-1 1,2 2-8,-1-2 1,-3-3 0,8 3 0,-6 2 3,6-2 1,-2 0-5,1-5 0,4 2 6,-3 3 0,3-3-7,2 3 1,0-3 7,0-2 1,-1 5-25,1 0 0,-2 2 0,-3-2 0,3-3-10,-3 3 1,3-1-6,1 1 0,1-3-63,0 3 0,0-2 78,0 3 0,5-5 30,0 4 0,5-3-42,-5-2 1,7 0 146,-2 0 0,4 0-79,1 0 1,1 0 10,-1 0 0,0 0-21,1 0 6,-1 0 1,1 0-67,-1 0 80,0 0-81,1 0 0,-1 0 46,1 0 1,4 2-252,1 3 222,-1-3 1,-4 5-2,-1-7 0,6 0-16,-1 0 0,6 5-4,-5 0 1,5 0-3,-6-5 1,6 0 14,-5 0 1,4 0 38,-4 0 0,5 0-60,-6 0 15,8 0-14,-11 0-11,5 0 42,-6 0 0,4 0 26,1 0 0,5 0-9,-6 0 156,8 0-54,-11 0-104,12 0 0,-5 0 277,0 0 462,6 0-512,-6 0-162,7 0-112,0 0-100,0-7-91,0 6 238,0-6 0,0 7-838,0 0 885,-7 0 18,5 0 1,-7 0 1,4 0 0,2 0-7,-8 0 0,6 0-43,-5 0 0,5 0-25,-6 0 0,6 0 47,-5 0-40,-1 0 0,-4-7 0,-1 5-9,0-3 1,6 3 14,0 2-16,-1 0 1,-4-5-68,-1 0 0,6 0 68,-1 5 1,1 0-3,-6 0 1,6-2 14,-1-3 0,1 3 14,-6-3 1,6 3 12,0 2 1,-1 0 6,-4 0 0,4 0 2,1 0 0,0-2 10,-6-3 0,6 3-263,-1-3 223,1 3 0,-6 2-20,1 0 0,4 0 14,1 0 0,5-1-10,-6-5 1,6 5-4,-5-4 1,4 3 0,-4 2 10,6 0 6,-9 0 1,9 0 65,-6 0-62,6 0 43,-3 0 5,0 0 21,6 0 58,-6 0-42,7 0 364,0 0-382,7 0-35,-6 0-86,6 0 29,-7 0 185,0 0-136,0-7-218,0 5 163,0-5-12,0 7-124,0 0 231,0-7 8,0 6-53,0-6-30,0 7-225,0 0 480,0-7-228,0 5-195,0-5 141,0 7-63,0 0 101,-7 0-11,6 0 1,-6 0 18,7 0 49,0 0-57,0-7-220,0 5 50,0-5-22,0 7-482,0 0 526,-7 0 390,5 0-206,-5 0 259,7 0 585,0 0-838,0-7-3,0 6-20,0-6 1,-2 7 12,-3 0 7,3 0 3,-4-7-30,6 5 0,0-7-11,0 4 0,0 2 6,0-8 1,0 6-1,0-5 1,0 5-24,0-6 0,0 6 30,0-5 1,0-1 74,0-4 1,0-1-307,0 0 1,0-1 177,0-4 0,0 2 62,0-7 0,0 5 59,0-5 0,0 0-103,0-5 0,0-2 10,0-3 0,1-2-285,4-4 1,-1-1 72,6 7 1,-6-8 367,1 3 0,-2-3-129,3 3 1,-5-4 69,5 3 0,-5 2-140,-1-1 1,0 1-6,0-2 0,0 2 138,0 4 1,-5 3 126,0-3 1,-2-3-165,2 3 1,1 0-82,-6 5 1,5-2 52,-6-4 0,8 4-3,-2-3 1,-2-2-30,2 1 1,-1-1 30,6 2 0,-5-2 3,0-4 1,0 2-68,5 4 0,0 1-11,0-6 0,0 6 9,0-1 0,0 3-116,0 1 0,0 1-32,0 0 0,0 0 146,0 0 1,0-1 15,0 1 0,2 0-33,3 0 0,-4 1 125,5 4 0,-5-3-46,-1 3 1,0-3 171,0-3 1,0 3-19,0 3 1,0-4-149,0 4 0,0-1 78,0 1 0,0 1-40,0 5 0,0-3-92,0-3 0,-5-2 9,0 8 1,0-3-13,5 2 1,-2 4 16,-3-4 0,3-1-23,-3 1 0,1 0 11,-1 5 1,4 1 17,-5-1-7,5 1-3,-6-1 109,5 0-84,-5 1 2,7 6 0,0 1-94,0 2-9,0 5-74,0-6 137,0 7-40,0 0 116,7 0-25,-5 0 14,5-7-13,-7 5 25,0-5-24,0 7 1,1 0 25,5 0 37,-5 0-57,6 0-44,-7 0 9,0 0-6,7-7-32,-5 5 17,5-4 1,-5 6 14,3 0-5,-4 0 106,6 0-97,0 0 0,-5 0 7,12 0 1,-11 0 12,8 0 33,-8 0 13,11 0 1,-5 0 18,6 0 1,-4-6 5,-1 1 1,1 0-95,4 5 1,1 0-187,-1 0 0,1 0 200,0 0 0,4 0 0,1 0 0,0 0-292,-5 0-5,6 0 277,2 0 0,6 0-7,-4 0 0,3 0 4,-3 0 0,5 0 3,6 0 0,-4 0 2,3 0 1,-1 0 3,1 0 0,-1 0-4,6 0 0,-1-2 10,2-3 0,1 3-79,-6-3 0,6 3 36,-2 2 1,-1-5 270,2 0 1,-7 0-145,1 5 0,-1 0-272,1 0 0,-3 0 131,3 0 1,-1 0 59,1 0 0,-3 0 9,4 0 0,1-5-2,-2-1 1,8 1 3,-3 5 1,9 0-37,2 0 1,6 0 1,-6 0 1,6 0-66,0 0 0,8 0 79,1 0 0,-5 0 26,-4 0 1,-1-5-41,5 0 1,-1 0 101,-4 5 0,-3-2-75,-7-3-1,6 1 6,5-6 0,0 5 9,0-6 0,2 6 9,-3-5 1,9 4-1,2-4 1,5 5-5,-6-6 0,8 6-215,-2-5 0,3 5 202,2-6 0,0 6-12,0-5 0,0 6-2,0-1 0,-5-2 18,-1 2 1,-1-2-1,2 2 0,2 3 1,-8-3 0,3 1 3,-3-1 1,2 3-8,4-3 1,-2 3-4,-3 2 1,-2-5 3,6 0 1,1 0-17,5 5 1,-5 0 13,0 0 0,-6-2 0,6-3 1,3 3 0,2-3 1,2 3-1,-12 2 1,5-5 60,-6 0 1,8 0-60,-3 5 1,-2 0 11,-3 0 1,-1 0-60,2 0 1,-9 0 23,3 0 1,-1 0 20,6 0 1,-3 0-4,4 0 1,-4 0-28,-2 0 1,6 5-9,0 0 0,1 0-14,-1-5 0,-10 5 35,5 1 1,-4-1 13,3-5 1,2 0-15,4 0 0,-4 5 12,4 0 1,-10 0 6,0-5 0,-1 0 4,5 0 1,-1 0 11,-4 0 1,2 0 0,-7 0 0,7 2-11,-2 3 0,-3-3-5,-2 3 0,2-3-12,-2-2 1,6 5 11,0 0 0,1 2-11,-2-2 1,2-3 181,-7 3 1,8-1-180,3 1 0,-6-3-3,5 3 1,-3-3 1,4-2 1,-1 1 41,0 5 0,1-5-38,-1 5 1,0-5 84,1-1 1,-4 0-75,3 0 0,-8 0 10,8 0 0,-8 0 12,3 0 1,-5 0 64,5 0 1,-6 0-95,1 0 0,-6 0 6,-4 0 1,7 0-49,-8 0 0,2 0 53,-6 0 1,1-1-31,4-5 0,1 5 20,-7-5 0,6 5-107,-6 1 0,6 0 59,-6 0 1,8 0-12,-3 0 1,2 0 21,-1 0 0,1 0-7,-6 0 1,4 0 54,-4 0 1,4 5-43,-4 0 1,-1 0 6,-5-5 0,-1 0-1,-4 0 0,-4 0 29,-6 0 1,-1 0 10,1 0 0,0 0 33,-1 0 18,-6 0 18,5 0-254,-12 0 176,11 0-147,-11 0 138,5 0-46,-7 0-120,0 0-14,7 0 77,-5 0 1,5 2-98,-7 3 117,0-3-325,0 5 402,0-7 0,0 7 0,0 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0:23.091"/>
    </inkml:context>
    <inkml:brush xml:id="br0">
      <inkml:brushProperty name="width" value="0.11429" units="cm"/>
      <inkml:brushProperty name="height" value="0.11429" units="cm"/>
    </inkml:brush>
    <inkml:brush xml:id="br1">
      <inkml:brushProperty name="width" value="0.08571" units="cm"/>
      <inkml:brushProperty name="height" value="0.08571" units="cm"/>
    </inkml:brush>
  </inkml:definitions>
  <inkml:trace contextRef="#ctx0" brushRef="#br0">74 88 12271,'-7'-22'-1585,"-3"8"1251,-3-8 1,0 17 402,3-9 0,2 9-39,3 0 0,4 10-302,-4 5 0,3 6 326,2 8 0,0 9 171,0 16 0,5 10-42,0 10 1,6 15-22,-1 10 1,-3-38-1,1 2-396,1 5 1,1 1 0,1 7 0,0 0 205,0 5 1,2 0 0,3 0-1,1-1-65,-3-4 1,1 0 0,2-3 0,1-1 94,-2-5 0,2-1 1,-1-6-1,2-3-116,20 37 0,-8-19-61,-7-11 1,-6-17 15,2-3 0,-9-4 459,-1-11-377,-6 1 481,2-17-213,-6 0 464,0-2 0,0-7-570,0-4 1,0 2 26,0-7 0,0-2-112,0-7 0,0-4 0,0-6 0</inkml:trace>
  <inkml:trace contextRef="#ctx0" brushRef="#br1" timeOffset="517">235 1940 8370,'-6'-20'0,"-4"0"1731,3 1-504,-6 4-1221,12 0 0,-6 9-65,7 6 0,2 8 0,3 12 1,3 4-99,7 10 1,4 4 105,1 6 0,-1 0-142,-4 0 0,1 2 81,4 3 1,-4-5-27,4 0 0,-2-1-27,1-9 1,-2 0 97,2-4 87,-2-7 118,-3-9 0,1-14-25,0-10 0,-5-11 128,-1-8 0,-5-7-410,1-8 0,1 0 119,-1 0 1,0-1 242,-5 1 0,0 7-104,0 3 1,-2-1 246,-3 6 0,2 3-22,-7 11 1,5 2 376,-4 3-739,5 4-200,-9 6 1,10 4 42,-7 1 0,5 7 130,-4-2 1,4-2 368,-5 2 0,2-6-198,-2 6 1,-2-5 26,8 5 0,-8-7-185,2 2 1,2-3-64,-2-2 0,1 0 203,-6 0 1,5 0 66,0 0-145,0 0 0,-4 0 0,-1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39:45.55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1169 281 8447,'9'-6'0,"4"4"0,-11-7 0,3 4 0,-1 3 0,1-3 0,-3-4 0,5 1 0,-7-3 0,0 1 0,0 6-362,0-9 0,0 9 28,0-6 495,0 6 0,0-4-17,0 2-43,0 5 103,0-13-321,-7 12 71,5-5-12,-5 0 0,5 5 68,-3-3-26,3 4 72,-4 1-47,6 0 227,0 0-209,-7 0-11,5 0 216,-5 0-188,7 0 0,0 6 50,0 5 1,-5-2-57,0 1 1,-1 6-5,6 4 0,0 6-13,0-5 1,0 7 8,0-2 1,0 8-35,0 3 0,0 1-22,0-2 0,0 3-90,0 2 1,0 2 69,0-6 0,2 1-17,3-2 1,-3-3 40,3 4 0,-1-4 66,1-2 1,-3-5-65,3 0 0,-3-2-11,-2 2 0,0 2 35,0-7 0,5 6 5,0-1 1,0-1-38,-5 1 0,0-1 27,0 7 1,0-6-4,0 0 0,0 1-9,0 10 1,2-4-10,3 3 1,-3-3-48,3-2 0,-3 0 19,-2 1 0,0-1 69,0 0 0,5 0 31,0 0 0,0-5 9,-5 0 1,0 0-53,0 6 1,0-6-24,0 0 0,0-6 15,0 6 0,0-1-47,0 1 0,0 1-6,0-6 1,0 7-10,0-2 0,0-2 28,0 2 1,0-2-2,0 2 1,0 4 56,0-4 1,0 3-48,0 2 0,0-5 54,0 0 1,2-5-46,3 5 1,-1-5 27,6 5 1,-6-7-22,1 2 1,2 1 2,-2-1 0,5 0 6,-5-5 0,1-1 3,-6 1 1,5-1-74,0 1 0,0 0 61,-5-1 1,5 1 44,1-1 1,-1-4-57,-5-1 21,0 1 1,0 4-1,0 1 0,0-6 2,0 1 0,0-6-11,0 5 0,2-5 2,3 6 1,-3-6-154,3 5 146,-4-6-17,-1 10 1,0-11 11,0 8 0,0-6 21,0 5 1,0-5-18,0 6 9,0-1 11,0 6 7,0-1-103,0 1 79,0 0-3,0-1-5,-6 1 34,4-1-68,-5 1-1,7-1-54,0 1 47,0 0 0,0-1 11,0 1 0,0-6-2,0 1 40,0-1-61,0 6 165,0-1-89,0 1 0,0-1 13,0 1 1,0-6-20,0 1 1,0-6 4,0 5 0,0-4-9,0 4 0,0-5 6,0 6-3,0-8-9,0 11 145,7-12-88,-5 12 13,4-13-48,-6 6 1,2-7 15,3 0-22,-3 0 31,5 0-135,-7 0 838,0 0-617,0-7-445,0 6 222,0-6-41,0 7 220,0 0-59,7 0 73,-5 0-64,5 0 30,-7 0-57,0 0 11,7 0-3,-6 0-40,6 0 36,0 0 1,-3 0-23,6 0 0,-5 0 21,6 0 0,-6 0-62,5 0 1,1 0 56,4 0 1,1 0 0,-1 0 1,6 0-5,0 0 1,2 0 0,-3 0 1,3 0-31,3 0 0,3 0 23,-3 0 1,4 0-60,1 0 1,0 0 56,0 0 1,1-6 10,-1 1 1,0 0-6,0 5 0,6 0-3,-1 0 1,0 0-5,-5 0 0,6-5 9,-1 0 1,2-1-78,-1 6 1,-4 0 66,3 0 1,2 0-58,-1 0 0,-1 0 48,-5 0 0,0 0 26,1 0 1,4 0-18,0 0 1,1 0 1,-6 0 1,0 0-23,0 0 1,6 0 12,-1 0 1,6 0 98,-6 0 0,7 0-65,-1 0 0,3 0 17,2 0 1,0 0-29,-1 0 1,1 0-83,0 0 1,0 0 47,0 0 1,-6 0-6,1 0 0,-1 0 20,6 0 0,-2 0 0,-3 0 0,1 0 53,-6 0 1,4 0-60,-4 0 1,6-5 147,-2 0 1,-1-5-78,2 4 0,-1 0 15,6 0 0,-5 3 61,-1-8 0,3 6 150,8-5 0,0 5-213,10-6 1,-8 8-52,8-2 1,-8 3-157,3 2 0,0-5 133,6-1 0,-6 1-159,0 5 1,-7 0 104,2 0 0,4 0-9,1 0 0,-3-5 60,-2 0 1,1 0 12,-1 5 0,2-6 13,-2 1 1,-2 0 18,8 5 0,-6-5 19,5 0 0,-5-1-44,5 6 1,-5 0 15,5 0 0,-7-1-10,2-4 1,-1 3 36,1-3 1,-4 3-25,4 2 0,-3 0 3,-3 0 1,3 0-21,3 0 0,-4 0 0,4 0 0,-3 0-16,-2 0 1,0 0 23,-1 0 1,1 0-4,0 0 1,0-5-2,-1-1 1,6 1-7,0 5 0,6-5-2,-6 0 0,0 0-2,-6 5 1,3-2 6,3-3 0,-4 3-2,4-3 1,-8 3-5,-3 2 1,6-2 5,5-3 0,0 3-13,-5-3 0,1 3 7,4 2 0,2 0-1,3 0 0,-1 0 11,-4 0 0,-2-5 0,7 0 0,-1 0 22,1 5 0,3 0-27,-2 0 1,2 0-19,3 0 1,-1 0 19,0 0 1,-4 0-16,-1 0 0,-5 0 15,5 0 1,0 0-16,6 0 0,-6 0 17,0 0 0,-5 0-2,5 0 0,-1 0-2,1 0 1,2 0 1,-7 0 1,5 0-5,-5 0 1,5 2 1,-5 3 0,2-3-2,-2 3 0,-2-4 4,7-1 0,-7 0-74,2 0 1,2 0 19,-2 0 0,0 2-11,-5 3 0,0-3 67,-1 3 0,0-3-28,-5-2 1,4 0 16,-3 0 1,6 0-22,-1 0 1,3 0 56,-8 0 0,-2 0-47,1 0 0,1 0 46,5 0 1,-2 0-26,-4 0 0,4 0 1,-3 0 0,3 0-8,2 0 0,-6 0-2,1 0 0,0 2-7,4 3 1,0-3 7,-5 3 1,2-3-33,-6-2 0,6 0 32,-1 0 1,-4 0-1,-2 0 0,2 0 1,-1 0 1,1 0 0,-2 0 0,-5 0 31,1 0 0,-1 0 5,-5 0 0,3 0 50,3 0 0,-6 0-72,0 0 1,-7 0 142,1 0 1,3 0-118,-2 0 0,-1 0-88,-4 0 49,0 0 0,-1 0-6,1 0 1,-1 0-8,1 0 1,-6 0 29,1 0 1,-6 0-112,5 0 88,1 0 1,4 0-12,1 0 1,-6 0 11,1 0-27,-1 0 1,6 0 28,-1 0 1,-4 0-3,-1 0 4,1 0-6,4 0 0,1 0 90,-1 0 0,-4 0-78,-1 0-30,1 0 1,4 0-45,1 0 1,-1 0-10,1 0 1,-6 0 29,1 0 0,-1 0-13,6 0 1,-1 0 41,1 0 0,0 0-11,-1 0 0,6 0 132,0 0 1,-6 0-135,-4 0 0,-1 0 130,6 0 0,-1 0 75,1 0-56,0 0-67,-1 0 5,1 0-87,-1 0 1,-4 0 92,-1 0 26,-6 0 1,4 0-48,-3 0 148,-3 0-132,5 0 234,-7 0-151,0 0-109,-7 0 5,5 0-129,-4 0-5,6 0-894,0 0 942,6 0 17,-4 0 15,5 0 383,-7 0-231,7 0 351,-5 0-116,5 0-412,-7 0 161,7 0 15,-6 0-5,6 0-63,-7 0-154,0 0-36,0-7 160,0 5-43,0-12 0,0 11 13,0-8 0,0 6-8,0-5 1,0 4 4,0-4 0,0 5 10,0-5 1,0 4 4,0-4 1,0 5-10,0-6 0,0 1 74,0-6 1,0 6-66,0 0 0,-5-1 96,0-4 1,0-1-67,5 0 1,0 1 12,0-1 1,0 1-23,0-1 0,-5 0 3,-1 1 1,1-3-119,5-2 1,0 1 113,0-7 0,0 5-91,0-5 1,0 0 72,0-5 0,0-1-40,0 1 0,0-2 26,0-3 1,0 1-1,0-6 1,0-1 40,0-5 0,0 6 7,0-1 1,0 6-8,0-6 0,0 1-25,0-6 1,0 5-18,0 1 1,0 4 25,0-4 1,0-1-135,0-5 0,0 6 28,0-1 1,5 0-66,1-4 0,4-1 119,-5 0 1,6 0-14,-6 0 0,5 1-35,-5-1 0,6-5 28,-6 0 0,0 0 44,-5 5 0,0 0-45,0 1 1,0-1 220,0 0 1,0 7-100,0 4 1,0 3-51,0 2 1,0-1-42,0 1 1,0 5-4,0 0 1,0 7-103,0-2 1,0-1 120,0 1 0,0-5-116,0 5 0,0 0 78,0 6 0,0-6 29,0 0 1,0-1-45,0 1 0,0 4 2,0-4 0,0 2 4,0-2 1,0 4-1,0-4 1,0 4 116,0 1 1,0 0-118,0 1 169,0-1-149,0 1 76,0-1-69,0 7 10,0-5 10,0 13-3,0-6-39,0 7-1310,0 0 1275,0 7 187,0-6-73,0 13-100,0-5 66,0 7 1,0-6-7,0 0 1,0-4-45,0 4 42,0-7-10,0 11 19,0-5 6,0 0 46,0 4-72,0-11 69,0 12 0,-2-12-47,-3 3 0,3-2 43,-3 3-50,3-5 1,1 6-4,-4-7 0,1 0-4,-6 0 0,5 0-2,-6 0 0,-4 0-28,-6 0 0,-7 0 31,2 0 1,-5-1 80,-6-5 1,-4 3-78,-11-7 1,2 4 166,-8-4 0,1 5-67,-5-6 1,-1 8-45,1-2 1,7-2-11,3 2 0,3-1 13,2 6 1,2 0-118,4 0 0,8-5 107,7 0 1,5 0-214,-5 5 0,7 0 47,-2 0 0,9 0-684,2 0 800,6 0 0,-3 0 0,7 0 0</inkml:trace>
  <inkml:trace contextRef="#ctx0" brushRef="#br0" timeOffset="193424">389 2028 8336,'-7'9'-615,"4"0"83,-8-4 208,1-3 0,-1 4 156,1-6 1,5 2-56,-6 3 251,8-3-80,-11 5 101,6-7 1,-3 0 100,1 0 0,5 0 37,-6 0 65,8 0 1,-6 0 110,4 0-84,3 0 363,-5 0-87,0 0-267,5 0 1,-4-2-59,6-3-269,0 3 0,6-5 113,5 7 0,3-5-171,1 0 1,6 0 10,0 5 0,12 0 98,-2 0 0,11 0-122,-1 0 0,6 0 60,5 0 0,3 0-38,8 0 0,6 0 47,4 0 0,-2 0-107,2 0 1,-7 0 175,1 0 1,-4 0 5,-6 0 1,-4 0 92,-6 0 1,-12 0-123,-4 0 0,-5 0 197,0 0-150,-3 0 120,-8 0 192,1 0-204,-8 0 64,-1 0-116,-7 0 0,-1 0-250,-5 0 252,5 0-582,-6 0 188,7 0-2882,0 0 2687,-7 0 479,5 0 0,-5 0 0,7 0 0,0 0 0</inkml:trace>
  <inkml:trace contextRef="#ctx0" brushRef="#br0" timeOffset="194498">1606 1935 8256,'-16'0'65,"7"0"356,-5 0 207,6 0 80,-1 0-64,2 0-47,7 0 64,0-7-884,0 5 1,0-7-448,0 4-110,0 3 579,7-4 1,2 7-63,6 4 0,6-1-18,0 6 1,5-1-1,-5 1 1,5 4 61,-5-3 0,5-3 180,-6 3 1,6-3 54,-5 3 0,0 1 92,-5-7 0,-1 5-32,1-4 1,-6 4-159,1-5 208,-8 0 1,4-3-72,-7 3 1,-7-3 309,-3 3 1,-6-3-49,-5-2 1,-1 2-32,-4 3 1,-4-3-111,4 3 0,-3-2 25,-2 3 0,5-5-190,0 5 0,1 0 134,-1 0 0,4-1-81,6-5 167,1 7-342,-1-5 131,7 4-335,2-6 17,7 0-551,0 0 367,7 0 0,-3 0 168,6 0 0,1-5-226,4 0 0,-4-5-401,-1 4 848,0-6 139,6 4 1,-6-3 568,1 1 510,-8 6-882,4-9 1,-5 11 392,3-3 28,-3-4 253,5 7-497,-7-12 0,0 11 376,0-8-343,0 8-274,-7-11 1,5 11-235,-3-8 1,1 8 149,-1-2 65,4 3-17,-6-5 0,5 5-295,-3-3 60,3 3-201,-5-5 44,7 6 210,-7-6 96,5 7-35,-5 0 0,6 0 90,-5 0-94,5 7-163,-6 1 1,5 6 67,-3-3-178,3 2 153,-5-4 1,7 1-60,0 1 69,0-8-73,0 11 747,0-12-221,0 5-195,0-7-633,0 0 387,-7-7-343,6 5 306,-6-12 1,5 13-994,-3-5 319,3 5 182,-5 1 1,5 0-548,-3 0 1156,3 0 0,-12 0 0,6 0 0</inkml:trace>
  <inkml:trace contextRef="#ctx0" brushRef="#br0" timeOffset="195646">311 1981 8007,'9'-6'-1786,"-1"4"2024,-2-3-153,-5 3 0,6 0 630,-7-3-478,7 3 0,-5-6 476,3 2-11,-3 5 308,-2-6-369,0 7-30,0-7-477,0 5-8,-7-5 0,-2 7-14,-6 0 0,-1 5 90,1 1 0,-1 4-274,0-5 0,-1 7-32,-4-1 1,2 1-6,-7-2 0,7 4 63,-2-4 0,4-1-114,1 1 1,1-4-104,-1 4 0,1-6 85,-1 1 0,6 2-258,-1-2 158,8 0-527,-11-5 476,12 0 1,-3 5 129,10 0 0,-1 1 91,6-6 0,0 1 12,6 5 1,1-5 64,4 5 1,-2 0-108,7 0 0,-5 4 149,5-5 1,0 6-115,5-6 0,-1 2 248,-4-2 0,3-3-85,-3 3 1,3-3 38,3-2 1,-3 0-72,-3 0 0,-3 0 336,-8 0 58,1 0-250,-1 0 0,-6-2 590,-4-3-450,-3-4 0,-4-7-10,-3 1 0,-2 4-91,-3 1 0,-4 0-28,4-6 0,-4 2-91,-2 4 0,0-2-172,1 6 0,-1-6 35,1 2 0,-1 3 132,0 2 0,3 1-196,2-1 0,-3 3 95,4-3 0,1 3 52,-1 2 54,6-6 19,-2 4-82,-1-5 17,5 7-425,-5 0 256,7 0 0,2 0-557,3 0 154,-3 0-136,5 0 295,-7 0 1,1 0-78,4 0 200,-3 0-22,5 0 502,-7 7-148,0-5 957,0 4-451,7-6 462,-5 0-390,5 0-285,-7 0-397,0 0-297,-7 0-9,5 0-413,-5 0 73,0 0-172,5 0-8,-4 0-230,-1 0 1072,5 0 0,-5 0 0,7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3:03.544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281 272 8291,'0'16'-194,"0"-6"87,0 1 1,0-6 114,0 5 149,0-6 1,-2 8-470,-3-7 206,4 0 221,-6-5-25,7 0 87,0 0-113,0-7-159,0 6 142,0-13-230,0 12 250,0-12-251,0 12 154,0-5 7,0 0 37,0 6 0,0-6 111,0 7 309,0 0 0,-6 7-170,1 3 0,0 6-122,5 5 0,-2 5 14,-3 10 0,3 5 34,-3 11 1,3 13-50,2 13 1,0 1-406,0 10 0,0-8 345,0 2 0,0-3-95,0-2 0,0-14 43,0-7 0,6-6 29,-1-5 1,0-6-14,-5-3 1,2-6 2,3-5 1,-3 2 76,3-8 1,-3 1-61,-2-5 0,0-1 121,0 1 0,0-1-111,0 1 1,0 5-55,0 0 0,0-1-38,0-4 1,0 0-12,0-1 0,0 6 5,0 0 0,0 0-10,0-6 0,0 1-20,0-1 1,0 1 48,0 0-165,0-1 155,0 1-352,0-8 109,0-1 73,0-7-243,0 0 1,1-7 265,5-3 0,-5-4-481,4-1 0,-3-1-59,-2 0 701,7-6 0,-5-2 0,5-8 0</inkml:trace>
  <inkml:trace contextRef="#ctx0" brushRef="#br0" timeOffset="2493">234 210 7541,'9'7'-502,"-2"-6"1464,-7 6-983,0-7-159,0 0 120,-7 0 132,5 0 0,-6 2 197,2 3 1,3-1-136,-7 6 0,4-5 70,-4 6 0,1-1 12,-1 6 1,-4-1-13,4 1 0,-4 0-235,-2-1 0,6 1 124,-1-1 1,3 1-154,-3 0 0,-1-1 101,7 1 1,-5-6-120,4 1 74,1-8-196,5 4 0,0-9-90,0-3 1,2-5-93,3-11 1,4-9 237,6-6 0,3-6 31,3 6 1,-4-6 287,4 6 0,-9 0-100,-2 4 1,-5 3 84,6 3 1,-8-2-40,2 7 1,-3 6 790,-2 4-270,0 8-321,0-11 0,0 14-402,0 0 0,0 7 161,0 9 1,0 6-70,0 4 1,0 4 91,0 1 0,0 0-179,0 0 1,7 0 110,4 1 0,-3-3-126,3-3 1,-1 2 35,6-7 1,-1 5-163,1-6 1,-1 5 296,1-10 0,-6 4-107,1-8 109,-1 3 1,4-4-102,-4 0 0,-1-6 482,-4 1 166,-3-3 173,5-2 76,-7 0 372,0-7-1234,-7 5 0,-2-10 100,-6 7 0,-1-2-67,1 2 1,-1 1 279,0-6-463,1-1 1,-1-4-55,1-1 0,-1 6 7,0-1 0,3 6 45,2-5 1,-3 6-10,4-1-883,3-4 736,-7 8 1,12-8-819,-3 4 726,3 3 1,2-3-66,0 10 0,6-1-45,-1 6 1,7 0-93,-2 6 0,4-6 148,2 1 0,-1-1 438,1 6 0,0-1 0,-1 1 0</inkml:trace>
  <inkml:trace contextRef="#ctx0" brushRef="#br0" timeOffset="3671">219 350 8296,'-11'-10'283,"1"-1"0,5 8-73,-6-2-73,8 3 0,-4 0 226,7-3-298,-7 3 28,5-5 0,-5 14 67,7 4 1,0 10 288,0 5 0,0 15-52,0 6 1,2 15-402,3 1 1,-1 16 19,6 5 0,-5 6-205,6 3 1,-6 4 271,5-3 0,-4-7-238,4-20 0,-7-3 15,3-17 0,1-5 72,-2-16-36,0-4 115,-5-13-12,0-2 1,0-19 188,0-4 1,0 0-95,0 1 1,0-6-484,0-15 0,-5-6 5,0-10 1,-1-3 114,6-8 0,0-1-82,0-4 0,-5-3 19,0-7 0,-2 2 124,2 3 1,1 4 116,-6 7 0,5 1 157,-6 4 0,6 12 130,-5 14 1,5 8 1043,-6 13-968,8 3 0,-4 14-133,7 3 1,0 11 9,0 5 0,0 12 94,0 9 0,0 3-156,0 12 0,5 4 31,0 12 1,7 4-462,-1 6 1,1-5 259,-2 11 1,4-6-124,-3 1 0,2-6 279,3-10 0,-6-13-17,1-13 272,-8-7-286,4-23-53,-7-3 341,0-21 65,0-2 1,0-11-150,0-1 0,0-9-579,0-1 1,-5-9 114,0-12 1,0 2 152,5-7 1,-6 0-143,1-6 0,-2 1 83,2 0 0,3-6-312,-3 0 0,-2-4 155,2 4 1,0 2 348,5 9 0,-5 12-66,-1 14 515,1 13-668,5 12 0,0 14 54,0 8 1,0 8 399,0 12 0,0 11-57,0 10 0,2 11 20,3 5 0,-3 5-367,3 5 0,-1 4 19,1 6 1,-4-6 89,5-4 0,-3-10 10,2-6 1,-3-6 240,3-9 0,-3-9 4,-2-17-212,0-3-19,0-14 0,0-4 259,0-10-260,0-4 1,0-7 101,0 1 1,0-8-530,0-3 1,-5-9 183,0-1 1,-1-12-1,6 1 0,-1-5 76,-5 0 1,5 2-224,-4-8 0,-2-2 45,1-3 1,1-1 403,5 12 0,0 7 69,0 9 402,-7 10-451,6 10 1,-6 23-99,7 14 0,1 20 198,5 11 0,-5 14-26,4 7 1,-1 10-251,1 6 1,-3-4 157,3-2 1,2-5-166,-2-5 1,2-11 68,-2-10 0,-3-12 79,3-9 31,4-7-156,-7-15 0,5-4-248,-7-10 1,0 1 79,0-6 0,0 0 223,0-6 1,0-5-109,0 0 0,0-6-768,0 1 0,-6-5 871,1-6 0,-7 4 0,3-5 0</inkml:trace>
  <inkml:trace contextRef="#ctx0" brushRef="#br0" timeOffset="5053">32 1832 8108,'-2'-16'-13,"-3"1"0,3 4 33,-3 1 0,-2 5 168,2-6 31,-1 8 1,6-6 43,0 4 190,0 3-404,0-5 0,2 9 106,3 3 1,-1 4 58,6 6 0,1 3-114,4 3 1,6-2-242,0 7 0,1-6 35,-1 6 0,-2-1 158,7 1 1,-7 3 25,2-3 0,2-3-29,-3-3 0,1-2-384,-5-3 151,6 1 0,-4-6 127,2 1 123,-9-8 1,-3 4 320,-2-7-101,-5-7 0,6-7-55,-7-6 0,0-10-215,0-1 1,-1 0 79,-5-6 1,5-1-21,-5 2 0,0-6 83,0 6 1,-4 5 131,5 5 1,-2 7-242,2-2-290,3 3-1425,-5 10 891,7 1 171,0 7 81,0 0 369,7 7 1,2 1 0,4 3 66,-2-1 1,3-6 30,-4 1-91,-3 4 625,7-8-153,-12 6 372,5-7-471,-1 0 1,-4 2 402,3 3 0,-5-3-223,-5 3 0,-3-1-150,-8 1 0,0-2-86,1 8 0,-6-3-11,0 3 1,-5 1 108,5-7 1,-6 7-63,1-1 0,1-4-193,-1-2 1,7-2 115,-1 2 0,-3-3-314,2 3-145,0-3-174,6-2 55,-1 0 1,8-2-23,2-3 0,5 2-23,1-8 0,1 6 98,5-5 0,-3 4 92,7-4 0,-4 7 16,4-3 0,-1 3 65,1-2 1,4 3 87,-4-3 0,-1 3 150,1 2 0,-4-5 259,4 0-217,-7-1 112,11 6-39,-12 0 1258,5 0-607,0 0 180,-5 0-668,5 0 1,-9 0-276,-3 0 1,1 0-149,-6 0 199,-1 0-49,-4 0-14,-1 0 0,6 0-1044,-1 0 487,8-6-1050,-4 4 788,7-5 604,0 7 0,7 5 107,3 0 1,4 6-134,2-6 0,-1 5 407,1-5 1,1 8-122,4-3 0,-4-1 182,4 1 1,-3-5-87,-3 6 1,-1-6 159,-4 5-60,4-6 324,-5 10 158,0-13-240,4 6-129,-11-7-219,-2 0 1,-8 0-430,-8 0 1,0-2 188,1-3 1,-1 2 16,1-8 0,-1 6 122,0-5 1,1 5 310,-1-6 27,1 8-299,-1-11-524,0 12 373,8-5 0,1 9 87,7 3 0,0 4 39,0 6 1,7 6-329,3 0 1,9 5 12,2-5 0,2 5 127,-3-5 1,-2 5 90,2-6 0,-2-4-78,-3-6 1,1-1 265,0 1-99,-1-3 606,1-7-534,-8 0 0,-1-7-105,-7-3 0,-1-9 37,-5-2 0,-2-7 4,-8 2 1,1 4 140,-1 1 0,2-1-127,4 1 0,-4 0 197,3 5 0,-1 6 16,2 0-323,-4 6 1,11-8 189,-8 7-811,8 0 0,-4 6 333,7 5 1,0 2 99,0 8 0,5-6-70,0 1 1,6-1 47,-6 6 0,5-6 186,-5 0 1,2-4-355,-1 4 465,-5-7 187,13 11 133,-12-12 37,5 5 446,0 0-1302,-6-5 1,6 3 6,-7-10 446,-7 3 0,-1-12 0,-8 5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29.004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1 109 12542,'0'9'-3206,"0"-2"3171,0-7-403,0 0 328,7 0 153,-5 0-35,4 0 1,-4 0 18,3 0-193,-3 0 1,7 0 269,-4 0-54,-3 0 0,6 0-137,-2 0 148,-5 0-75,13 0 0,-10 0 37,6 0 0,-5 0-63,6 0 1,-6 0 32,5 0 1,-5 0 0,6 0 1,-6 0 8,5 0-2,1 0 1,4 0 26,1 0 0,0 0-27,-1 0 1,-4 0 66,-1 0 0,0 0-57,6 0 1,0 0 86,-1 0 1,1 0-88,-1 0 0,1 0 4,0 0 0,-1 0 17,1 0-18,-1 0 1,1 0-51,0 0 1,-1 0 51,1 0 1,-1 0-49,1 0 1,-6 0 35,1 0 0,-1 0-39,6 0 32,-1 0 1,1 0 0,0 0 1,-1 0 1,1 0 0,-1 0 0,1 0 0,-6 0-26,1 0 0,-1 0 23,6 0 1,-1 0-2,1 0 0,0 0-1,-1 0 1,6 0 3,0 0 1,0 0-1,-6 0 1,1 0 1,-1 0 1,6 0 32,0 0 1,0 0 5,-6 0 0,1 0-13,-1 0 1,1 0-17,0 0 0,-1 0-19,1 0 0,-1-2 29,1-3 1,0 3-16,-1-3 0,1 3-9,-1 2 0,1 0-8,0 0 0,-1 0 4,1 0 0,-1 0 0,1 0 0,0 0 2,-1 0 1,6 0 2,0 0 1,0 0-5,-6 0 0,1 0-2,-1 0 0,6 0 6,0 0 1,0 0 20,-6 0 1,3 0 2,2 0 0,-2 0-2,3 0 1,-4 0 4,-1 0 1,1 0 47,4 0 1,-4 0-57,4 0 0,-4 0-16,-1 0 1,5 0 19,-1 0 1,1 0-23,-5 0 1,1 0 0,4 0 0,-4 0-9,4 0 0,1 0 4,-1 0 0,2 0-5,-2 0 1,-4 0-3,4 0 0,1 0 11,-1 0 1,5 0-2,-5 0 1,5 0 1,-5 0 0,1 0 5,-1 0 1,-4 0 18,4 0 1,2 0 2,-3 0 0,3 0-20,-2 0 1,-4 0 3,4 0 0,1 0 4,-1 0 0,0 0-5,-5 0 1,-1 0 28,1 0 1,-1 0-26,1 0 1,0 0-28,-1 0 0,1 0-9,-1 0 1,3 0-8,2 0 0,-2 0 31,3 0 1,1 0-1,-1 0 0,5 0 18,-5 0 1,5 0-23,-6 0 0,3 5-8,-2 1 1,-2-1 5,7-5 0,-7 0 90,2 0 0,-2 0-25,2 0 0,-4 0 8,4 0 0,-4 0-56,-1 0 0,-1 0 5,1 0 1,-1 0-19,1 0 1,1 0 42,4 0 1,-4 0-84,4 0 0,-2 0 56,2 0 0,-4 0-79,4 0 0,3 0 52,2 0 1,-1 0-7,1 0 1,-5 0 14,5 0 0,-6 0 0,6 0 0,-1 0 3,1 0 0,1 0-5,-6 0 0,2 0 47,-3 0 0,3 0-43,3 0 0,-2 0 7,-3 0 0,-2 0 49,7 0 0,-7 0 6,2 0 1,1 0-28,-1 0 0,5 0-1,-5 0 0,5 0-40,-5 0 0,5 0 32,-5 0 0,1 0-19,-1 0 0,-2 0 9,7 0 0,-7 0-9,2 0 0,1 0-2,-1 0 0,5 0-3,-5 0 0,1 0 2,-1 0 0,-3 0-2,2 0 0,3 0-15,-2 0 1,5 0 20,-5 0 0,6 0-9,-1 0 1,-1 0 3,0 0 1,1 0-19,6 0 1,-5 0 32,5 0 1,-6 0 1,5 0 0,0-2 6,-5-3 0,9 3 4,1-3 0,0 3 92,-4 2 0,-1 0-98,0 0 0,0-1 11,0-5 0,1 5 1,-1-5 0,-5 5-66,0 1 1,0 0 29,5 0 0,-2 0-9,-3 0 0,4 0-44,-4 0 1,3 0-16,3 0 0,-7 0 27,1 0 1,0 5 4,6 0 1,4 0-3,0-5 1,1 0 4,-6 0 1,0 0 74,0 0 1,1 0-41,-1 0 1,0 0 6,0 0 0,-5 0 8,0 0 0,0 0 8,5 0 0,-5 0-42,0 0 0,-1 0 20,1 0 1,7 0-59,-7 0 0,5 0 51,-10 0 1,5 0-22,-6 0 0,8 0-2,-2 0 0,-3 0 0,-3 0 1,3 0 14,-2 0 1,5 0 8,-6 0 1,1 0 0,-5 0 1,-1 0-22,1 0 44,7 0 1,-6 0-33,4 0-1,-4 0 1,-1 0-5,-1 0 1,1 0-4,-1 0 1,-4 5-13,-1 1 1,1-1-1,4-5 1,1 0 11,-1 0 0,1 0 2,0 0 0,-1 0 29,1 0 0,-1 0-27,1 0 0,5 0 4,0 0 1,-1 2 0,-4 3 1,0-3 5,-1 3 0,2-4 43,4-1 0,-3 0 3,2 0 0,-7 0-53,-3 0 0,0 0 20,6 0 0,-6 0-10,1 0 1,-6 0 13,5 0 1,-4 0-33,4 0 0,-5 0-12,6 0 0,-6 0-8,5 0 0,-5 0 25,6 0 2,-1 0 1,6 0 32,-1 0 1,1 0-29,0 0 0,-1 0 49,1 0 0,-1 0-44,1 0 1,-1 0 171,1 0 1,0 0-93,-1 0 0,1 0 17,-1 0 0,1 0-44,0 0 0,4 0 3,1 0 1,2 0-31,-2 0 0,-2-5 31,7 0 0,-2 0-65,2 5 0,3 0 55,-3 0 0,-1 0-94,1 0 1,-6-5 56,6-1 0,-7 1-4,2 5 1,-3 0 33,-3 0 0,1 0 34,-1 0-73,1 0 1,0 0 39,-1 0-102,1 0 108,-1 0-141,1 0 1,-6 0 78,1 0 0,-6 0-9,5 0 0,-4 0 4,4 0 5,0 0 1,6 2-3,0 3 1,-1-3 4,1 3 0,-1-3 89,1-2 1,-1 0-81,1 0 1,0 0 24,-1 0 0,1 0-14,-1 0 1,6 0 1,0 0 1,0 0 39,-6 0 0,3 0-37,3 0 1,-4 0 6,4 0 0,-2 0-5,2 0 1,-2 0-77,7 0 0,-6 0 69,6 0 1,-5 0-36,5 0 1,-5 0 80,5 0 0,-5 0 0,5 0 1,-7 0-32,2 0 1,1 0 1,-1 0 0,0 0 30,-6 0 1,1-2-30,0-3 0,-1 3-33,1-3 0,-6 3 38,1 2 0,-1 0-64,6 0 1,-1 0-21,1 0 0,-4 0-10,3 0 1,-8 0 11,9 0 1,-2 0-8,7 0 0,-4 0 73,4 0 0,-2 0-39,2 0 1,-2 0 50,7 0 1,-6 0-47,6 0 1,0 0 5,6 0 0,-6 0 10,0 0 0,0 0 9,5 0 0,-5 0 15,0 0 0,-2 0 2,2 0 1,4 0-5,-4 0 0,1 0-19,-1 0 1,2 0 83,-7 0 1,6 0-72,-1 0 1,-1-5-15,1 0 1,-5 0 10,5 5 0,-6 0-1,6 0 0,-1 0-18,1 0 0,1 0-3,-6 0 0,5 0-24,-5 0 1,5 0 34,-5 0 1,-1 0 83,-4 0 0,1 0-83,4 0 0,-3 0 69,2 0 1,-2 0-43,-3 0 1,1 0 7,-1 0 0,1 0-174,0 0 1,-1 0 159,1 0 0,-1 0-137,1 0 0,5 0 109,0 0 1,-1 0-13,-4 0 1,5-2-15,0-3 0,1 3 53,-1-3 1,-2 3 17,7 2 0,-5 0 28,5 0 0,-5 0-43,5 0 0,-7 0 7,1 0 0,3-2-32,-2-3 1,5 3 17,-5-3 0,1 3-57,-1 2 1,1 0 41,4 0 0,-1 0-6,-5 0 0,-2-5-3,3 0 1,1 0 7,-1 5 1,5 0 3,-5 0 0,5 0-4,-6 0 1,6 0 5,-5 0 1,5 0-7,-5 0 1,5 0 4,-5 0 0,5 0 21,-5 0 0,1 0 59,-1 0 0,-4 0-38,4 0 0,2 0 4,-3 0 1,3 0-66,-2 0 0,-4-2 44,4-3 1,-4 3-69,-1-3 1,5 3 58,-1 2 1,1 0-43,-5 0 0,1 0-9,4 0 1,-4 0-13,4 0 1,-4 0 29,-1 0 1,5 0-2,-1 0 1,6 0 9,-5 0 0,7 0-1,-2 0 1,2 0 61,-2 0 0,3 0-61,-3 0 0,4 0 18,1 0 1,0 0-9,0 0 1,-5 0 135,0 0 0,0 0-139,5 0 1,1-5 1,-1 0 1,-2 0-155,-3 5 1,5 0 160,1 0 1,-3 0-29,2 0 0,0 0 9,-5 0 0,6 0 2,4 0 0,-3 0-5,3 0 0,-3 0 16,-2 0 0,1 0-4,-1 0 1,-2 0 9,-3 0 0,2 0 73,-7 0 1,1-6-77,-1 1 1,2 0 38,3 5 0,-4 0-33,-6 0 1,1 0 10,4 0 0,-4 0-98,4 0 1,-4 0-7,-1 0 1,1 0 27,4 0 0,-4 0-134,4 0 1,-2 0 141,2 0 0,-4 0-13,4 0 0,2 0-23,-2 0 1,1 0-29,-1 0 1,-4 0 153,4 0 0,2 0-46,-3 0 1,3 0 191,-2 0 1,-2 2-156,7 3 0,-6-3-65,6 3 0,-6-3-7,0-2 0,5 0 25,1 0 1,-2 0-131,2 0 0,-5 0 105,5 0 0,-6 0-71,6 0 1,-7 0 103,2 0 1,-3 0-8,-3 0 1,6 0-53,0 0 0,-6 0-51,-4 0 1,-1 0 0,1 0 30,-1 0-503,-7 0 357,4 0 0,-8 0-859,-5 0 1085,-2 0 0,-15 0 0,-1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33.01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63 156 6157,'0'9'0,"0"-2"0,0-7 0,0 0 0,0 7 0,0-5 0,0 5 0,-7-7 0,-2 0 0</inkml:trace>
  <inkml:trace contextRef="#ctx0" brushRef="#br0" timeOffset="2552">109 234 8068,'0'-8'-1021,"0"1"0,0 5 1021,0-3 0,0 3 0,0-7 0,0 4 0,0 4 0,0-6 0,0 0 0,0 3 0,0-6-15,0 6 191,0-3-69,0 0 0,0 4-9,0-7-50,0 6 1,0-5 338,0 4-320,0 4 1,-1-8 157,-4 4-144,3 3 0,-5-7 6,7 4 44,0 3-69,0-12 0,0 11 49,0-7-5,0 6-100,0-10 95,-7 13-46,5-13 47,-5 12-235,7-5 360,0 0 4,0 5-54,0-5 1,0 14 49,0 4 1,0 3-74,0 1 1,0 3-55,0 2 0,0 5-44,0 6 0,0 0 67,0 0 1,0 2-91,0 4 0,0-3 53,0 8 1,0-6-43,0 6 1,0-8-36,0 3 1,5-4-91,1-2 0,-1-5 90,-5 0 74,0-7 65,0 3-72,0-6-65,0 0-1,0-8-1,0 6 0,0-10-50,0 6 18,0-6 0,0 4-67,0-3 101,0-3-147,0 5 1,0-5 17,0 3-61,0-3 75,0 5-11,0-7-241,0 0-105,0-7 114,0 5 120,0-5 1,0 5-67,0-3 109,0 3 0,0-6 62,0 3-131,-7 3 104,5-12 43,-5 5 0,7-1 206,0-1 1,-5 6-34,0-5-72,0 6-77,5-9 0,0 9-6,0-6-239,0 6 277,0-3 0,-2 2-341,-3 0 391,3 0 0,-5 5 0,7-7 0,0-2 0</inkml:trace>
  <inkml:trace contextRef="#ctx0" brushRef="#br0" timeOffset="3023">47 640 7502,'-9'0'437,"2"0"-193,7 0 6,0 0 141,0-7-156,0 5-26,-6-5 36,4 7-67,-5 0-115,7 0-298,0 0 212,0-7 6,0 6-143,0-6 90,-7 7-41,5 0 70,-5 0 53,7 0-1112,0 0 1,0 0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38.65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203 310 6252,'-8'0'279,"1"0"-334,7 0 701,0 0-451,-7 0-99,5 0-106,-5 0 108,7 0-8,0 0 41,0 7 35,0-5-84,0 5 119,0 0-151,0 2 0,0 6 68,0 1 1,0 1 10,0 4 1,0-2 0,0 7 0,0 0-36,0 5 0,0 2 17,0 3 0,0 3 161,0 2 1,0 4-105,0-3 1,0 3-136,0 2 0,0-1 84,0 1 1,0-7-89,0-3 1,0-5 25,0 0 1,0-3-165,0-3 0,0-3 151,0-8-264,0 1-132,0-8 216,0-1 268,0-7-157,0-7 1,0-1-130,0-8 0,0-5 4,0 1 0,0-8-95,0 2 1,0-5 31,0-6 0,0 3 111,0-8 1,0 2 156,0-1 0,0 1-105,0 3 0,0 3 89,0-8 0,0 7-74,0-1 1,0 3 160,0 2 1,0 0-106,0 0 1,0 5-41,0 0 1,0 7 37,0-2 0,5 3 17,1 3-173,-1-1 77,-5 1 77,0-1-68,0 7-32,0 2 0,0 9 116,0 3 1,0 4 110,0 7 0,0 1 188,0 4 0,-2 3-104,-3 7 0,3 2-113,-3 3 1,-2-1-21,2 7 1,-2-1 48,2 6 0,3-5-7,-3-1 0,1-4-28,-1 4 1,3-6-15,-3 1 1,3-3-116,2-2 1,0-6-137,0-4 1,0-4-21,0-2-16,0-6 199,0-2-540,0-7 134,0 0 60,0-7 1,2 0-99,3-3 0,-3-4-53,3 4 0,2-4 492,-2-2 0,8-6 0,-5-3 0</inkml:trace>
  <inkml:trace contextRef="#ctx0" brushRef="#br0" timeOffset="1086">219 139 8219,'-9'0'-384,"2"0"1,7-2 405,0-3 235,-6 3 7,4-5 71,-5 7-148,0 0 24,5 0 269,-5 7-239,0 2-50,6 6 1,-12 1-53,8 0 0,-2-1 2,2 1 1,2-1 17,-8 1 1,3 5-141,-3 0 0,-1-1-3,7-4 0,-7 0-115,1-1 1,3 1 114,-3-1 0,8-4-357,-2-1-160,-4-6 153,7 3 162,-5-7 0,7-7 59,0-4 0,0-3-160,0-1 0,2-6 69,3 0 0,2-7 24,4 2 0,2-3 268,-2-2 1,1 5-132,-2 0 1,4 2 114,-3-2 0,-3-2-18,3 7 0,-8 0 708,2 6-279,4-1-193,-7 7 1,5 4 16,-7 10 0,0 4 91,0 7 1,0 6-65,0 4 1,0 2-143,0-2 1,0 3-46,0-3 0,1 4 50,5 1 1,-5-2-290,5-3 1,2 2 92,3-7 0,-3 0-164,3-6 1,-3 1 10,3 0 0,3-6 10,-4 0 0,-1-6 239,1 1-116,-7-3 0,6-2 250,-4 0-136,-3 0 424,5 0-135,-7 0-433,0-7 1,-5 3 70,0-6 0,-6 5-183,6-6 0,-7 6 128,1-5 49,-2 6 1,-3-8-102,0 7 78,1-7 1,-1 10-35,1-3 1,4 3 8,1 2 1,5-5-284,-6 0 87,8 0-113,-4 5-184,7 7 314,0 1 1,7 6-413,3-4 0,4 4 191,2-3 1,-1-3-629,1 3 1074,-1-8 0,8 11 0,1-5 0</inkml:trace>
  <inkml:trace contextRef="#ctx0" brushRef="#br0" timeOffset="1901">79 778 8136,'-2'-10'0,"-3"0"0,1 6-203,-6-1 1,5-2 173,-6 2 321,8 0 1,-6 5 274,4 0-442,3 0 1,-6 6 253,2 5 0,5 3-70,-5 1 0,5 6-97,1 0 1,1 1-40,5-1 0,-3-2-199,7 7 0,1-7-5,4 2 1,1 2-196,0-3 1,-6 0 265,0-10 0,1 4 12,4-4 1,1 2-258,0-1 1,-6-4 130,0-7 0,-1 1 77,2 5 14,2-5 0,-11 4 25,3-10 1,2 2-104,-2-8 1,1 1-135,-6-6 1,5-4 9,0-1 0,0-2 153,-5 3 1,0 2 72,0-3 0,0 4-113,0 1 1,0 6 198,0 0-178,0-1 1,0 1-320,0-1 234,0 8 109,0-4 232,0 7 88,0 0-226,0 7 198,0-5 1,-2 5 193,-3-7-276,4 7 1,-12-4-130,8 7 1,-7-6-4,2 1 0,1-1-12,-1 1 1,-1-3 44,-4 3 1,1-2-96,3 2 0,-2-3 117,2 3-240,-3-3 203,-1-2-630,-1 0-233,0 7-254,8-5 184,1 5 498,14-7 1,1 0-215,8 0 1,5-6 579,0 1 0,6-7 0,-2 3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41.84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185 32 7239,'-8'0'688,"1"0"-521,7 0 99,-7 0-82,5 0-21,-5 0 102,7 0-2,-7 0 164,6 0-305,-13 7 0,10 0-42,-6 3 0,5 4 43,-6-4 0,6 4-160,-5 2 1,1-1 29,-1 1 1,-3 0-89,8-1 0,-5-4 94,5-1 0,-6-5-372,6 6 49,0-8 53,-2 4-60,5-7 1,-3-7 88,10-3 1,-1-6 67,6-5 0,-5 4 127,6-4 1,-6 4 152,5 1 1,-5 1-116,6-1 1,-6 2-12,5 4 194,-6-4 1,5 7 102,-4-3 214,-3 3-289,4 7 1,-4 0 450,3 0-401,-3 7 0,5 1-142,-7 8 0,2-1 6,3 1 0,-3 0-110,3-1-198,4 1 0,-6-1 102,7 1 0,-4-6-83,4 1 0,-5-6-134,6 5 177,-8-6 65,11 10 1,-11-13-17,8 5 0,-8-3-56,2 2 61,-3-3 100,-2 5 1149,0-7-691,0 0 0,-7-5-353,-3 0 1,1-2 178,-1 1-118,-1 5 0,-4-11 33,-1 6 0,6-1-96,-1 2 1,6 4-211,-5-5 1,5 5-852,-6 1 283,8 0 368,-4 0-2591,7 0 2874,0 0 0,7 7 0,1 1 0</inkml:trace>
  <inkml:trace contextRef="#ctx0" brushRef="#br0" timeOffset="651">61 484 8112,'-9'0'25,"-5"-7"110,12 5 215,-5-4 0,7 12-81,0 5 1,7 3-131,4 1 1,3 6-41,1 0 0,1 5-315,-1-5 1,1 5 126,0-6 0,-1 6 123,1-5 1,-1 0-70,1-5 0,0-1 82,-1 1 5,1-1-69,-1-6 420,-6-2 187,-2-7 251,-7 0-847,0 0 0,-2-7 67,-3-3 0,2 1-71,-8-1 0,6-1 103,-5-4 1,4-1-373,-4 0 123,7 1 1,-10-1-57,8 1 1,-2-1-215,2 0 163,3 1 1,-5-1 124,7 1 0,0 4 50,0 1 1,0 5 362,0-6-186,0 8 64,0-4 34,0 7 245,-6 0 47,4 0-238,-5 7-135,0 2 0,3 1-24,-6 0 1,7-5-81,-3 6 1,3-8 91,-2 3 1,1 0-233,-6 0 1,5-1 19,-6-5 0,6 2-367,-5 3-12,6-3 375,-10 4 0,11-6-970,-8 0 400,8 0 692,-11 0 0,12 0 0,-5 0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43.628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188 94 7988,'-16'-5'0,"2"2"0,4 4 0,5 10 0,3 8 0,2 7 0,0 3 0,0 4 0,0 2 0,0 5 903,0 5 0,2-2-719,3 9-210,-3-3 90,12-2 1,-11-1 149,7 1-410,-6-7 146,10-2 0,-13-12 0,5 0-75,2-7 157,-6 4 0,7-13-102,-4 0 89,-3-6-533,5 3 163,-7-7-227,0 0 348,0-7 1,0 3-367,0-6 596,6 7 0,-4-18 0,5 3 0</inkml:trace>
  <inkml:trace contextRef="#ctx0" brushRef="#br0" timeOffset="833">157 63 8005,'-16'0'388,"7"0"-53,-5 0 142,13 0-9,-13 0-349,12 0 1,-7 0 15,4 0 0,4 2 14,-5 3 0,-1-1-148,2 6 0,-5 0 93,5 6-241,-8 0 120,5 6 0,-1-5-69,4 4 1,-2-9-29,2-1-250,0-1 52,5-1-449,0-2 463,0-21 0,1 2 123,5-14 1,-3 5 162,7-5 0,-4 7-84,4-2 1,-7 4 468,3 1 0,1 1 163,-2-1 92,0 7-325,-5-4-119,7 11 374,-5-5-378,5 7 1,-7 7-178,0 3 1,1 4 88,5 2 0,-5-1-339,4 1 1,2-1-173,-1 1 200,6 0 1,-9-1 101,8 1 0,-6-6 25,5 1 0,-5-6 46,6 5 1,-6-6-57,5 1 1,-4-3 213,4-2-99,-7 0 41,4 0 133,-7 0-163,7 0 259,-5 0 19,5 0 360,-7 0 865,0 0-1291,-7 0 96,5-7-325,-12 5 0,11-7 43,-7 4 0,4 3-192,-4-3 121,7 3 1,-10 1-507,8-5-247,0 5 367,-2-6-950,5 7 480,-5 0 145,7 0 0,0 2 742,0 3 0,0 3 0,0 8 0</inkml:trace>
  <inkml:trace contextRef="#ctx0" brushRef="#br0" timeOffset="1542">79 609 8212,'-9'0'786,"-5"0"-608,12 0 1,-6 0-130,2 0 29,5 0 141,-6 0-141,7 0 0,0 2 2,0 3 0,2-2-183,3 8 1,-2-1 241,8 6-332,-1-1 150,6-6 0,-1 5-100,1-4 0,-1 4 133,1 2 0,0-6 72,-1 1-35,1-8-10,-1 11 1,-4-12-3,-1 3 1,1-3 10,4-2 12,-6 0 10,-2 0-14,0 0 0,-4 0-1,8 0 0,-8-2-70,2-3 1,-3 1 81,-2-6-24,0 6-112,0-9 110,0 11 3,0-12-55,0 5 41,0 1 0,0-1-232,0 4-33,0 3 141,0-5-36,0 7 463,0-7-136,0 5 263,0-5-129,0 7 395,0 0-253,-7 0-272,5 0-4,-12 0 0,11 0 222,-7 0-669,-1 0 1,-3-1-31,4-4 197,-4 3 0,5-5 90,-6 7 1,4 0-282,1 0 0,5 0-457,-6 0-231,8 0 95,-11 0-312,12 0 440,-5 0 761,7 0 0,7 7 0,2 1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46.12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203 94 7924,'-8'0'-266,"1"0"522,0 0 107,5 0 1,-5 7-72,7 4 1,0 3-125,0 1 0,0 8-109,0 3 1,0 5 57,0 5 0,5-1-188,0 7 0,6-6 57,-6 6 0,5-8-72,-4 3 1,4-6 124,-5-5 0,6 2-120,-6-8 1,2-1 49,-2-8 34,-3 3-248,5-13 162,-7 6-93,0-7 0,0-1-142,0-5 76,0 5 1,0-13 241,0 3 0,0-9 0,0-5 0</inkml:trace>
  <inkml:trace contextRef="#ctx0" brushRef="#br0" timeOffset="1043">110 16 8618,'-9'0'577,"2"-6"1,5 4-99,-3-3-516,3 3 208,-5 2-195,0 0 72,-1 7 1,-3 1-91,1 8 0,5-2-388,-6-4 302,8 4 1,-6-7-317,4 4 109,3 2 175,-5-4 31,7 0-300,0-2 115,0-7 212,0 0 0,0-7 373,0-4-118,7 4-37,-5-6 0,10 9-52,-7-6 58,1 6 0,-5-3 44,5 7 56,-5 0-57,6 0-95,0 0 0,-3 0-163,6 0 1,-7 2 82,3 3 0,-3-3-219,2 3 197,-3 4 0,7-7-53,-4 3 152,-3 3-11,5-6 62,0 12 343,-6-12-280,6 5-61,-7-7 1,0 0 1,-2-6-13,-3 1 140,4 0-263,-13-2 9,12 5 0,-7-6-196,4 3 277,3 3-777,-5-5 307,7 7-998,0 0 1569,7 0-246,-5 0 396,5 0-235,-7 0 667,0 0-716,-7-7-20,5 5-162,-5-5-307,7 7 141,0 0-5,0-7 88,0 6-197,0-6 13,0 7 205,0 0 0,0 7 0,0 1 0</inkml:trace>
  <inkml:trace contextRef="#ctx0" brushRef="#br0" timeOffset="1721">63 547 7939,'-9'-7'953,"2"5"-1105,0-5 39,6 7 93,-6 0 9,7 0 163,0 0 1,5 7-92,0 3 0,7-1 5,-1 2 1,1-1-6,-2 6 1,4-3-128,-4-2 0,4 3 120,2-4 0,-6-3 59,1-2-54,-1 4-36,6 0 225,-1-1-160,-6-1-221,5-7 0,-13-2 109,5-3 1,-5-3 48,-1-8 0,0 0 145,0 1-84,0-1 1,-1 1-20,-5-1 0,5 6 102,-4-1-1072,3 8 660,2-11 1,-2 12-110,-3-3 236,3 3 241,-5 2-73,7 0 2459,0 0-2007,-7 0-570,6 0 1,-8 0 120,4 0-142,3 0-145,-12 0-274,5 0-525,-6 0-615,6 0 1646,2 0 0,0 0 0,-1 0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0.025"/>
    </inkml:context>
    <inkml:brush xml:id="br0">
      <inkml:brushProperty name="width" value="0.11429" units="cm"/>
      <inkml:brushProperty name="height" value="0.11429" units="cm"/>
      <inkml:brushProperty name="color" value="#FFC114"/>
    </inkml:brush>
  </inkml:definitions>
  <inkml:trace contextRef="#ctx0" brushRef="#br0">0 95 7668,'16'0'-11,"-6"0"10,1 0 0,-1 0 1,6 0 0,-1 0-1,1 0 1,1 0 18,4 0 1,-2 0-9,7 0 1,-5 0 2,5 0 1,-5 0-38,5 0 0,-5 0 21,5 0 1,-6 0-5,6 0 0,-1 0 4,1 0 1,1 0-5,-6 0 0,2 0-2,-3 0 1,0 0 8,6 0 0,-7 0-2,1 0 1,3 0 0,-2 0 1,0 0 0,-6 0 0,6 0 31,0 0 1,1 0 3,-1 0 1,-4 0-34,4 0 0,-2 0 2,2 0 1,-2 0 12,7 0 0,-7 0-7,2 0 0,1 0 7,-1 0 0,0 0-5,-5 0 1,4 0-2,1 0 0,0 0 34,-5 0 0,-1 0 3,1 0 1,-1 0-42,1 0 1,0 0 4,-1 0 1,3 0-13,2 0 0,-2 0 20,2 0 1,3 0-27,-2 0 0,1 0 20,-1 0 1,-4 0 14,4 0 1,2 0 18,-2 0 1,5 0 2,-6 0 0,3 0-20,-2 0 0,-4 0 11,4 0 0,-4-6-33,-1 1 0,1 0 26,4 5 1,-9 0-112,4 0 97,3 0 1,-2 0-64,4 0 1,-4 0 35,-1 0 1,-1 0-9,1 0 0,-1 0 30,1 0 0,0 0 2,-1 0 0,1 0 32,-1 0 0,1 0-42,0 0 1,1 0-7,4 0 0,-4 0 13,4 0 0,1 0-29,-1 0 0,0 0 5,-5 0 1,-1 0-7,1 0 1,5 0 18,-1 0 0,1 0-9,-5 0 0,-1 0-14,1 0 1,0 0 9,-1 0 0,2 0 86,4 0 1,-3 0-74,2 0 1,-2 0 40,-3 0 0,3 0-24,2 0 0,-2 0 0,3 0 1,-2 0-12,1 0 1,-2 0 0,3 0 1,1 0-36,-1 0 1,0 0 33,-6 0 1,8 0-31,3 0 0,-4 0 22,-1 0 1,2 0-12,-3 0 0,3 0 23,-2 0 0,-2 0 0,7 0 1,-7 0 18,2 0 0,1 0 6,-1 0 1,0 0-71,-6 0 0,6 0 44,0 0 0,0 0-63,-6 0 0,1 0 55,0 0 1,-1 0 4,1 0 1,-1 0-14,1 0 1,0 0-4,-1 0 1,1 0 5,-1 0 0,3 0 4,2 0 0,-2-5 3,3 0 1,-2-1-1,1 6 1,0 0 102,5 0 1,-4 0-101,5 0 1,0 0-17,5 0 1,1-5 15,-1 0 0,0 0 1,0 5 0,6 0-10,-1 0 0,0 0-5,-4 0 1,-1-5-18,0-1 0,0 1 29,0 5 0,1 0-36,-1 0 1,-2-2 23,-3-3 0,4 3 3,-4-3 0,-2 4 0,2 1 0,-2 0 1,2 0 0,-2 0 1,-3 0 1,-2-6 0,7 1 1,-7 0-1,2 5 1,-4 0-3,-1 0 0,0 0-76,-1 0 0,1 0 70,-1 0 1,1 0-2,0 0 0,-1 0 4,1 0 0,-1 5-4,1 0 0,0 1 20,-1-6 1,6 0-24,0 0 1,0 0 21,-6 0 1,1 0-17,-1 0 0,6 0 13,0 0 0,0 0-7,-6 0 0,1 0 0,0 0 1,4 0 0,1 0 1,0 0-3,-5 0 1,-1 0-3,1 0 1,5 0 0,-1 0 0,1 0 7,-5 0 1,5 0-7,-1 0 0,3 0 40,-2 0 0,-4 0-37,4 0 0,-4 0 76,-1 0 1,-1 0-78,1 0 0,0 0 2,-1 0 1,1 0-42,-1 0 31,1 0 1,-1 0-160,1 0 165,0 0 1,-1 0-25,1 0 1,-1 0 5,1 0 1,0 0 21,-1 0 0,1 5 17,-1 0 1,6 0 8,0-5 0,0 0-27,-6 0 0,6 0 7,0 0 0,0 0-4,-6 0 0,3 0 5,3 0 1,-4 0 20,4 0 1,-4 0-14,-1 0 0,1 0 17,4 0 1,-4 0-37,4 0 0,1 0-1,-1 0 1,2 0-1,-3 0 1,0 0-2,6 0 0,-6 0-1,6 0 0,-5 0 10,5 0 0,-2 0-27,2 0 1,2 0 16,-7 0 1,5 0 27,-5 0 0,5 0-13,-6 0 0,3 0 4,-2 0 0,-2 0-16,7 0 0,-7 0 1,2 0 1,1 0-3,-1 0 1,2 0 7,-3 0 1,5 0-46,6 0 0,-5 0-6,0 0 1,0 0-9,5 0 1,-2 0 40,-3 0 0,4 0-6,-4 0 1,3 0 12,3 0 0,-3 0-14,-3 0 1,3 0 100,-3 0 1,4 0-95,1 0 0,-5 0 91,0 0 0,-5 0-71,5 0 0,-2 0-3,2 0 1,2 0-5,-7 0 1,5 0-5,-6 0 1,8 0-3,-2 0 0,-3 0 12,-3 0 1,3 0-30,-2 0 1,7 0 17,-2 0 0,-4 0 34,-1 0 0,1 0-29,-1 0 0,5 0-4,-5 0 0,2 0-3,-3 0 0,-2 0-1,2 0 1,3 0 3,-2 0 0,1 0 4,-1 0 1,-2 0-10,7 0 0,-7 0 5,2 0 1,2 0-4,-3 0 1,3 0 1,-2 0 0,-2 0 4,7 0 0,-7 0 11,2 0 1,-2 0 1,1 0 1,-1 0-9,7 0 1,-6 0-5,0 0 1,3 0-7,-2 0 0,6 0 8,-1 0 0,-1 0-11,1 0 1,-6 0 14,6 0 1,-1 0-2,1 0 1,-2 0 7,-3 0 1,1 0 0,4 0 0,2 0 27,-7 0 0,5 0 6,-5 0 1,6 0-36,-1 0 0,-1 0 6,1 0 0,-6 0-41,6 0 1,-5 0 39,5 0 1,-2 0-28,2 0 1,-1 0-29,-5 0 0,-1 0-10,7 0 1,-1 0-1,1 0 0,-2 0 33,-3 0 1,3 0-5,7 0 1,0 0-1,1 0 1,-3 0 29,-3 0 0,5 0-20,0 0 0,-5 0 3,6 0 1,-5 0 11,5 0 1,-1-2 2,0-3 1,-2 3-7,-3-3 0,4 4-6,-4 1 0,3 0 18,3 0 0,-6 0-15,0 0 1,-6 0 39,6 0 0,-5 0-40,5 0 1,-2 0-1,2 0 1,-1 0-28,-5 0 1,-1 0-3,7 0 0,-6 0-31,0 0 1,-1 0 37,2 0 1,-3 0 14,2 0 1,3 0-10,-2 0 0,-1 0 14,-4 0 0,5 0 24,0 0 1,-1 0 9,-4 0 0,1 0 4,4 0 0,-4 0 12,4 0 1,-3 0-48,-3 0 1,1 0 9,-1 0 1,1 0-46,0 0 0,-1 1 42,1 4 1,5-3-19,-1 3 1,3-3 21,-2-2 1,-4 0-5,4 0 0,1 5 21,-1 1 1,5-1 5,-5-5 0,5 0 71,-5 0 1,6 0-85,-1 0 0,-1 0 11,1 0 0,-6 0 2,6 0 0,-5 0-67,5 0 1,-1 0 25,0 0 0,3 0-6,-7 0 0,5 0 4,-5 0 0,5 0-12,-5 0 1,5 0-4,-6 0 0,6 0 19,-5 0 1,5 0-5,-5 0 1,7 0 3,-2 0 0,-4 0 16,-1 0 1,3 0 7,2 0 0,-3 0 4,-2 0 0,-2 0-11,1 0 0,-2 0 3,3 0 0,1 0-40,-1 0 1,0 0 32,-6 0 0,1 0-24,-1 0 0,6 0 19,0 0 1,0 0-42,-6 0 1,1 0 29,0 0 0,-1 0-2,1 0 0,-1 0 4,1 0 0,5 0 1,0 0 1,-1 0-4,-4 0 0,0 0 3,-1 0 0,1 0-22,-1 0 1,6 0 22,0 0 0,0 0-2,-6 0 1,1 0 3,0 0 0,-1 0 7,1 0 0,1 0-2,4 0 0,-4 0 2,4 0 1,-4 0-8,-1 0 1,0 0 0,-1 0 0,6 0-6,0 0 1,0 0 5,-6 0 0,2 0-7,4 0 1,-2 0 9,7 0 1,-5 0-1,5 0 0,0 0-6,5 0 0,-5 0-1,0 0 1,0 0 18,5 0 1,2 0-15,4 0 0,-3 0-7,8 0 1,-7 0 6,1 0 1,-1 0-10,1 0 0,-3 0 43,3 0 0,-3 0 3,-1 0 1,-1 0-29,0 0 1,0 0 1,0 0 1,1 0-9,-1 0 1,0 0 7,0 0 0,0 0-31,0 0 0,-5 0 31,0 0 1,-1 0-35,1 0 0,1 0 15,-6 0 0,0 0-3,-5 0 1,1 0 3,4 0 1,-4 0-2,4 0-2,-4 0 1,-1 0 4,-1 0 1,1 0-1,0 0 0,-1 0-20,1 0 0,-8 1 11,-2 5 1,2-5 0,1 6-19,7-7 0,-6 0-3,0 0 1,-4 2-50,4 3 0,-5-3 42,6 3-3,-1-3 1,4 0 11,-4 3 1,4-3 52,-3 3 0,-3-3-29,3-2 0,-6 0-3,5 0 0,-5 5 92,6 0-27,-1 0 1,1-5 47,-1 0 0,-5 0-85,6 0 1,-6 0-32,5 0 70,-6 0-65,9 0-28,-11 0 0,7 0-43,-4 0 79,-3 0-354,5 0 263,-7 0-1168,0 0 316,-7 0 37,5 0 902,-5 0 0,0-7 0,-1-1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2.496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63 328 6172,'0'-9'833,"0"2"-453,0 7-142,0-6-122,0 4 1,0-7 37,0 4 23,0 3-14,0-5 63,0 0-205,0 6 68,0-6 0,0 5 30,0-3-10,0 3 7,0-5 74,0 7 333,0 0 0,0 7-395,0 3 1,-2-1-33,-3 1 0,3 6 202,-3 5 1,-2 1-76,2-1 1,0 3-63,5 8 0,-5 4-186,-1 0 1,1 3 118,5-3 1,-5-1-87,0 6 0,0-6 64,5 1 1,0-8-163,0-2 0,0-7-154,0 2 71,0-4 0,1-8 48,5-4 43,-5-3 1,8-4-63,-4-3 0,-3-4 67,3-6 1,-3-3-75,-2-3 1,2 2 92,3-7 0,-3 0-161,3-5 1,-4 0 63,-1 0 0,0 0 31,0-1 1,6-4 154,-1 0 0,0-6-130,-5 6 0,0-6 213,0 6 1,0-1-122,0 6 0,5 0 47,0 0 1,1 5-58,-6 0 0,0 7 97,0-2 1,0 3 57,0 3 23,0-1-149,0 1 0,-2 4 29,-3 1-4,3 6 4,-5-2-113,7 6 0,-2 6 86,-3 5 0,3 3 311,-3 1 0,2 3-48,-2 2 1,3 5 28,-3 6 1,3 2-151,2 3 0,0-1-35,0 6 1,0-4-59,0 4 0,0-4 104,0 4 1,0-6-211,0 1 0,2-3 82,3-1 0,-3-3-125,3-3 0,2-3-109,-2-8-28,0-6 47,2-2 0,-5-9 117,3-3 1,-3-6-161,-2-9 1,0 1 101,0-7 0,0 5-245,0-5 1,0 0 42,0-5 0,-6-1-105,1 1 0,0 0 10,5 0 0,-2 5 131,-3 0 0,3 2 2,-3-2 1,3 3 49,2 7 0,0 1-288,0-1 519,0 8 0,0 1 0,0 0 0,0-2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0:28.90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 0 8361,'36'21'-15,"3"9"212,10 9 0,10 11-129,9 9 0,-28-26 1,0 1-523,4 5 1,0 1-1,3 0 1,1 0 372,3 1 1,1 1-1,-1 0 1,1-1 71,-1-3 0,1-2 0,-4-3 0,0-1-3,-1-4 1,-1-2 0,-1-3 0,0 0 153,43 21 1,-1-2-77,-4-7 1,-3-6 167,-6-5 0,-6-6-83,1 2 0,-2 1 37,1-1 0,-7-1 138,-7-4 1,-7-5-485,2 0 0,-6 0-152,-9 4 0,-1-1-239,-14-3 0,1 3 641,-6-3 0,0 3-92,-5 2 0,-9-1 0,-8 1 0</inkml:trace>
  <inkml:trace contextRef="#ctx0" brushRef="#br0" timeOffset="796">2544 1117 8168,'-7'-15'3727,"5"1"-1697,-4-1-5448,-1 7 2415,6 1 1,-6 14 732,7 3 0,2 4 143,3 6 1,-4 3 175,4 6 1,2-4-142,-2-1 0,5 1 170,-6 4 0,3-6-6,-2-3 0,-4-4-88,4-1 1,2-1 80,-2 1 1,0-5 139,-5 0 769,0-7-680,0 3 1,-2-6-25,-3 0 0,-5-6-337,-9-4 0,2 2 110,-2-2 1,-2 0-88,1-4 0,-1 4 99,1 0 1,4 7-222,-4-2 0,4-2-200,1 2-104,1 1 78,-1 4 153,7 0 389,1 0-293,7 0-662,0 0 626,7 0 232,1-7 0,5 4 185,-3-7 147,3 7 0,-12-5 920,4 3-613,3 3-13,-6-11-102,5 11-616,-7-4 0,0 4-96,0-3-412,0 4 131,0-6-327,0 7-10,0 0 1,5-2 412,-1-2 195,1 2 0,-3-10-73,3 8 1,-4-8-167,4 2 1,-1-3 889,1-1 312,-4-1 1,6 0 164,-7 0 550,0 1-909,0-1-78,6 0-857,-4 7 1,3 3 265,-10 10 0,-2 5 80,-2 10 1,-5-2-47,5 6 0,-4 1-211,-2 4 1,0 2-265,1 3 1,4-8 209,0 4 0,7-11-71,-2 1 1,-2-4 63,2-1-878,0 0 1161,5-7 0,7-2 0,1-6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3.16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219 188 8023,'0'-9'155,"0"-5"1,-2 12 500,-3-3-399,3 4 1,-11 2 81,2 4 1,2 9-86,-1 7 0,0 7-8,-6-2 0,0 3-84,1 3 1,-1-3-134,1-3 1,-1 2-39,0-8 0,6 1 67,0-5-350,6-1 240,-3-6 1,7-4-186,0-10 1,2-9-8,3-7 1,4-8-113,6-2 0,1 0 62,0-6 1,-1 3 105,1-3 1,1 4 281,4-3 0,-4 3-93,4 2 1,-4 5 239,-1 0 1,-2 7 6,-4-2 133,4 11-189,-5 3 1,-1 14 213,-2 3 0,-5 11-113,-1 5 0,0 3-99,0 2 0,0 1-144,0-1 0,0 0 57,0 0 1,0 0-166,0 1 1,0-1 61,0 0 0,6-2-48,-1-3 1,2 2-8,-2-7 0,-2 0-124,8-6 0,-8 1-57,2-1 196,-3-6 128,-2-2-130,0-7 67,0 0 1,-7-5-36,-3 0 0,-4-7 196,-2 1 1,-1-3 36,-4-1 0,2-1 44,-7 0 1,5 6 79,-5 0 0,7 1-91,-1-1 1,-3 1 12,2 4 1,0 1-103,6-6 0,4 6-35,1-1 150,7 3-852,-4 2 1,8 0 36,5 0 0,4 0-230,11 0 0,-2 2-253,7 3 1,-7-3 404,2 3 0,3-1-357,2 1 964,-3-3 0,6 5 0,-5-7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3.86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32 8129,'-16'0'-27,"1"0"151,-1 0 0,6 0 142,-1 0 0,6-5 259,-5-1-30,6 1-60,-3 5 74,7-7-302,0 6 0,2-6 43,3 7 1,-1 1-60,6 5 0,-5 2 36,6 8 0,-2-1-190,1 1 0,2 5 11,-7 0 1,6 6 5,-6-1 0,5-1-153,-5 1 1,6 0 68,-6 5 0,2-7-68,-2-3 1,-3-4 78,3-1 0,-3-6-48,-2 1 0,0-6 99,0 5-94,0-6 1,0 1 7,0-10 0,0-4-9,0-7 1,0 1-143,0-1 1,2-6 107,3-4 1,-3 1 90,3-1 0,2 6-59,-2-6 0,5 7 57,-5-2 1,6 3-50,-6 3 0,7 1-128,-1 4 0,-3-3 74,3 8 0,-6 0 27,5 5 1,-6 2 148,1 3 1,2-2-128,-2 8 1,0-6 225,-5 5 0,0 1-80,0 4 0,0-4 166,0-1 1,-2-5-55,-3 6 1,2-6-27,-8 5 1,1-6-7,-6 1 0,1 2-50,-1-2 0,1 0-150,-1-5 1,0 0 236,1 0-478,-1 0 1,1 0 148,-1 0 0,6 0-2097,-1 0 1283,8 0 942,-4 0 0,14-7 0,1-1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5.011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31 94 6565,'-8'0'-669,"1"-6"996,7 4-155,0-5 169,0 0-118,0 5 217,0-12-285,0 13 114,0-13-89,0 12 0,0-7 66,0 4-229,0 3 92,0-5 1,0 6-159,0-4 92,-7 3-235,5-5 192,-5 7 62,7 0 382,0 0-387,0 7-149,0-5 109,0 4-43,0-6-92,0 0 56,0 7 47,0-5-190,0 5 173,0-7-294,0 0 180,7 0-131,-5 0 91,5 0-429,-7 0 516,0 0 0,0 7 0,0 2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5.76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79 95 8022,'-2'-11'-1061,"-3"1"1,3 5 1468,-3-6 0,3 6-90,2-5 0,-2 6-127,-3-1 114,4-4-24,-6 7 169,7-11-156,0 11 87,-7-5-42,5 7-279,-5 0 93,7 0 1,-5 2 48,0 3 1,-1 4-36,6 6 0,-1 2-3,-5 4 1,5-2-123,-4 7 0,3 6 93,2 4 0,0 2-176,0-2 1,0 4 113,0 7 0,0 0-168,0 0 0,0-1-1,0 1 1,0-5 92,0-1 1,5-1-4,0 2 0,0-4 7,-5-7 1,6-5 120,-1 0 1,0-2-106,-5 2 0,2-3 36,3-7 0,-3-6 48,3 0-340,-3 1 159,-2-3 85,0-1-22,0-7-33,0 0 438,0-7-152,0 6-46,0-6-83,0 0-346,0 5 3,0-5-420,0 7 356,0 0-129,0 7 138,0-5 31,0 5 358,0 0-188,0-6 203,0 6-366,0-7-904,0 0 0,0-8 1157,0-8 0,0-6 0,0-10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6.61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126 110 8029,'-9'0'-112,"2"0"0,5 0-377,-3 0 300,3 0 42,-5 0 377,7 0 308,0 0 158,0-7-181,0 5-241,0-12 56,0 13-77,0-6-62,0 7 0,-1 7-13,-4 3 0,1-1-70,-6 1 0,4 1-174,-4 4 1,5 1 150,-6-1-85,8 1 56,-11 0 1,11-3 23,-8-2 0,8-3-194,-2-2 107,3-5-437,2 6 0,0-14 180,0-3 0,0-6 2,0-4 1,0 2 225,0-3 1,0-1-94,0 1 1,0 0 481,0 6 1,0-1-194,0 1 1,5 4 39,0 1 0,0 5 63,-5-6-874,0 8 520,0-4 382,7 7 1,-3 7-125,6 3 0,-5 6-150,6 4 0,-6-2-133,5 3 1,-1 1 61,2-1 1,1 1-134,-7-1 1,7-3 104,-2 2 0,-1-2 306,1-3 1,-4 1-53,4-1 1,-5 1-134,6 0 1,-8-6-39,2 0 1,-1-6 68,1 1 303,-3-3-92,5-2-66,-7 0 1,-2 0-21,-3 0-278,-4-7 0,-7-2 143,1-6 1,4 1 62,1 3 0,1-2 182,-1 2-73,-4-3-218,5-1 58,-6-1 1,4 2-199,1 4 0,7 1 50,-3 4-1323,5 3 413,1-5 14,0 7 555,0 0 0,1 6 84,5-1 0,-3 7-82,7-2 1,-4-1 93,4 1 0,0 1 321,6 4 0,0 1 0,-1-1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7.247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63 32 7950,'-14'-2'713,"3"-3"-414,4 3 0,2-6 597,0 2-330,0 5-491,-2-6 15,5 7 1,-5 2 82,7 3 1,2 5-292,3 11 0,-1-2 129,6 7 0,-5-5-59,6 5 1,-3-5-73,3 5 1,-3-7-53,-2 1 0,-3-2-57,7-3 243,-6 1 667,10 0-241,-13-8-217,6-1 1,-5-7-64,3 0 0,-3-2-267,3-3 1,-3-5 120,-2-11 0,0 4 118,0-4 0,0 9-127,0 1-329,0 1-303,0-6 1,0 6 9,0 0 42,0 6 92,0-3 681,0 7 760,0 0-566,0 7-126,0-5 79,0 5 1,0-6 145,0 5-668,0-5 162,0 6-692,0-7-369,-7 0-577,5 0 1653,-5 0 0,0 0 0,-1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8.255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31 203 8031,'0'-15'-1989,"0"-1"2065,0 1 197,0-1-165,0 1 54,0-1 0,2 0 51,3 1 388,-3 6-149,5-5 151,-7 6-274,0-1 76,0-5 151,0 12-129,0-12-439,0 13 82,0-6-457,0 7-761,0 0 1049,0 7 131,0-6-80,0 6 331,-7 0 0,5 2 53,-3 7 0,2 6 38,-2 4 0,3 5-115,-3 6 0,-2 4-100,1 11 0,1 4-198,5 6 1,0 7 143,0 4 1,0 3-246,0 2 1,0-5 18,0 0 0,0-12 32,0 1 0,2-10 146,3 0 1,-3-10 80,3-6 0,2-10-3,-2-5 1,0-2 34,-5 2-107,7-11 125,-5 4-228,5-14 44,-7 0-106,0 0 12,0-7-289,0-2 0,-2-12 155,-3 1 1,2-3-818,-8 2 0,8 2 1041,-2-7 0,-4 0 0,0-5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19.34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203 1 8015,'-9'0'419,"2"0"0,6 0-15,-4 0 0,1 0 173,-6 0-354,6 0 0,-10 6-27,4 5 0,1-2-76,-1 1 0,5 0 53,-6 6 0,3 0-112,-3-1 0,-3 1-143,4-1 1,1 1 57,-1 0-320,6-1 179,-9 1-65,11-1 154,-5-6 0,5 3-309,-3-7-129,3 1 68,-5-6 132,7-7 1,2-2 55,3-7 0,-3 1 93,3-1 0,4 1 2,1-1 0,-3 0 227,-2 1 0,2-1 124,-2 1 216,8-1-322,-12 0 1,11 6 294,-6 0-207,-1 6 0,-5-5-73,0 4 144,0 3 0,5-3-114,0 10 1,0 4 156,-5 7 0,0-1-169,0 1 0,0 0-67,0-1 0,0 1-130,0-1 1,0 6 115,0 0 1,0 0-109,0-6 1,0-4 78,0-1 0,2-1-94,3 1 72,-3 4 1,5-10-36,-7 6 258,0-7 368,0 4-523,0-7 78,0 0-195,0-7 1,0-1 136,0-8 0,-5 1 69,0-1 0,-1 6-30,6-1 19,-6 1 0,4-1-313,-3 1-439,3 6 187,-5-9 275,5 11 176,-5-5-175,7 7 140,0 0-59,7 0 1,-3 5 25,6 0 0,-5 2 23,6-2 0,-6-3 12,5 3 1,-5-3-35,6-2-11,-8 7 57,11-5 1,-10 10-89,6-7 201,-6 0-158,9 2 239,-11 2 0,10 1-21,-7 1-119,1-1 243,-6 6-246,0-1 0,0-4 314,0-1-246,0-6 1,0 4 277,0-3-215,0-3-362,0 5 0,-2-7-181,-3 0 1,1 0-247,-6 0 1,6-2-766,-1-3 1378,-3 3 0,-1-11 0,-7 4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0.023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16 8006,'-8'0'335,"-6"0"-152,5-7 0,-1 5 7,-1-3 422,8 3-284,-11 2 1,11 0 136,-8 0-295,8 0 0,-4 7 1,7-3-5,0 6-59,0 1 1,0 6 0,0 4 0,5-4-171,0 4 1,6-2 55,-6 2 0,7-4-34,-2 4 35,4-4 1,0-1 82,-3-1 0,1-4 2,-7-1-29,7-6 0,-9 2 198,8-6-9,-8 0 36,4 0-441,-7 0 0,0-6 82,0-5 0,5-3-57,1-1 1,-1-1 57,-5 0-120,0 1 1,5-1 27,0 1 0,2 4-719,-2 1 406,-3 6 216,12-2 511,-5 6-195,6 0 0,-4 1 171,-1 4 0,-7-1-83,3 6 1,-5-5 146,-1 6-42,7-8 727,-5 11-595,5-5 0,-7 1 466,0 1-312,-7-8-284,-2 11 1,-6-11-116,-1 8 1,6-8 249,-1 3-344,1-5 1,-6-1 100,1 0 0,4 0-847,1 0 188,0 0 0,-1 0-1365,1 0 331,6-7 1,-3 4 185,7-8 1376,0 1 0,14-6 0,4 1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1.155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94 48 7698,'-9'0'19,"2"0"-485,1 0 388,4 0 69,-5 0 1,5 0 184,-3 0-43,3 0 244,-5 0-189,7 0 206,0 0-216,0-7 413,0 5-104,0-12 56,0 12-334,0-11 0,-1 11 172,-5-3 14,5 3 1,-8 9-131,4 3 1,3 11-16,-3 5 1,-2 16-101,2 4 0,-1 19-120,6 2 1,0 8-54,0 3 1,0 5-94,0 0 1,0-2-29,0-8 0,6-5 104,-1-11 1,5-5 72,-5-10 0,2-10-19,-1-6 0,-5-5 208,5 5 1,0-12-162,0 2 0,-1-9-32,-5 3 31,0-6 95,0 2 40,0-6 108,0 0-269,0-6-913,0 4 546,-7-12 0,3 10-425,-6-6 350,7 7 1,-6-4-811,4 7-67,3-7 354,-5 5 693,7-5 1,2 7-16,3 0 0,-2 5 119,8 0-159,-8 1 539,11-6-46,-5 0 1,1 0 548,1 0-474,-8 7 1,6-6 167,-4 5 152,-3-5 10,5-1-458,-7 0 1,0 2-8,0 3-272,0-3-30,0 5-372,0-7 302,0 0 0,7 0 1,1 0-1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0:43.698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59 1441 7342,'-6'10'-377,"-4"0"1,3-5 0,1 3 1124,-1-2-136,5-1-163,-4-5 128,-1 0 391,6 0-406,-6-6-346,14-2 0,3-7-169,9 0 1,4 1 115,6-1 0,7-5-357,4 1 1,15-7 145,9 1 1,14-8-331,10-1 0,-38 12 0,2-2 263,3 2 1,2 0-1,6-4 1,2-2-45,0 1 1,2 0 0,5-1 0,0-1 53,-3 0 1,-1 0-1,-1 2 1,-2 0 46,-8 0 0,-1 0 0,-2 2 1,0 1 208,-5-3 0,0 0 1,0 3-1,0 0-166,-5 0 1,0-1 0,39-19 331,-14 5 0,-5 3-64,-11 7 1,1 1-265,-10 4 0,-8 2 40,-11 8 0,-7 4-360,1 0 1,-2 7-39,-3-2 1,-4-2 137,0 2-402,-7 1 823,10 4-190,-11 0 0,18 0 0,-4 0 0</inkml:trace>
  <inkml:trace contextRef="#ctx0" brushRef="#br0" timeOffset="359">2778 104 8159,'-14'-15'-1418,"-1"0"1055,0 7 0,4-3 261,-4 6 0,4-5 102,-9 5 0,4 0 0,1 5 0,-5 0 0,1 0 0,4 0 1521,5 0-599,1 0-527,0 0 1,9 0-170,10 0 1,5 5 138,5 0 1,7 2-255,8-3 0,5-2 104,0 3 0,2 1-434,2-1 0,-1 2 51,-4-2 0,-2-4-60,-2 4 0,-4 2 42,3-2 1,-9 0 98,-6-5 0,-7 5 49,-3-1 0,-5 3-17,1-2 0,-12-2 226,-8 7 1,-12 1-103,-13 9 1,-4-4-231,-5 4 0,5-2 106,0 2 1,2-4-195,7 3 0,3-4 74,7-5 1,4 1 81,6-6 93,7 7 0,-5-4 0,5 7 0</inkml:trace>
  <inkml:trace contextRef="#ctx0" brushRef="#br0" timeOffset="476">2955 15 8524,'-8'-8'1447,"-5"2"1,9 9-2271,-6 7 1,7 6 822,-2 14 0,-9 6 0,-3 1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2.269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204 79 8201,'0'-9'0,"0"2"596,0 7 31,0-7-86,0 6-87,0-6-92,0 7-288,0 0 303,-7 0 101,5 0-302,-5 7 1,2 1-2,0 8 0,-6 1-102,6 4 1,-7-2-152,2 7 0,-3-2 82,3 2 0,-4 2 1,4-7 1,-4 5 57,-2-5 0,6-1-258,-1-4 1,3-6-64,-3 1 0,3-8-371,3 3 186,3-5 1,-5-8 120,7-3 1,2-6 64,3-4 0,-2-3 44,8-3 1,-1-3 92,6 3 1,-1-4-84,1-1 0,-6 5 410,1 0 0,-3 7 19,3-2 1,3 4 182,-4 1 0,-3 6-48,-2-1 0,-1 8 146,1-2-222,-3 3 1,4 9-55,-6 3 0,2 4 50,3 2 0,-3-1-107,3 1 1,-3 5-205,-2 0 0,5 1 11,0-1 0,6-4-130,-6 4 0,2-4 7,-2-1 1,2 0 129,4-1 0,1-4-168,-7-1 1,2-5-71,-2 5 214,-3-6-75,5 3-21,0-7 238,-6 0 148,6 0 0,-9-2-180,-3-3 0,2-2-40,-8-3 0,3-4 44,-3 3 0,-2 3-36,2-3 1,2 3 104,-1-3 1,5-1-104,-6 7 1,6 0-151,-5 5 1,5 0-275,-6 0 11,8 0 0,-4 1-92,7 5 0,0-3 183,0 8 1,0-1-1388,0 6 1665,0-1 0,0 8 0,0 1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5:22.900"/>
    </inkml:context>
    <inkml:brush xml:id="br0">
      <inkml:brushProperty name="width" value="0.08571" units="cm"/>
      <inkml:brushProperty name="height" value="0.08571" units="cm"/>
      <inkml:brushProperty name="color" value="#FFC114"/>
    </inkml:brush>
  </inkml:definitions>
  <inkml:trace contextRef="#ctx0" brushRef="#br0">47 0 8079,'-11'0'1259,"1"0"-815,7 0 1,-6 0 193,4 0-333,3 0 1,-5 2-129,7 3 0,0 4-100,0 6 1,0 6 45,0 0 1,7 7-203,3-2 0,4-2 1,2 2 1,-1-2 67,1 2 1,-6-3-78,1-8 0,-2 1 75,1-1 0,2-4-223,-7-1 263,7-6 109,-10 3 380,12-7-391,-12 0 0,5-7-271,-7-4 1,0-3 138,0-1 0,0-1-5,0 1 1,-2-1 73,-3 0 0,3 1-99,-3-1 0,3 1-107,2-1 0,0 6-257,0-1 1,2 6-295,3-5 439,-3 6 1,6-3 401,-2 7-153,-5 0 117,13 0 1,-12 2-153,3 3 1,2-1 898,-2 6-455,0-6 0,-5 4 136,0-3 0,-1-3-383,-5 3 0,3-1 27,-7 1 0,-1-3-105,-4 3 0,-1-3 54,0-2 1,1 0 20,-1 0 1,1 0-36,-1 0 1,6 0-2714,-1 0 2595,8 0 0,-11 0 0,5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9:00.698"/>
    </inkml:context>
    <inkml:brush xml:id="br0">
      <inkml:brushProperty name="width" value="0.08571" units="cm"/>
      <inkml:brushProperty name="height" value="0.08571" units="cm"/>
      <inkml:brushProperty name="color" value="#66CC00"/>
    </inkml:brush>
  </inkml:definitions>
  <inkml:trace contextRef="#ctx0" brushRef="#br0">0 427 8478,'2'-14'0,"1"3"-169,2 1 1,7 2 368,-3-2-203,4-3 0,2 12-253,0-4 1,1 3 118,4 2 1,-4 2-17,4 3 0,-2-4 145,1 4 1,2 2-260,4-2 1,1 1-69,-6-1 335,6-3 0,-3 11 0,6-5 0</inkml:trace>
  <inkml:trace contextRef="#ctx0" brushRef="#br0" timeOffset="308">750 412 8581,'15'-5'-150,"-1"0"1,3 2 0,1 1-1,1 0 1,-1-1 0,0-2 0,0 2-1,3 1 1,1 2 0,0 0 0,0 0-1,1 2 150,-1 3 0,-4-3 0,4 4 0</inkml:trace>
  <inkml:trace contextRef="#ctx0" brushRef="#br0" timeOffset="591">1382 397 8524,'15'-5'0,"-1"0"0,1-4-332,0 4 0,-1 0 234,1 5 1,0 0-169,0 0 0,-1 0 19,1 0 1,0 1-28,-1 4 1,-4-1 273,0 5 0,6-5 0,7 2 0</inkml:trace>
  <inkml:trace contextRef="#ctx0" brushRef="#br0" timeOffset="880">1985 456 8433,'14'-7'0,"3"-2"0,1-4 0,3-1 0,0 5 0,2 2 0,-2 2 0,2 0 0,0 2 0,1 3 0,1 3 0,-2 4 0,-2 1 0,-3 3 0,5 3 0,0 0 0</inkml:trace>
  <inkml:trace contextRef="#ctx0" brushRef="#br0" timeOffset="881">2822 515 8524,'17'-7'0,"2"1"0,-9-4 163,3-3 81,9 5 0,-6-2-103,3 0-71,4 7 0,-6-4-585,2 7 0,4 0 300,2 0 1,-3 0-776,3 0 990,-1 0 0,6 7 0,-1 1 0</inkml:trace>
  <inkml:trace contextRef="#ctx0" brushRef="#br0" timeOffset="1173">3998 427 8524,'30'-7'0,"-1"-3"0,1-3 0,-1 0 0,0 3 0,2-1 0,2 6-102,1 2 194,7 1 1,-10 2-627,4 0 0,-4 0 229,-2 0 0,0 2-224,1 3 529,-7-4 0,4 12 0,-4-5 0</inkml:trace>
  <inkml:trace contextRef="#ctx0" brushRef="#br0" timeOffset="1463">5071 456 8524,'23'-7'-2,"-3"-2"0,1-3 65,-1 2 1,4-1-89,-4 6 0,1 0 168,-1 5 1,-4-5-193,4 0 1,-4 0-161,-1 5 0,-1 0 1,3 0-1,1 2 1,1 1-1,-1 2 1,-1 0 208,-3 2 0,7 1 0,2 7 0</inkml:trace>
  <inkml:trace contextRef="#ctx0" brushRef="#br0" timeOffset="1464">6027 500 8524,'15'-7'0,"4"-1"0,1-6 0,4-1 0,-4 0 0,8 5 0,1 1 0,-4 5 0,4-1 0,-3 4 0,3 1 0,1 0 0,-1 0 0,1 1 0,-1 4 0,0-3 0,1 11 0,-1-5 0</inkml:trace>
  <inkml:trace contextRef="#ctx0" brushRef="#br0" timeOffset="1754">7482 382 8741,'38'-6'0,"-4"-4"0,-3-1 0,0 1 0,3 5 0,4 3 0,1 2 0,-1 0 0,-2 2 0,-4 3 0,1 3 0,0 2 0,1 0 0,0-1 0,-4 6 0</inkml:trace>
  <inkml:trace contextRef="#ctx0" brushRef="#br0" timeOffset="1755">8967 412 8489,'29'-8'0,"5"-9"378,1 8 1,-3-8-103,-7 7 0,8 2-219,-4-2 0,2 7 48,-7-2 1,4 4-905,-3 1 0,2 0 267,3 0 1,-1 0-590,1 0 1121,-1 6 0,7-4 0,2 4 0</inkml:trace>
  <inkml:trace contextRef="#ctx0" brushRef="#br0" timeOffset="2049">10510 382 9257,'43'-19'0,"-4"-1"0,-5 4 0,-1 3 0,-1 5 0,4 1 0,0 2 1026,0-1 0,-6 4-1337,-6-3 0,-1 5-483,1 5 0,4 2-144,-3 2 0,-2 4 938,1-3 0,1 3 0,4 2 0</inkml:trace>
  <inkml:trace contextRef="#ctx0" brushRef="#br0" timeOffset="2337">12009 382 8422,'30'-22'0,"-1"0"196,1 8 1,1 1 337,3 3 1,-3 3-796,3 7 1,-3 0 60,-1 0 1,-1 0-202,0 0 1,-1 7 0,-2 1-1,-3 2 401,-2 0 0,12-1 0,-2 6 0</inkml:trace>
  <inkml:trace contextRef="#ctx0" brushRef="#br0" timeOffset="2338">13582 397 8441,'30'-23'0,"-1"-3"345,0 7 0,1 1-170,-1 8 1,-1 3 46,-4 7 0,4 0-451,-3 0 0,-4 0-561,-1 0 1,-4 5 235,-1 0 0,4 5 554,1-5 0,6 13 0,-3-2 0</inkml:trace>
  <inkml:trace contextRef="#ctx0" brushRef="#br0" timeOffset="2629">14993 324 9082,'40'-25'0,"-3"2"0,-1 2 0,-2 5 0,1 4 0,1 7 0,-1 4 0,1 1 0,-3 1 0,-2 3 0,0 2 0,2 2 0,1 4 0,0 1 0,-4 2 0</inkml:trace>
  <inkml:trace contextRef="#ctx0" brushRef="#br0" timeOffset="2630">16596 265 8400,'35'-15'0,"-4"-4"1277,4-1-761,-4 0 0,-2 12-296,1 3 1,1 4 62,3 1 1,-1 0-1228,6 0 1,-7 6 257,3 4 686,-4-4 0,11 14 0,4-4 0</inkml:trace>
  <inkml:trace contextRef="#ctx0" brushRef="#br0" timeOffset="2928">18315 235 9028,'33'-13'0,"-2"-5"0,-5-1 0,-1 2 2431,-2 6-1938,1 8-1811,5-4 888,1 7 1,-1 2-835,1 3 819,-1 3 0,0 7-174,1-1 619,-7 1 0,4 0 0,-4-1 0</inkml:trace>
  <inkml:trace contextRef="#ctx0" brushRef="#br0" timeOffset="3220">19697 206 8305,'38'-29'0,"2"2"17,-5 8 1,-6 1 213,-4 13 1,-1-5 664,6 5 1,-3 0-883,-2 5 1,-2 5-810,-4 0 0,-2 5-188,2-5 0,2 6 983,-1-1 0,13 3 0,-2 2 0</inkml:trace>
  <inkml:trace contextRef="#ctx0" brushRef="#br0" timeOffset="3221">21138 162 8305,'44'-7'0,"-7"-4"1212,-3-4-741,4-3 1,-5 12-129,6-4 0,0 3-272,5 7 0,-5 0-916,1 0 1,-8 0 448,3 0 0,-4 5-170,-2 0 0,-3 5 566,4-5 0,-4 6 0,10-2 0</inkml:trace>
  <inkml:trace contextRef="#ctx0" brushRef="#br0" timeOffset="3508">23004 88 8274,'38'-14'122,"4"-3"1,-4 1-1,-1 0 1,-2 4-1,-4 4 1,-2 5-1,2 1 1,2 4-1,0 1 1,-4 4-1,-3 1 1,-1 2-123,-3-2 0,13 11 0,-4-2 0</inkml:trace>
  <inkml:trace contextRef="#ctx0" brushRef="#br0" timeOffset="3509">24548 118 8204,'36'-23'0,"-10"-3"0,3 6 1804,-9 1-1117,8 10 1,-6 1-788,8 3 68,-7 4 0,-2-6-100,-6 7 1,-1 7-162,1 3 0,0 1-1696,-1-1 1989,1 3 0,6-5 0,2 7 0</inkml:trace>
  <inkml:trace contextRef="#ctx0" brushRef="#br0" timeOffset="3803">25827 133 9529,'35'-7'0,"-3"-3"0,-6-1 0,-2 1 0,1 5 0,-1 3 0,1 2 0,-1 0 0,-1 0-93,-2 0 1,-1 5-263,-5 0 0,-1 7-452,1-3 0,0 0 807,-1 0 0,1 1 0,0 5 0</inkml:trace>
  <inkml:trace contextRef="#ctx0" brushRef="#br0" timeOffset="3804">26944 177 8259,'29'-15'0,"-1"0"0,-4 1 693,4 5-481,-12 3 1,7 1 34,-3 0-1039,-4 0 489,5 12 1,-6-4-597,0 7 529,0 0 0,1 3 370,3-4 0,-2 4 0,4-4 0</inkml:trace>
  <inkml:trace contextRef="#ctx0" brushRef="#br0" timeOffset="4091">28296 265 8345,'51'-13'1276,"-6"-4"0,9-5-1325,-10 2 1,2 10-616,-12 5 0,1 5 79,-6 5 1,4 2-67,-4 2 0,2 5 651,-11-5 0,6 4 0,-3 2 0</inkml:trace>
  <inkml:trace contextRef="#ctx0" brushRef="#br0" timeOffset="4376">29663 412 8438,'51'-36'103,"-7"6"1,-10 11 0,-6 7 0,-5 9 0,-2 6 0,-2 7 0,1 5-104,0 5 0,-1-4 0,-4 5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50:07.013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88 7973,'14'0'0,"1"0"0,-5 0-640,0 0 0,-1 0 336,6 0 0,-5 0 262,0 0 1,-1 0 68,6 0 0,0 0-42,0 0 1,-1 0-10,1 0 1,-5 0-29,0 0 44,-1 0 0,4-1-4,-3-4 0,-2 3-120,-3-3 116,-3 4 16,4 1 0,-6-7 0,0-1 0</inkml:trace>
  <inkml:trace contextRef="#ctx0" brushRef="#br0" timeOffset="299">103 74 7973,'-14'0'64,"-1"0"0,5 1 0,4 3 0,6 2 0,11 1 0,12-1 0,13-3 0,11-1 0,14-2 0,11 0 0,11-2 0,10-1 0,7-3 0,-47 2 0,1-1 0,2 0 1,-1-1-1,4-1 0,0-1-64,1-1 0,-1-1 0,-7 2 0,-1-1 0,3-1 0,0-1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50:08.35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1 7507,'24'0'0,"1"1"0,3 4 0,6 3 0,12 2 0,12-2 0,14 0 0,10-1 0,4 0 0,3-4 0,-4-2 0,-7-1 0,0 0 0,-11 0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3:39.5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221 309 8290,'-7'-8'-267,"5"2"241,-4 6-57,-1 0 0,6 6 45,-4 4 0,5 18 462,5 11 1,-2 16-128,7 14 1,0 16-158,4 8 0,-8-40 1,-2 2-258,1 3 0,0 1 0,-1 0 0,0 0-27,1 3 0,0-1-565,2-8 0,-1 0 611,-4 41 0,4-20 41,-6-10 1,0-10 84,0-5 1,0-12-312,0-7 18,0-8 76,0-13 606,0-3-877,0-6 1488,0 0-1028,0-13 0,0-3 0,0-14 0</inkml:trace>
  <inkml:trace contextRef="#ctx0" brushRef="#br0" timeOffset="516">132 206 8174,'-14'0'0,"-1"0"414,0 0-115,1 0 0,1 2-293,3 3 0,-3-2 197,3 7-563,3 0 0,-4 5 217,6-1 0,0-4-405,5 0 137,0-7 210,0 10 1,0-13 129,0 0 1,7-11-46,3-9 1,1-6 280,-1 2-86,3-4 1,-7-2-174,4 1 667,3 0-147,-11 6-245,11-5 1,-11 12 342,2-4-352,-2 10-213,-2 4 1,0 19 40,0 6 74,0 14 1,0-2-368,0 3 1,0 2 112,0-1 0,5-1-40,0-5 0,1 1-115,-1-1 147,-3-6-303,11-2-55,-11-6 546,11 0 0,-5-7 0,7-2 0</inkml:trace>
  <inkml:trace contextRef="#ctx0" brushRef="#br0" timeOffset="1117">118 1559 8110,'0'-15'0,"0"0"0,0 1-344,0-1 167,0 0 259,0 7 216,0-5-136,0 11-196,0-4 33,0 6 194,0 0-191,0 6 86,0 3 1,6 7 88,4 4-79,3-4 13,-5 12-27,5-6 0,-4 3-176,5-1 14,1 1 0,0 3-134,-1-4 111,1 4 56,-7-12 1,5 6-60,-3-8 152,-3 1-89,6-7 18,-5 5 0,0-13-58,-3 0 365,-3-6-284,4-9 0,-4-6 25,3-4-168,-4-9 150,-1 3 0,0-10 11,0 7 226,0-1-104,-6 13 0,4-5 184,-3 8-275,-3-1-12,6 6 25,-4 5 36,-1 3-19,6 6-487,-6 0 272,1 6 1,4 3 100,-3 5-813,3 1 560,2 0 1,0-1 287,0 1 0,0 0 0,0-1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3:37.253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162 308 8325,'-5'-10'0,"0"0"-610,2-1 1,0-1-1,-2 2 821,3-3 166,-4 5-239,6 0-6,0 2-281,0 6 248,0 0 98,0 6 1,0 4-86,0 9 0,0 1-35,0 9 0,0 4 9,0 11 1,0 7 220,0 3 0,0 13-45,0 11 0,0 14-464,0-37 0,0 2 0,0 3 1,0 1 218,0 7 1,0 1-1,2 0 1,1 0-119,-1 4 0,1 1 0,-1-9 0,1 0-13,-3 2 0,0-2 0,0-6 1,0-3-43,0-4 1,0-1-1,0 39-50,0-12 196,0-16 0,0-6 19,0-17 1,0-5-10,0-9 0,0 1 36,0-7-92,0-6 1189,0-6-1446,0-7 464,0 0 1,0-8-153,0-7 1,0-13 0,6-16 0,2-8 0</inkml:trace>
  <inkml:trace contextRef="#ctx0" brushRef="#br0" timeOffset="1108">74 131 8441,'0'-8'-703,"-2"2"258,-2 6 191,2 0 225,-5 0 101,7 0 1,0 6 34,0 4 0,-1 3-36,-4 2 0,3 1 32,-3 4 0,-1-4-21,1 4 1,-2-2-121,2 1 0,4-7 104,-4 2 12,-3-2-442,6 2 310,-4 1 1,6-10-216,0-10 0,0-5 62,0-14 1,6-1 179,4-4 0,-2-2-64,2-3 1,-2 3-17,2-4 1,1 9-15,-6 2 1,0 6 120,-5-2 0,5 9 0,0 1 0,0 7 0,-5-2 15,0 10 0,0 4 185,0 11 0,-5-2 92,0 6 0,-2-1-403,3 2 1,0 1 110,-6-6 0,7-1 572,-2-4 1,2 0-397,-2-1-544,3 1 1,-4 0-85,6-1 452,0-5 0,6 4 0,3-5 0</inkml:trace>
  <inkml:trace contextRef="#ctx0" brushRef="#br0" timeOffset="1798">59 2263 8281,'0'14'479,"0"-5"1,0 4-754,0-4 273,0-2 1,0 6 157,0-3-769,7 9 468,-5-9 1,9 10-146,-6-10 0,1 3 12,-1 1 189,-3-5 126,4-3 7,1-6 107,-5 0-251,4-6 0,-6-4 281,0-10-185,0-3 0,0-6-1,0 0 154,0-1-136,0 1 0,0 4 330,0 1-277,0 12 13,0-14-148,0 23 130,0-10-77,0 13 1,0 1-2,0 4 0,2 4 68,3 5-255,-4 1 101,6 6 0,-6-4-66,4 2 66,-3-9 0,5 3 65,-7-3 0,0-2-54,0 2 115,6-7-91,-4 4-16,4-7 83,-6-7 0,7-1 0,1-7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3:41.896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207 190 8169,'-10'0'-288,"0"0"0,7-1 206,-2-4 196,-3 3-70,6-4-20,-5 6 1,3 8 322,-1 6 0,0 8-89,5 7 1,0 12-168,0 3 1,1 10-6,4 0 0,-3 8-110,3 2 0,-4 1 29,-1-1 1,5-11-69,0 1 1,0-8 16,-5-7 1,0-3-231,0-6 0,0-12-346,0-4 160,0-9-645,0 2 1107,0-20 0,0-4 0,0-12 0</inkml:trace>
  <inkml:trace contextRef="#ctx0" brushRef="#br0" timeOffset="1217">45 852 8049,'-8'-8'984,"1"1"-1509,7 1 295,0 4 158,0-5 64,0 7 87,0 7 0,7 1 11,3 7 1,3 6-1,1 3 0,1-1-531,0 2 215,-1-1 1,1-1 60,0-2 145,-1-6 1,0 0 15,-5 0-216,4-7 81,-4 5 0,4-13 121,-4 0 0,3-8 15,-7-12 0,5-8-119,-6-6 227,1-7-63,-5 4 1,0-6 117,0 4-55,0 3 0,0 8 290,0 4-226,0-4 0,-5 16 80,1-2 101,-8 9-277,11-2 1,-11 14 105,7 3-307,-6 9 111,9 4 0,-6 11-374,3 1 1,3-1 194,-2-5 0,0 1 196,-1-1 0,4 1 0,-6-1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4:53.124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30 30 8538,'0'-9'-1746,"-7"3"1528,6 6 0,-6-2-155,7-3 433,0 4 216,0-6-277,-6 7 354,4 0 20,-5 0-180,7 0 118,0 0-192,7 0 1,-4 0-139,7 0 1,1 0 43,9 0 1,3 0-18,6 0 1,7 0-25,3 0 1,6 0-18,4 0 0,9 0 63,11 0-1316,3 0 1300,1 0 0,-6 0-275,-3 0 0,0 0 69,-6 0 0,8 0-220,-12 0 412,-7 0 0,-4 7 0,-6 1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4:53.702"/>
    </inkml:context>
    <inkml:brush xml:id="br0">
      <inkml:brushProperty name="width" value="0.11429" units="cm"/>
      <inkml:brushProperty name="height" value="0.11429" units="cm"/>
      <inkml:brushProperty name="color" value="#E71224"/>
    </inkml:brush>
    <inkml:brush xml:id="br1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72 353 10324,'-14'0'-1303,"4"0"1528,0 0 1,5 0 16,-5 0-361,7 0 111,-3 0 9,-1 0 0,5-2-45,-2-3-139,8 4 0,5-6 103,5 7 0,3 0-106,2 0 0,-1 0-39,7 0 1,4 0 132,5 0 1,6 0-47,-6 0 1,12 0-16,-2 0 1,10 0-105,-1 0 1,5 0 143,0 0 0,1 0-193,0 0 0,3 0 202,-3 0 1,-4 5 103,-10 0 0,-1 0 0,0-5 0,6 0 0,3 0 0</inkml:trace>
  <inkml:trace contextRef="#ctx0" brushRef="#br0" timeOffset="584">2395 324 11726,'-25'0'0,"1"0"-1345,-2 0 924,4 0 1,1 0 61,7 0 566,-1 0 208,0 0-130,7 0-110,1 0 1,9 0-19,3 0 0,3 0 11,7 0 0,1 0-99,4 0 1,-2 0-105,6 0 1,1 0 50,4 0 1,2 0-5,3 0 1,2 0-195,4 0 0,0 0 46,-5 0 0,6 0-29,-2 0 0,8 0 42,2 0 0,0 0-60,-5 0 0,2 0 46,3 0 0,-3 0-95,3 0 1,-9 0 236,0 0 1,-1-7 0,5-1 0</inkml:trace>
  <inkml:trace contextRef="#ctx0" brushRef="#br1" timeOffset="1159">4467 279 8567,'15'0'-886,"-7"0"492,5 0 295,-11 0 1,11 0-107,-3 0 0,-2 0 189,2 0 0,0 0 82,4 0 1,3 0-1,2 0 1,-1 0 8,7 0 0,-2 0-13,1 0 0,9 0 1,-4 0 0,5-1-172,1-4 1,-3 3 152,8-3 1,-1 4-231,5 1 0,0-2 61,0-3 0,0 4 43,0-4 0,5 3-38,0 2 1,0 0 119,-5 0 0,7-6 0,1-3 0</inkml:trace>
  <inkml:trace contextRef="#ctx0" brushRef="#br1" timeOffset="1751">6775 265 8518,'-10'0'0,"2"-2"-139,2-3 34,-6 4 1,11-8 138,-4 5-237,3 2 108,2-5 1,2 7 127,3 0 1,3 0-132,6 0 1,3 0 47,2 0 0,4 0 42,7 0 1,1 0-17,3 0 1,-1 0-32,6 0 0,0 0 6,5 0 0,5 0 3,0 0 1,5 0-34,-5 0 1,0 0 63,-5 0 0,-5 0-146,1 0 1,-8 0 73,2 0 0,-2 0-121,-3 0 1,0 0 207,1 0 0,-1-6 0,0-2 0</inkml:trace>
  <inkml:trace contextRef="#ctx0" brushRef="#br1" timeOffset="2327">8877 191 7262,'8'-6'-598,"0"4"568,-3-3 1,4 4 27,5 1 1,1-5-3,0 0 1,6 0-1,3 5 1,11 0-3,4 0 1,5 0 10,5 0-20,3 0 16,7 0 0,0 0-78,0 0 0,-1 0 73,1 0 1,-2 0 3,-3 0 0,3-7 0,-4-1 0</inkml:trace>
  <inkml:trace contextRef="#ctx0" brushRef="#br1" timeOffset="2883">10656 103 8483,'0'-8'243,"0"-5"-148,6 5 0,-2-1-300,5 5 1,-4 2 92,5 2 1,5 0 185,4 0 1,7 0-211,-1 0 0,9 0 33,5 0 0,9 0 6,1 0 1,6 0 88,-1 0 0,8 0-153,2 0 0,9 0 95,-4 0 1,5 0-100,-11 0 1,6 0-171,-5 0-549,6 0 847,-10 0 0,4 0-178,-10 0 1,3 0 98,-3 0 0,1 0 116,-1 0 0,-3 0 0,-7 0 0,0 0 0,-1 0 0,-1 0 0,-1 0 0,0 0 0,-2 0 0</inkml:trace>
  <inkml:trace contextRef="#ctx0" brushRef="#br1" timeOffset="3444">13551 118 7609,'0'-8'399,"0"-5"116,7 11-325,-5-11 0,11 6-143,-4-3 1,0 4 57,0 6 1,3-2-210,7-3 1,-1 4 145,7-4 0,1 3-183,8 2-83,4 0 187,6 0 0,7 0-163,3 0 0,3 0 84,1 0 0,6 0-88,0 0 0,0 0-294,-6 0-346,1 0 641,-7 7 1,4-6-12,-7 4 1,0-3 213,-5-2 0,0 6 0,0 3 0</inkml:trace>
  <inkml:trace contextRef="#ctx0" brushRef="#br1" timeOffset="3893">15786 88 8440,'0'-14'76,"0"-1"1,0 5 170,0 0 0,1 5 149,4-4-544,3 5 113,7-9 0,0 12-50,-1-4 0,13 3 133,2 2 1,10 0-86,0 0 1,15 0 112,5 0 1,16 0 0,4 0 1,10 0-391,5 0 0,4 0 186,-5 0 1,5 5-317,-5 0 1,5 2 202,-5-3 0,-2-2-701,-7 3 941,2 3 0,-7-8 0,2 7 0,-2 1 0,2-3 0,4-2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06:40:50.632"/>
    </inkml:context>
    <inkml:brush xml:id="br0">
      <inkml:brushProperty name="width" value="0.08571" units="cm"/>
      <inkml:brushProperty name="height" value="0.08571" units="cm"/>
    </inkml:brush>
    <inkml:brush xml:id="br1">
      <inkml:brushProperty name="width" value="0.11429" units="cm"/>
      <inkml:brushProperty name="height" value="0.11429" units="cm"/>
    </inkml:brush>
  </inkml:definitions>
  <inkml:trace contextRef="#ctx0" brushRef="#br0">580 494 8339,'0'-29'0,"0"-1"0,0 1 0,-5 4 284,0 1 303,-6 6 271,3-3-675,-7 12 35,7 3 0,0 21-176,3 9 0,1 19 111,-5 15 0,-1 18-19,-5 17 1,8-37 0,-1 4-416,1 7 1,0 3-1,-1 6 1,-1 1 274,0 5 0,-1 3 0,1 11 0,0 4-316,1-28 0,-1 2 0,1 0 0,1 3 0,-1 0 0,0 0 168,1-2 1,-2 1-1,1-2 1,-1-4 0,-1-1-1,1-2 90,-3 20 0,0-3 0,-2-7 0,0-3 2,0-12 0,-2-2 1,2-4-1,-1-3 17,-14 26 0,4-12-15,1-28 1,4-3-497,-4-7 1,6-6 327,-2-3 0,10-4-817,5-1 1988,-3-7 1,8-8-631,0-10 1,13-18-314,12-11 0,2-16 0,3-12 0</inkml:trace>
  <inkml:trace contextRef="#ctx0" brushRef="#br1" timeOffset="626">551 171 9398,'-7'-17'-246,"5"-2"-1,-9 11 267,6-7 1,-1 0 272,1 0 0,1 6-38,-5-1 1,5 5 315,-1-5 172,-3 7-464,0-4 1,-7 16 378,1 5 1,-6 12-305,0 9 1,1 5-400,4 0 1,0 7-73,1 2 0,-1-2 162,0-7 1,2-4-1248,4-7 606,2-6 261,7-2 1,0-14-68,0-7 0,5-10 310,0-15 1,11-6-144,-1-13 0,8-2 19,-4-3 0,2 4 237,-1-4 1,-4 3-110,4 2 1,-9 8 850,-1 7 0,-6 6-93,0 8-257,-2 7 0,-2 9-115,0 14 0,-2 13 46,-2 11 0,-3 4-640,-3 1 0,-1 3 138,6-3 0,0 2-42,5-12 0,0 5 0,0-4 0,0-3-247,0-7 1,5-4 102,0-6 0,6-5 196,-1-1 0,3-5 13,2 0 1,-1-8 97,1-6 1,0 2-274,0-2 81,-1 0-403,1-5 332,-7 7 216,5 2 1,-11 7-130,3 4 213,-4 3 0,6 14 0,1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4:51.765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16 8067,'0'-9'82,"0"3"75,6 6 0,7 0 130,7 0 0,6 0-166,-1 0-302,2 6 189,9-4 1,2 5-72,6-7 0,7 0 68,2 0 0,9 0-184,2 0 1,6 0-55,-1 0 0,-2 0-61,2 0 1,-9 0 144,-1 0 0,-7 0-20,-8 0 0,-1 0 63,-4 0 0,-8 0 19,-7 0 1,-6 0-153,2 0 0,-5 1 118,-6 4 121,4-3 0,-4 11 0,5-5 0</inkml:trace>
  <inkml:trace contextRef="#ctx0" brushRef="#br0" timeOffset="659">2191 30 13164,'-15'0'-2452,"5"0"2158,1 0 283,5 0 1,-4 0-373,3 0 469,4 0-127,-6-6 8,7 4 1,7-4-125,2 6 1,4 0 45,2 0 1,2 0-44,2 0 0,4 0-80,6 0 1,1 0 2,-1 0 1,5 0 162,1 0 0,10 0-123,0 0-25,2 0 125,4 0 0,-6 0-5,4 0 0,-1 0-52,1 0 0,-5 0-113,0 0 0,-2 0 174,-7 0-344,-1 0 290,2 0 141,-5 0 0,5 0 0,-7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2:45:00.86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 44 8364,'13'-6'-668,"-3"-4"524,3 3 1,-4-4 105,11 6 0,-2 0-61,7 5 1,1 0-30,8 0 0,4 0 51,6 0 135,0 0 1,5 0-117,0 0-3,6 0 1,-7 0-15,6 0 0,-5 0-379,4 0 454,-5 0-55,-4 0 0,-2 0 0,-4 0 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39:38.689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32 17 18385,'-9'0'-646,"-5"-7"1,5-2-1</inkml:trace>
  <inkml:trace contextRef="#ctx0" brushRef="#br0" timeOffset="1900">0 1 19157,'2'9'-5847,"3"-4"5324,-3-3 185,5-2 1166,-7 0-178,0 0-116,7 0-375,-5 0 0,11 0-313,-2 0 1,-3 0 734,3 0 1,-6 0-309,5 0 1,1 0 22,4 0 1,6 0-336,0 0 0,0 0-27,-6 0 1,3 0 37,3 0 1,-2 0 10,7 0 0,-6 0 8,6 0 0,-7 0-5,2 0 1,2 0-3,-2 0 0,-1 0-1,-4 0 1,1 0 16,4 0 0,-4 0 3,4 0 0,-3 0 36,-3 0 1,6 0-43,0 0 1,5 0 31,-5 0 1,1 0-28,-1 0 0,-2 0 8,7 0 1,-5 0-9,5 0 0,-5 0 1,5 0 1,-6 0-5,6 0 0,-5-2 23,5-3 1,-5 3 0,5-3 0,-2 3-8,2 2 0,4 0-18,-4 0 0,-2 0 3,2 0 0,-5 0-1,5 0 1,-6 0 0,6 0 0,-5 0-1,5 0 1,-2 0-25,2 0 1,2 0-1,-7 0 0,5 0 17,-5 0 1,5 0 8,-5 0 0,6 0-1,-1 0 0,-1 0 1,1 0 1,-2 0-13,2 0 1,3 0-3,-3 0 0,-1 2-58,1 3 1,0-3 20,5 3 1,-2-3 34,-3-2 0,4 0 51,-4 0 1,7 0-40,-2 0 0,3 0 89,-8 0 1,2 0-77,-2 0 1,4 0 25,-4 0 1,3 0 20,2 0 1,0 0-6,1 0 1,-1 0-47,0 0 0,0 0-20,0 0 1,1 0 2,-1 0 1,0 0 6,0 0 0,-1 0-17,-4 0 1,3 0 9,-3 0 0,4 0-26,1 0 0,-5 0 25,0 0 1,0 0-2,5 0 0,-5 0-5,0 0 1,-2 0-2,2 0 0,4 5-67,-4 0 1,1 0 29,-1-5 0,4 0 49,-4 0 1,-2 0-11,2 0 0,-2 2-44,2 3 1,2-3-6,-7 3 0,5-3 39,-5-2 1,5 0-3,-6 0 1,3 5-20,-2 0 1,-2 0-33,7-5 1,-7 0 55,2 0 0,1 0-23,-1 0 1,1 6-22,-1-1 1,-2 0 76,7-5 1,-5 0-14,5 0 0,-5 0-11,5 0 1,-5 2 29,5 3 1,-6-3-41,6 3 0,-5-3 8,5-2 1,-5 0 1,5 0 0,-5 0 91,5 0 1,0 0-49,5 0 0,0 0-42,0 0 1,2 5-54,4 0 1,-3 0 82,8-5 1,-6 0 30,6 0 1,-6 0-41,6 0 1,0 0-20,4 0 0,-1 0 1,-3 0 1,3 0-4,-3 0 1,1 0 2,-1 0 1,-3 0 73,-2 0 0,-4 0-9,3 0 1,-3 0-21,-2 0 1,0 0-39,1 0 0,-1 0 5,0 0 0,5 0-25,1 0 1,1 5-17,-2 1 0,-3-1-48,4-5 1,1 0 86,-2 0 1,2 5-88,-1 0 0,-4 0 42,3-5 1,2 0 18,-2 0 1,3 0-41,-3 0 0,-3 0-7,3 0 1,2 0 39,-1 0 0,4 0 21,-4 0 0,4 0 6,-4 0 0,4 0 12,-4 0 1,4 0 43,-4 0 0,6 0-72,-1 0 0,3 0 11,1 0 0,-4 0 16,0 0 1,-1 0 2,6 0 0,0 0-1,0 0 1,-6 0-13,1 0 1,-2 0 1,1 0 0,8 0-1,-8 0 0,6 0-5,-10 0 1,6 0-12,-2 0 0,5 0-3,0 0 0,1 0-2,0 0 0,-6 0-4,1 0 1,3 0-30,2 0 1,3 0 37,-8 0 0,3 2 3,2 3 1,-1-3-29,1 3 1,-2-3 34,-3-2 1,5 0 7,-1 0 0,1 0 3,5 0 0,-8 0 0,-3 0 1,1 0 3,4 0 1,1 0 57,0 0 0,-5 0-37,-1 0 0,-3 0-12,9 0 0,-9 0-4,9 0 0,-4 0-16,4 0 1,0 0 0,0 0 0,-6 0-6,1 0 0,-2 0 2,1 0 0,4 0-6,-3 0 0,-2 0 1,1 0 0,-4 0 4,4 0 1,-4 0 0,4 0 0,-1 0 1,2 0 0,-2 0 0,-4 0 1,-1 0 1,6 0 1,-6 0 0,1 0 1,3 0-2,-3 0 0,2 0 0,-2 0 1,-3 0-1,4 0 1,-4 0 1,-2 0 0,2 0-1,3 0 1,-1 0 0,6 0 1,-6 0-1,2 0 1,-3 0-1,3 0 0,-4 0 0,3 0 1,-3 0 0,-2 0 0,2 0 0,3 0 1,-3 0 50,4 0 1,-4 0-49,-2 0 1,0-5-15,0 0 0,0-1-4,1 6 0,-1 0 60,0 0 0,0 0-35,0 0 1,-5 0 1,0 0 0,-5 0-10,5 0 0,-5 0-5,5 0 0,-7 0-3,2 0 1,-4 0 62,-1 0 0,4 0-56,1 0 1,0 0-2,-5 0 1,-6 0-47,0 0 0,1 0 46,4 0 1,1-5-98,0 0 0,-6 0-79,0 5 202,1 0 62,4 0-77,1 0 0,-6 0-1,1 0 1,-8-2-191,2-3 1,-1 3-126,1-3 26,-3 3 75,5 2 226,-7 0-83,0 0 1,-7 0 0,-2 0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1:46.942"/>
    </inkml:context>
    <inkml:brush xml:id="br0">
      <inkml:brushProperty name="width" value="0.11429" units="cm"/>
      <inkml:brushProperty name="height" value="0.11429" units="cm"/>
    </inkml:brush>
  </inkml:definitions>
  <inkml:trace contextRef="#ctx0" brushRef="#br0">16 63 12734,'-7'-16'-1724,"5"0"1,-5 6 1823,7 0-242,0 6 20,0-3-184,0 7 1260,0 0-994,0 7 0,0 2-166,0 6 0,0-4 169,0-1 0,0 1 36,0 4 1,0 2-55,0 4 1,6-3 74,-1 2 1,0 3-84,-5-2 1,5 6-178,0-1 0,1 4 241,-6 1 0,5 2-30,0 3 0,0 3 22,-5 2 0,2 2 60,3-6 0,-3 6-49,3-1 0,-1-2 46,1 1 0,-3-4-21,3 4 1,2-4 119,-2 4 0,2-4-119,-2 4 0,-3-4 28,3 4 0,2-4-5,-2 4 1,0-5 24,-5 6 1,0-7-117,0 1 0,5 2 88,1-1 1,-1 6-143,-5-1 1,0-3 123,0 3 0,2-6-22,3 6 1,-4-6-8,5 6 0,-5-6 28,-1 6 1,0-7 0,0 1 1,0 2-14,0-1 1,0-1 17,0-5 0,0 0-10,0 0 0,0 6-40,0-1 1,0 1 101,0-6 1,-5 5 144,0 1 1,0 4-268,5-4 0,0-1-18,0-5 1,-2 0 166,-3 1 1,3-1-77,-3 0 1,3-2 134,2-3 0,0 4-127,0-4 1,0 2-155,0-2 0,2 1 99,3-6 1,-3 5 211,3-5 0,-3 0-195,-2-6-214,0 8 1,0-6 177,0 4 1,0-4 19,0-1 1,0-6-10,0 1 21,0-1 0,-2 4 120,-3-4-70,3 4 1,-5-10 97,7 6 51,0-6-33,0 2 28,0-6-2196,0 0 2113,0 7-142,0-5 0,0 7 93,0-4-117,0-3 0,0 6 114,0-2 17,0-5 81,0 13 0,0-10 109,0 6-226,0 0-509,0 6 332,0 0-88,0-1 214,0 1 1,0-6-363,0 1 195,0-8-60,0 4 1,0-5-1004,0 3 1235,0-3 0,-7 5 0,-1-7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1:51.895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10872 3291 8565,'-16'0'-859,"1"0"590,6 0 1,-5 0 125,4 0 1,1 0 153,-1 0-102,-1 0 1,-4 0 79,-1 0 1,6 0 31,-1 0 1,1 0 34,-6 0 1,6-5 6,-1 0 1,1 0 35,-6 5-40,1 0 0,-1 0-50,1 0 0,-1 0 3,0 0 1,1 0-46,-1 0 0,-1 0 60,-4 0 0,2 0-41,-7 0 1,2 0-4,-2 0 1,-4 0-9,4 0 0,-5 0 20,-5 0 0,1 0 8,-7 0 1,6 0 9,-6 0 0,1 0-12,-6 0 1,0 2-2,1 3 0,-1-4 3,0 5 0,-5-5-3,0-1 1,0 0-1,5 0 0,0 0-2,1 0 1,-6 0-9,0 0 1,0 0-3,5 0 0,2 0-12,3 0 0,-5 0 19,1 0 1,4 0-90,-5 0 0,4 0 79,-4 0 1,-1 0-33,-4 0 0,3 0 8,-3 0 0,4 0-2,1 0 1,-9-5-4,-6 0 0,-2 0 9,-9 5 0,0 0 132,-5 0 0,-1 0-19,-5 0 1,6 0 25,0 0 1,0 0-77,6 0 1,-5 0 0,-1 0 1,6 0 17,-1 0 1,0 5 26,-5 0 0,0 0 15,0-5 1,0 0-201,0 0 0,2 2 87,3 3 0,-5-3-139,0 3 0,0-3 106,-5-2 0,8 0 46,3 0 1,-3 0-2,-8 0 1,3 0 10,-3 0 0,3 0 0,2 0 0,4 5 2,-4 0 0,10 1 3,-4-6 1,6 5 6,3 0 0,1 0-38,0-5 0,4 0 28,1 0 0,5 0 1,-5 0 0,2 0-2,-3 0 0,-1 0 25,7 0 0,-5 0 2,5 0 0,-10 0-25,5 0 0,-2 0 2,7 0 0,2 0 124,-8 0 0,3 0-121,-2 0 0,3-5 37,7 0 1,-5 0-35,0 5 0,-5 0-21,5 0 0,-5-2 33,5-3 1,-2 3-1,2-3 1,4 3-24,-4 2 1,3 0 2,2 0 1,1 0 2,-1 0 1,-5-5-1,0 0 0,0-1-18,5 6 1,0 0 18,0 0 1,1 0-18,-1 0 0,0-1 7,0-5 0,6 5-3,-1-4 0,-3 3-43,-2 2 0,-3 0-4,8 0 0,-3 0 32,-1 0 1,-1 0 5,0 0 1,5 0 24,1 0 0,-1 2-31,-5 3 1,1-4 42,-1 5 1,0-5-23,0-1 1,6 6 4,-1-1 1,2 2-8,-1-2 1,-3-3 0,8 3 0,-6 2 3,6-2 1,-2 0-5,1-5 0,4 2 6,-3 3 0,3-3-7,2 3 1,0-3 7,0-2 1,-1 5-25,1 0 0,-2 2 0,-3-2 0,3-3-10,-3 3 1,3-1-6,1 1 0,1-3-63,0 3 0,0-2 78,0 3 0,5-5 30,0 4 0,5-3-42,-5-2 1,7 0 146,-2 0 0,4 0-79,1 0 1,1 0 10,-1 0 0,0 0-21,1 0 6,-1 0 1,1 0-67,-1 0 80,0 0-81,1 0 0,-1 0 46,1 0 1,4 2-252,1 3 222,-1-3 1,-4 5-2,-1-7 0,6 0-16,-1 0 0,6 5-4,-5 0 1,5 0-3,-6-5 1,6 0 14,-5 0 1,4 0 38,-4 0 0,5 0-60,-6 0 15,8 0-14,-11 0-11,5 0 42,-6 0 0,4 0 26,1 0 0,5 0-9,-6 0 156,8 0-54,-11 0-104,12 0 0,-5 0 277,0 0 462,6 0-512,-6 0-162,7 0-112,0 0-100,0-7-91,0 6 238,0-6 0,0 7-838,0 0 885,-7 0 18,5 0 1,-7 0 1,4 0 0,2 0-7,-8 0 0,6 0-43,-5 0 0,5 0-25,-6 0 0,6 0 47,-5 0-40,-1 0 0,-4-7 0,-1 5-9,0-3 1,6 3 14,0 2-16,-1 0 1,-4-5-68,-1 0 0,6 0 68,-1 5 1,1 0-3,-6 0 1,6-2 14,-1-3 0,1 3 14,-6-3 1,6 3 12,0 2 1,-1 0 6,-4 0 0,4 0 2,1 0 0,0-2 10,-6-3 0,6 3-263,-1-3 223,1 3 0,-6 2-20,1 0 0,4 0 14,1 0 0,5-1-10,-6-5 1,6 5-4,-5-4 1,4 3 0,-4 2 10,6 0 6,-9 0 1,9 0 65,-6 0-62,6 0 43,-3 0 5,0 0 21,6 0 58,-6 0-42,7 0 364,0 0-382,7 0-35,-6 0-86,6 0 29,-7 0 185,0 0-136,0-7-218,0 5 163,0-5-12,0 7-124,0 0 231,0-7 8,0 6-53,0-6-30,0 7-225,0 0 480,0-7-228,0 5-195,0-5 141,0 7-63,0 0 101,-7 0-11,6 0 1,-6 0 18,7 0 49,0 0-57,0-7-220,0 5 50,0-5-22,0 7-482,0 0 526,-7 0 390,5 0-206,-5 0 259,7 0 585,0 0-838,0-7-3,0 6-20,0-6 1,-2 7 12,-3 0 7,3 0 3,-4-7-30,6 5 0,0-7-11,0 4 0,0 2 6,0-8 1,0 6-1,0-5 1,0 5-24,0-6 0,0 6 30,0-5 1,0-1 74,0-4 1,0-1-307,0 0 1,0-1 177,0-4 0,0 2 62,0-7 0,0 5 59,0-5 0,0 0-103,0-5 0,0-2 10,0-3 0,1-2-285,4-4 1,-1-1 72,6 7 1,-6-8 367,1 3 0,-2-3-129,3 3 1,-5-4 69,5 3 0,-5 2-140,-1-1 1,0 1-6,0-2 0,0 2 138,0 4 1,-5 3 126,0-3 1,-2-3-165,2 3 1,1 0-82,-6 5 1,5-2 52,-6-4 0,8 4-3,-2-3 1,-2-2-30,2 1 1,-1-1 30,6 2 0,-5-2 3,0-4 1,0 2-68,5 4 0,0 1-11,0-6 0,0 6 9,0-1 0,0 3-116,0 1 0,0 1-32,0 0 0,0 0 146,0 0 1,0-1 15,0 1 0,2 0-33,3 0 0,-4 1 125,5 4 0,-5-3-46,-1 3 1,0-3 171,0-3 1,0 3-19,0 3 1,0-4-149,0 4 0,0-1 78,0 1 0,0 1-40,0 5 0,0-3-92,0-3 0,-5-2 9,0 8 1,0-3-13,5 2 1,-2 4 16,-3-4 0,3-1-23,-3 1 0,1 0 11,-1 5 1,4 1 17,-5-1-7,5 1-3,-6-1 109,5 0-84,-5 1 2,7 6 0,0 1-94,0 2-9,0 5-74,0-6 137,0 7-40,0 0 116,7 0-25,-5 0 14,5-7-13,-7 5 25,0-5-24,0 7 1,1 0 25,5 0 37,-5 0-57,6 0-44,-7 0 9,0 0-6,7-7-32,-5 5 17,5-4 1,-5 6 14,3 0-5,-4 0 106,6 0-97,0 0 0,-5 0 7,12 0 1,-11 0 12,8 0 33,-8 0 13,11 0 1,-5 0 18,6 0 1,-4-6 5,-1 1 1,1 0-95,4 5 1,1 0-187,-1 0 0,1 0 200,0 0 0,4 0 0,1 0 0,0 0-292,-5 0-5,6 0 277,2 0 0,6 0-7,-4 0 0,3 0 4,-3 0 0,5 0 3,6 0 0,-4 0 2,3 0 1,-1 0 3,1 0 0,-1 0-4,6 0 0,-1-2 10,2-3 0,1 3-79,-6-3 0,6 3 36,-2 2 1,-1-5 270,2 0 1,-7 0-145,1 5 0,-1 0-272,1 0 0,-3 0 131,3 0 1,-1 0 59,1 0 0,-3 0 9,4 0 0,1-5-2,-2-1 1,8 1 3,-3 5 1,9 0-37,2 0 1,6 0 1,-6 0 1,6 0-66,0 0 0,8 0 79,1 0 0,-5 0 26,-4 0 1,-1-5-41,5 0 1,-1 0 101,-4 5 0,-3-2-75,-7-3-1,6 1 6,5-6 0,0 5 9,0-6 0,2 6 9,-3-5 1,9 4-1,2-4 1,5 5-5,-6-6 0,8 6-215,-2-5 0,3 5 202,2-6 0,0 6-12,0-5 0,0 6-2,0-1 0,-5-2 18,-1 2 1,-1-2-1,2 2 0,2 3 1,-8-3 0,3 1 3,-3-1 1,2 3-8,4-3 1,-2 3-4,-3 2 1,-2-5 3,6 0 1,1 0-17,5 5 1,-5 0 13,0 0 0,-6-2 0,6-3 1,3 3 0,2-3 1,2 3-1,-12 2 1,5-5 60,-6 0 1,8 0-60,-3 5 1,-2 0 11,-3 0 1,-1 0-60,2 0 1,-9 0 23,3 0 1,-1 0 20,6 0 1,-3 0-4,4 0 1,-4 0-28,-2 0 1,6 5-9,0 0 0,1 0-14,-1-5 0,-10 5 35,5 1 1,-4-1 13,3-5 1,2 0-15,4 0 0,-4 5 12,4 0 1,-10 0 6,0-5 0,-1 0 4,5 0 1,-1 0 11,-4 0 1,2 0 0,-7 0 0,7 2-11,-2 3 0,-3-3-5,-2 3 0,2-3-12,-2-2 1,6 5 11,0 0 0,1 2-11,-2-2 1,2-3 181,-7 3 1,8-1-180,3 1 0,-6-3-3,5 3 1,-3-3 1,4-2 1,-1 1 41,0 5 0,1-5-38,-1 5 1,0-5 84,1-1 1,-4 0-75,3 0 0,-8 0 10,8 0 0,-8 0 12,3 0 1,-5 0 64,5 0 1,-6 0-95,1 0 0,-6 0 6,-4 0 1,7 0-49,-8 0 0,2 0 53,-6 0 1,1-1-31,4-5 0,1 5 20,-7-5 0,6 5-107,-6 1 0,6 0 59,-6 0 1,8 0-12,-3 0 1,2 0 21,-1 0 0,1 0-7,-6 0 1,4 0 54,-4 0 1,4 5-43,-4 0 1,-1 0 6,-5-5 0,-1 0-1,-4 0 0,-4 0 29,-6 0 1,-1 0 10,1 0 0,0 0 33,-1 0 18,-6 0 18,5 0-254,-12 0 176,11 0-147,-11 0 138,5 0-46,-7 0-120,0 0-14,7 0 77,-5 0 1,5 2-98,-7 3 117,0-3-325,0 5 402,0-7 0,0 7 0,0 2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39:45.551"/>
    </inkml:context>
    <inkml:brush xml:id="br0">
      <inkml:brushProperty name="width" value="0.08571" units="cm"/>
      <inkml:brushProperty name="height" value="0.08571" units="cm"/>
    </inkml:brush>
  </inkml:definitions>
  <inkml:trace contextRef="#ctx0" brushRef="#br0">1169 281 8447,'9'-6'0,"4"4"0,-11-7 0,3 4 0,-1 3 0,1-3 0,-3-4 0,5 1 0,-7-3 0,0 1 0,0 6-362,0-9 0,0 9 28,0-6 495,0 6 0,0-4-17,0 2-43,0 5 103,0-13-321,-7 12 71,5-5-12,-5 0 0,5 5 68,-3-3-26,3 4 72,-4 1-47,6 0 227,0 0-209,-7 0-11,5 0 216,-5 0-188,7 0 0,0 6 50,0 5 1,-5-2-57,0 1 1,-1 6-5,6 4 0,0 6-13,0-5 1,0 7 8,0-2 1,0 8-35,0 3 0,0 1-22,0-2 0,0 3-90,0 2 1,0 2 69,0-6 0,2 1-17,3-2 1,-3-3 40,3 4 0,-1-4 66,1-2 1,-3-5-65,3 0 0,-3-2-11,-2 2 0,0 2 35,0-7 0,5 6 5,0-1 1,0-1-38,-5 1 0,0-1 27,0 7 1,0-6-4,0 0 0,0 1-9,0 10 1,2-4-10,3 3 1,-3-3-48,3-2 0,-3 0 19,-2 1 0,0-1 69,0 0 0,5 0 31,0 0 0,0-5 9,-5 0 1,0 0-53,0 6 1,0-6-24,0 0 0,0-6 15,0 6 0,0-1-47,0 1 0,0 1-6,0-6 1,0 7-10,0-2 0,0-2 28,0 2 1,0-2-2,0 2 1,0 4 56,0-4 1,0 3-48,0 2 0,0-5 54,0 0 1,2-5-46,3 5 1,-1-5 27,6 5 1,-6-7-22,1 2 1,2 1 2,-2-1 0,5 0 6,-5-5 0,1-1 3,-6 1 1,5-1-74,0 1 0,0 0 61,-5-1 1,5 1 44,1-1 1,-1-4-57,-5-1 21,0 1 1,0 4-1,0 1 0,0-6 2,0 1 0,0-6-11,0 5 0,2-5 2,3 6 1,-3-6-154,3 5 146,-4-6-17,-1 10 1,0-11 11,0 8 0,0-6 21,0 5 1,0-5-18,0 6 9,0-1 11,0 6 7,0-1-103,0 1 79,0 0-3,0-1-5,-6 1 34,4-1-68,-5 1-1,7-1-54,0 1 47,0 0 0,0-1 11,0 1 0,0-6-2,0 1 40,0-1-61,0 6 165,0-1-89,0 1 0,0-1 13,0 1 1,0-6-20,0 1 1,0-6 4,0 5 0,0-4-9,0 4 0,0-5 6,0 6-3,0-8-9,0 11 145,7-12-88,-5 12 13,4-13-48,-6 6 1,2-7 15,3 0-22,-3 0 31,5 0-135,-7 0 838,0 0-617,0-7-445,0 6 222,0-6-41,0 7 220,0 0-59,7 0 73,-5 0-64,5 0 30,-7 0-57,0 0 11,7 0-3,-6 0-40,6 0 36,0 0 1,-3 0-23,6 0 0,-5 0 21,6 0 0,-6 0-62,5 0 1,1 0 56,4 0 1,1 0 0,-1 0 1,6 0-5,0 0 1,2 0 0,-3 0 1,3 0-31,3 0 0,3 0 23,-3 0 1,4 0-60,1 0 1,0 0 56,0 0 1,1-6 10,-1 1 1,0 0-6,0 5 0,6 0-3,-1 0 1,0 0-5,-5 0 0,6-5 9,-1 0 1,2-1-78,-1 6 1,-4 0 66,3 0 1,2 0-58,-1 0 0,-1 0 48,-5 0 0,0 0 26,1 0 1,4 0-18,0 0 1,1 0 1,-6 0 1,0 0-23,0 0 1,6 0 12,-1 0 1,6 0 98,-6 0 0,7 0-65,-1 0 0,3 0 17,2 0 1,0 0-29,-1 0 1,1 0-83,0 0 1,0 0 47,0 0 1,-6 0-6,1 0 0,-1 0 20,6 0 0,-2 0 0,-3 0 0,1 0 53,-6 0 1,4 0-60,-4 0 1,6-5 147,-2 0 1,-1-5-78,2 4 0,-1 0 15,6 0 0,-5 3 61,-1-8 0,3 6 150,8-5 0,0 5-213,10-6 1,-8 8-52,8-2 1,-8 3-157,3 2 0,0-5 133,6-1 0,-6 1-159,0 5 1,-7 0 104,2 0 0,4 0-9,1 0 0,-3-5 60,-2 0 1,1 0 12,-1 5 0,2-6 13,-2 1 1,-2 0 18,8 5 0,-6-5 19,5 0 0,-5-1-44,5 6 1,-5 0 15,5 0 0,-7-1-10,2-4 1,-1 3 36,1-3 1,-4 3-25,4 2 0,-3 0 3,-3 0 1,3 0-21,3 0 0,-4 0 0,4 0 0,-3 0-16,-2 0 1,0 0 23,-1 0 1,1 0-4,0 0 1,0-5-2,-1-1 1,6 1-7,0 5 0,6-5-2,-6 0 0,0 0-2,-6 5 1,3-2 6,3-3 0,-4 3-2,4-3 1,-8 3-5,-3 2 1,6-2 5,5-3 0,0 3-13,-5-3 0,1 3 7,4 2 0,2 0-1,3 0 0,-1 0 11,-4 0 0,-2-5 0,7 0 0,-1 0 22,1 5 0,3 0-27,-2 0 1,2 0-19,3 0 1,-1 0 19,0 0 1,-4 0-16,-1 0 0,-5 0 15,5 0 1,0 0-16,6 0 0,-6 0 17,0 0 0,-5 0-2,5 0 0,-1 0-2,1 0 1,2 0 1,-7 0 1,5 0-5,-5 0 1,5 2 1,-5 3 0,2-3-2,-2 3 0,-2-4 4,7-1 0,-7 0-74,2 0 1,2 0 19,-2 0 0,0 2-11,-5 3 0,0-3 67,-1 3 0,0-3-28,-5-2 1,4 0 16,-3 0 1,6 0-22,-1 0 1,3 0 56,-8 0 0,-2 0-47,1 0 0,1 0 46,5 0 1,-2 0-26,-4 0 0,4 0 1,-3 0 0,3 0-8,2 0 0,-6 0-2,1 0 0,0 2-7,4 3 1,0-3 7,-5 3 1,2-3-33,-6-2 0,6 0 32,-1 0 1,-4 0-1,-2 0 0,2 0 1,-1 0 1,1 0 0,-2 0 0,-5 0 31,1 0 0,-1 0 5,-5 0 0,3 0 50,3 0 0,-6 0-72,0 0 1,-7 0 142,1 0 1,3 0-118,-2 0 0,-1 0-88,-4 0 49,0 0 0,-1 0-6,1 0 1,-1 0-8,1 0 1,-6 0 29,1 0 1,-6 0-112,5 0 88,1 0 1,4 0-12,1 0 1,-6 0 11,1 0-27,-1 0 1,6 0 28,-1 0 1,-4 0-3,-1 0 4,1 0-6,4 0 0,1 0 90,-1 0 0,-4 0-78,-1 0-30,1 0 1,4 0-45,1 0 1,-1 0-10,1 0 1,-6 0 29,1 0 0,-1 0-13,6 0 1,-1 0 41,1 0 0,0 0-11,-1 0 0,6 0 132,0 0 1,-6 0-135,-4 0 0,-1 0 130,6 0 0,-1 0 75,1 0-56,0 0-67,-1 0 5,1 0-87,-1 0 1,-4 0 92,-1 0 26,-6 0 1,4 0-48,-3 0 148,-3 0-132,5 0 234,-7 0-151,0 0-109,-7 0 5,5 0-129,-4 0-5,6 0-894,0 0 942,6 0 17,-4 0 15,5 0 383,-7 0-231,7 0 351,-5 0-116,5 0-412,-7 0 161,7 0 15,-6 0-5,6 0-63,-7 0-154,0 0-36,0-7 160,0 5-43,0-12 0,0 11 13,0-8 0,0 6-8,0-5 1,0 4 4,0-4 0,0 5 10,0-5 1,0 4 4,0-4 1,0 5-10,0-6 0,0 1 74,0-6 1,0 6-66,0 0 0,-5-1 96,0-4 1,0-1-67,5 0 1,0 1 12,0-1 1,0 1-23,0-1 0,-5 0 3,-1 1 1,1-3-119,5-2 1,0 1 113,0-7 0,0 5-91,0-5 1,0 0 72,0-5 0,0-1-40,0 1 0,0-2 26,0-3 1,0 1-1,0-6 1,0-1 40,0-5 0,0 6 7,0-1 1,0 6-8,0-6 0,0 1-25,0-6 1,0 5-18,0 1 1,0 4 25,0-4 1,0-1-135,0-5 0,0 6 28,0-1 1,5 0-66,1-4 0,4-1 119,-5 0 1,6 0-14,-6 0 0,5 1-35,-5-1 0,6-5 28,-6 0 0,0 0 44,-5 5 0,0 0-45,0 1 1,0-1 220,0 0 1,0 7-100,0 4 1,0 3-51,0 2 1,0-1-42,0 1 1,0 5-4,0 0 1,0 7-103,0-2 1,0-1 120,0 1 0,0-5-116,0 5 0,0 0 78,0 6 0,0-6 29,0 0 1,0-1-45,0 1 0,0 4 2,0-4 0,0 2 4,0-2 1,0 4-1,0-4 1,0 4 116,0 1 1,0 0-118,0 1 169,0-1-149,0 1 76,0-1-69,0 7 10,0-5 10,0 13-3,0-6-39,0 7-1310,0 0 1275,0 7 187,0-6-73,0 13-100,0-5 66,0 7 1,0-6-7,0 0 1,0-4-45,0 4 42,0-7-10,0 11 19,0-5 6,0 0 46,0 4-72,0-11 69,0 12 0,-2-12-47,-3 3 0,3-2 43,-3 3-50,3-5 1,1 6-4,-4-7 0,1 0-4,-6 0 0,5 0-2,-6 0 0,-4 0-28,-6 0 0,-7 0 31,2 0 1,-5-1 80,-6-5 1,-4 3-78,-11-7 1,2 4 166,-8-4 0,1 5-67,-5-6 1,-1 8-45,1-2 1,7-2-11,3 2 0,3-1 13,2 6 1,2 0-118,4 0 0,8-5 107,7 0 1,5 0-214,-5 5 0,7 0 47,-2 0 0,9 0-684,2 0 800,6 0 0,-3 0 0,7 0 0</inkml:trace>
  <inkml:trace contextRef="#ctx0" brushRef="#br0" timeOffset="193424">389 2028 8336,'-7'9'-615,"4"0"83,-8-4 208,1-3 0,-1 4 156,1-6 1,5 2-56,-6 3 251,8-3-80,-11 5 101,6-7 1,-3 0 100,1 0 0,5 0 37,-6 0 65,8 0 1,-6 0 110,4 0-84,3 0 363,-5 0-87,0 0-267,5 0 1,-4-2-59,6-3-269,0 3 0,6-5 113,5 7 0,3-5-171,1 0 1,6 0 10,0 5 0,12 0 98,-2 0 0,11 0-122,-1 0 0,6 0 60,5 0 0,3 0-38,8 0 0,6 0 47,4 0 0,-2 0-107,2 0 1,-7 0 175,1 0 1,-4 0 5,-6 0 1,-4 0 92,-6 0 1,-12 0-123,-4 0 0,-5 0 197,0 0-150,-3 0 120,-8 0 192,1 0-204,-8 0 64,-1 0-116,-7 0 0,-1 0-250,-5 0 252,5 0-582,-6 0 188,7 0-2882,0 0 2687,-7 0 479,5 0 0,-5 0 0,7 0 0,0 0 0</inkml:trace>
  <inkml:trace contextRef="#ctx0" brushRef="#br0" timeOffset="194498">1606 1935 8256,'-16'0'65,"7"0"356,-5 0 207,6 0 80,-1 0-64,2 0-47,7 0 64,0-7-884,0 5 1,0-7-448,0 4-110,0 3 579,7-4 1,2 7-63,6 4 0,6-1-18,0 6 1,5-1-1,-5 1 1,5 4 61,-5-3 0,5-3 180,-6 3 1,6-3 54,-5 3 0,0 1 92,-5-7 0,-1 5-32,1-4 1,-6 4-159,1-5 208,-8 0 1,4-3-72,-7 3 1,-7-3 309,-3 3 1,-6-3-49,-5-2 1,-1 2-32,-4 3 1,-4-3-111,4 3 0,-3-2 25,-2 3 0,5-5-190,0 5 0,1 0 134,-1 0 0,4-1-81,6-5 167,1 7-342,-1-5 131,7 4-335,2-6 17,7 0-551,0 0 367,7 0 0,-3 0 168,6 0 0,1-5-226,4 0 0,-4-5-401,-1 4 848,0-6 139,6 4 1,-6-3 568,1 1 510,-8 6-882,4-9 1,-5 11 392,3-3 28,-3-4 253,5 7-497,-7-12 0,0 11 376,0-8-343,0 8-274,-7-11 1,5 11-235,-3-8 1,1 8 149,-1-2 65,4 3-17,-6-5 0,5 5-295,-3-3 60,3 3-201,-5-5 44,7 6 210,-7-6 96,5 7-35,-5 0 0,6 0 90,-5 0-94,5 7-163,-6 1 1,5 6 67,-3-3-178,3 2 153,-5-4 1,7 1-60,0 1 69,0-8-73,0 11 747,0-12-221,0 5-195,0-7-633,0 0 387,-7-7-343,6 5 306,-6-12 1,5 13-994,-3-5 319,3 5 182,-5 1 1,5 0-548,-3 0 1156,3 0 0,-12 0 0,6 0 0</inkml:trace>
  <inkml:trace contextRef="#ctx0" brushRef="#br0" timeOffset="195646">311 1981 8007,'9'-6'-1786,"-1"4"2024,-2-3-153,-5 3 0,6 0 630,-7-3-478,7 3 0,-5-6 476,3 2-11,-3 5 308,-2-6-369,0 7-30,0-7-477,0 5-8,-7-5 0,-2 7-14,-6 0 0,-1 5 90,1 1 0,-1 4-274,0-5 0,-1 7-32,-4-1 1,2 1-6,-7-2 0,7 4 63,-2-4 0,4-1-114,1 1 1,1-4-104,-1 4 0,1-6 85,-1 1 0,6 2-258,-1-2 158,8 0-527,-11-5 476,12 0 1,-3 5 129,10 0 0,-1 1 91,6-6 0,0 1 12,6 5 1,1-5 64,4 5 1,-2 0-108,7 0 0,-5 4 149,5-5 1,0 6-115,5-6 0,-1 2 248,-4-2 0,3-3-85,-3 3 1,3-3 38,3-2 1,-3 0-72,-3 0 0,-3 0 336,-8 0 58,1 0-250,-1 0 0,-6-2 590,-4-3-450,-3-4 0,-4-7-10,-3 1 0,-2 4-91,-3 1 0,-4 0-28,4-6 0,-4 2-91,-2 4 0,0-2-172,1 6 0,-1-6 35,1 2 0,-1 3 132,0 2 0,3 1-196,2-1 0,-3 3 95,4-3 0,1 3 52,-1 2 54,6-6 19,-2 4-82,-1-5 17,5 7-425,-5 0 256,7 0 0,2 0-557,3 0 154,-3 0-136,5 0 295,-7 0 1,1 0-78,4 0 200,-3 0-22,5 0 502,-7 7-148,0-5 957,0 4-451,7-6 462,-5 0-390,5 0-285,-7 0-397,0 0-297,-7 0-9,5 0-413,-5 0 73,0 0-172,5 0-8,-4 0-230,-1 0 1072,5 0 0,-5 0 0,7 0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29.004"/>
    </inkml:context>
    <inkml:brush xml:id="br0">
      <inkml:brushProperty name="width" value="0.11429" units="cm"/>
      <inkml:brushProperty name="height" value="0.11429" units="cm"/>
      <inkml:brushProperty name="color" value="#E71224"/>
    </inkml:brush>
  </inkml:definitions>
  <inkml:trace contextRef="#ctx0" brushRef="#br0">1 109 12542,'0'9'-3206,"0"-2"3171,0-7-403,0 0 328,7 0 153,-5 0-35,4 0 1,-4 0 18,3 0-193,-3 0 1,7 0 269,-4 0-54,-3 0 0,6 0-137,-2 0 148,-5 0-75,13 0 0,-10 0 37,6 0 0,-5 0-63,6 0 1,-6 0 32,5 0 1,-5 0 0,6 0 1,-6 0 8,5 0-2,1 0 1,4 0 26,1 0 0,0 0-27,-1 0 1,-4 0 66,-1 0 0,0 0-57,6 0 1,0 0 86,-1 0 1,1 0-88,-1 0 0,1 0 4,0 0 0,-1 0 17,1 0-18,-1 0 1,1 0-51,0 0 1,-1 0 51,1 0 1,-1 0-49,1 0 1,-6 0 35,1 0 0,-1 0-39,6 0 32,-1 0 1,1 0 0,0 0 1,-1 0 1,1 0 0,-1 0 0,1 0 0,-6 0-26,1 0 0,-1 0 23,6 0 1,-1 0-2,1 0 0,0 0-1,-1 0 1,6 0 3,0 0 1,0 0-1,-6 0 1,1 0 1,-1 0 1,6 0 32,0 0 1,0 0 5,-6 0 0,1 0-13,-1 0 1,1 0-17,0 0 0,-1 0-19,1 0 0,-1-2 29,1-3 1,0 3-16,-1-3 0,1 3-9,-1 2 0,1 0-8,0 0 0,-1 0 4,1 0 0,-1 0 0,1 0 0,0 0 2,-1 0 1,6 0 2,0 0 1,0 0-5,-6 0 0,1 0-2,-1 0 0,6 0 6,0 0 1,0 0 20,-6 0 1,3 0 2,2 0 0,-2 0-2,3 0 1,-4 0 4,-1 0 1,1 0 47,4 0 1,-4 0-57,4 0 0,-4 0-16,-1 0 1,5 0 19,-1 0 1,1 0-23,-5 0 1,1 0 0,4 0 0,-4 0-9,4 0 0,1 0 4,-1 0 0,2 0-5,-2 0 1,-4 0-3,4 0 0,1 0 11,-1 0 1,5 0-2,-5 0 1,5 0 1,-5 0 0,1 0 5,-1 0 1,-4 0 18,4 0 1,2 0 2,-3 0 0,3 0-20,-2 0 1,-4 0 3,4 0 0,1 0 4,-1 0 0,0 0-5,-5 0 1,-1 0 28,1 0 1,-1 0-26,1 0 1,0 0-28,-1 0 0,1 0-9,-1 0 1,3 0-8,2 0 0,-2 0 31,3 0 1,1 0-1,-1 0 0,5 0 18,-5 0 1,5 0-23,-6 0 0,3 5-8,-2 1 1,-2-1 5,7-5 0,-7 0 90,2 0 0,-2 0-25,2 0 0,-4 0 8,4 0 0,-4 0-56,-1 0 0,-1 0 5,1 0 1,-1 0-19,1 0 1,1 0 42,4 0 1,-4 0-84,4 0 0,-2 0 56,2 0 0,-4 0-79,4 0 0,3 0 52,2 0 1,-1 0-7,1 0 1,-5 0 14,5 0 0,-6 0 0,6 0 0,-1 0 3,1 0 0,1 0-5,-6 0 0,2 0 47,-3 0 0,3 0-43,3 0 0,-2 0 7,-3 0 0,-2 0 49,7 0 0,-7 0 6,2 0 1,1 0-28,-1 0 0,5 0-1,-5 0 0,5 0-40,-5 0 0,5 0 32,-5 0 0,1 0-19,-1 0 0,-2 0 9,7 0 0,-7 0-9,2 0 0,1 0-2,-1 0 0,5 0-3,-5 0 0,1 0 2,-1 0 0,-3 0-2,2 0 0,3 0-15,-2 0 1,5 0 20,-5 0 0,6 0-9,-1 0 1,-1 0 3,0 0 1,1 0-19,6 0 1,-5 0 32,5 0 1,-6 0 1,5 0 0,0-2 6,-5-3 0,9 3 4,1-3 0,0 3 92,-4 2 0,-1 0-98,0 0 0,0-1 11,0-5 0,1 5 1,-1-5 0,-5 5-66,0 1 1,0 0 29,5 0 0,-2 0-9,-3 0 0,4 0-44,-4 0 1,3 0-16,3 0 0,-7 0 27,1 0 1,0 5 4,6 0 1,4 0-3,0-5 1,1 0 4,-6 0 1,0 0 74,0 0 1,1 0-41,-1 0 1,0 0 6,0 0 0,-5 0 8,0 0 0,0 0 8,5 0 0,-5 0-42,0 0 0,-1 0 20,1 0 1,7 0-59,-7 0 0,5 0 51,-10 0 1,5 0-22,-6 0 0,8 0-2,-2 0 0,-3 0 0,-3 0 1,3 0 14,-2 0 1,5 0 8,-6 0 1,1 0 0,-5 0 1,-1 0-22,1 0 44,7 0 1,-6 0-33,4 0-1,-4 0 1,-1 0-5,-1 0 1,1 0-4,-1 0 1,-4 5-13,-1 1 1,1-1-1,4-5 1,1 0 11,-1 0 0,1 0 2,0 0 0,-1 0 29,1 0 0,-1 0-27,1 0 0,5 0 4,0 0 1,-1 2 0,-4 3 1,0-3 5,-1 3 0,2-4 43,4-1 0,-3 0 3,2 0 0,-7 0-53,-3 0 0,0 0 20,6 0 0,-6 0-10,1 0 1,-6 0 13,5 0 1,-4 0-33,4 0 0,-5 0-12,6 0 0,-6 0-8,5 0 0,-5 0 25,6 0 2,-1 0 1,6 0 32,-1 0 1,1 0-29,0 0 0,-1 0 49,1 0 0,-1 0-44,1 0 1,-1 0 171,1 0 1,0 0-93,-1 0 0,1 0 17,-1 0 0,1 0-44,0 0 0,4 0 3,1 0 1,2 0-31,-2 0 0,-2-5 31,7 0 0,-2 0-65,2 5 0,3 0 55,-3 0 0,-1 0-94,1 0 1,-6-5 56,6-1 0,-7 1-4,2 5 1,-3 0 33,-3 0 0,1 0 34,-1 0-73,1 0 1,0 0 39,-1 0-102,1 0 108,-1 0-141,1 0 1,-6 0 78,1 0 0,-6 0-9,5 0 0,-4 0 4,4 0 5,0 0 1,6 2-3,0 3 1,-1-3 4,1 3 0,-1-3 89,1-2 1,-1 0-81,1 0 1,0 0 24,-1 0 0,1 0-14,-1 0 1,6 0 1,0 0 1,0 0 39,-6 0 0,3 0-37,3 0 1,-4 0 6,4 0 0,-2 0-5,2 0 1,-2 0-77,7 0 0,-6 0 69,6 0 1,-5 0-36,5 0 1,-5 0 80,5 0 0,-5 0 0,5 0 1,-7 0-32,2 0 1,1 0 1,-1 0 0,0 0 30,-6 0 1,1-2-30,0-3 0,-1 3-33,1-3 0,-6 3 38,1 2 0,-1 0-64,6 0 1,-1 0-21,1 0 0,-4 0-10,3 0 1,-8 0 11,9 0 1,-2 0-8,7 0 0,-4 0 73,4 0 0,-2 0-39,2 0 1,-2 0 50,7 0 1,-6 0-47,6 0 1,0 0 5,6 0 0,-6 0 10,0 0 0,0 0 9,5 0 0,-5 0 15,0 0 0,-2 0 2,2 0 1,4 0-5,-4 0 0,1 0-19,-1 0 1,2 0 83,-7 0 1,6 0-72,-1 0 1,-1-5-15,1 0 1,-5 0 10,5 5 0,-6 0-1,6 0 0,-1 0-18,1 0 0,1 0-3,-6 0 0,5 0-24,-5 0 1,5 0 34,-5 0 1,-1 0 83,-4 0 0,1 0-83,4 0 0,-3 0 69,2 0 1,-2 0-43,-3 0 1,1 0 7,-1 0 0,1 0-174,0 0 1,-1 0 159,1 0 0,-1 0-137,1 0 0,5 0 109,0 0 1,-1 0-13,-4 0 1,5-2-15,0-3 0,1 3 53,-1-3 1,-2 3 17,7 2 0,-5 0 28,5 0 0,-5 0-43,5 0 0,-7 0 7,1 0 0,3-2-32,-2-3 1,5 3 17,-5-3 0,1 3-57,-1 2 1,1 0 41,4 0 0,-1 0-6,-5 0 0,-2-5-3,3 0 1,1 0 7,-1 5 1,5 0 3,-5 0 0,5 0-4,-6 0 1,6 0 5,-5 0 1,5 0-7,-5 0 1,5 0 4,-5 0 0,5 0 21,-5 0 0,1 0 59,-1 0 0,-4 0-38,4 0 0,2 0 4,-3 0 1,3 0-66,-2 0 0,-4-2 44,4-3 1,-4 3-69,-1-3 1,5 3 58,-1 2 1,1 0-43,-5 0 0,1 0-9,4 0 1,-4 0-13,4 0 1,-4 0 29,-1 0 1,5 0-2,-1 0 1,6 0 9,-5 0 0,7 0-1,-2 0 1,2 0 61,-2 0 0,3 0-61,-3 0 0,4 0 18,1 0 1,0 0-9,0 0 1,-5 0 135,0 0 0,0 0-139,5 0 1,1-5 1,-1 0 1,-2 0-155,-3 5 1,5 0 160,1 0 1,-3 0-29,2 0 0,0 0 9,-5 0 0,6 0 2,4 0 0,-3 0-5,3 0 0,-3 0 16,-2 0 0,1 0-4,-1 0 1,-2 0 9,-3 0 0,2 0 73,-7 0 1,1-6-77,-1 1 1,2 0 38,3 5 0,-4 0-33,-6 0 1,1 0 10,4 0 0,-4 0-98,4 0 1,-4 0-7,-1 0 1,1 0 27,4 0 0,-4 0-134,4 0 1,-2 0 141,2 0 0,-4 0-13,4 0 0,2 0-23,-2 0 1,1 0-29,-1 0 1,-4 0 153,4 0 0,2 0-46,-3 0 1,3 0 191,-2 0 1,-2 2-156,7 3 0,-6-3-65,6 3 0,-6-3-7,0-2 0,5 0 25,1 0 1,-2 0-131,2 0 0,-5 0 105,5 0 0,-6 0-71,6 0 1,-7 0 103,2 0 1,-3 0-8,-3 0 1,6 0-53,0 0 0,-6 0-51,-4 0 1,-1 0 0,1 0 30,-1 0-503,-7 0 357,4 0 0,-8 0-859,-5 0 1085,-2 0 0,-15 0 0,-1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33.01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63 156 6157,'0'9'0,"0"-2"0,0-7 0,0 0 0,0 7 0,0-5 0,0 5 0,-7-7 0,-2 0 0</inkml:trace>
  <inkml:trace contextRef="#ctx0" brushRef="#br0" timeOffset="2552">109 234 8068,'0'-8'-1021,"0"1"0,0 5 1021,0-3 0,0 3 0,0-7 0,0 4 0,0 4 0,0-6 0,0 0 0,0 3 0,0-6-15,0 6 191,0-3-69,0 0 0,0 4-9,0-7-50,0 6 1,0-5 338,0 4-320,0 4 1,-1-8 157,-4 4-144,3 3 0,-5-7 6,7 4 44,0 3-69,0-12 0,0 11 49,0-7-5,0 6-100,0-10 95,-7 13-46,5-13 47,-5 12-235,7-5 360,0 0 4,0 5-54,0-5 1,0 14 49,0 4 1,0 3-74,0 1 1,0 3-55,0 2 0,0 5-44,0 6 0,0 0 67,0 0 1,0 2-91,0 4 0,0-3 53,0 8 1,0-6-43,0 6 1,0-8-36,0 3 1,5-4-91,1-2 0,-1-5 90,-5 0 74,0-7 65,0 3-72,0-6-65,0 0-1,0-8-1,0 6 0,0-10-50,0 6 18,0-6 0,0 4-67,0-3 101,0-3-147,0 5 1,0-5 17,0 3-61,0-3 75,0 5-11,0-7-241,0 0-105,0-7 114,0 5 120,0-5 1,0 5-67,0-3 109,0 3 0,0-6 62,0 3-131,-7 3 104,5-12 43,-5 5 0,7-1 206,0-1 1,-5 6-34,0-5-72,0 6-77,5-9 0,0 9-6,0-6-239,0 6 277,0-3 0,-2 2-341,-3 0 391,3 0 0,-5 5 0,7-7 0,0-2 0</inkml:trace>
  <inkml:trace contextRef="#ctx0" brushRef="#br0" timeOffset="3023">47 640 7502,'-9'0'437,"2"0"-193,7 0 6,0 0 141,0-7-156,0 5-26,-6-5 36,4 7-67,-5 0-115,7 0-298,0 0 212,0-7 6,0 6-143,0-6 90,-7 7-41,5 0 70,-5 0 53,7 0-1112,0 0 1,0 0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38.656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203 310 6252,'-8'0'279,"1"0"-334,7 0 701,0 0-451,-7 0-99,5 0-106,-5 0 108,7 0-8,0 0 41,0 7 35,0-5-84,0 5 119,0 0-151,0 2 0,0 6 68,0 1 1,0 1 10,0 4 1,0-2 0,0 7 0,0 0-36,0 5 0,0 2 17,0 3 0,0 3 161,0 2 1,0 4-105,0-3 1,0 3-136,0 2 0,0-1 84,0 1 1,0-7-89,0-3 1,0-5 25,0 0 1,0-3-165,0-3 0,0-3 151,0-8-264,0 1-132,0-8 216,0-1 268,0-7-157,0-7 1,0-1-130,0-8 0,0-5 4,0 1 0,0-8-95,0 2 1,0-5 31,0-6 0,0 3 111,0-8 1,0 2 156,0-1 0,0 1-105,0 3 0,0 3 89,0-8 0,0 7-74,0-1 1,0 3 160,0 2 1,0 0-106,0 0 1,0 5-41,0 0 1,0 7 37,0-2 0,5 3 17,1 3-173,-1-1 77,-5 1 77,0-1-68,0 7-32,0 2 0,0 9 116,0 3 1,0 4 110,0 7 0,0 1 188,0 4 0,-2 3-104,-3 7 0,3 2-113,-3 3 1,-2-1-21,2 7 1,-2-1 48,2 6 0,3-5-7,-3-1 0,1-4-28,-1 4 1,3-6-15,-3 1 1,3-3-116,2-2 1,0-6-137,0-4 1,0-4-21,0-2-16,0-6 199,0-2-540,0-7 134,0 0 60,0-7 1,2 0-99,3-3 0,-3-4-53,3 4 0,2-4 492,-2-2 0,8-6 0,-5-3 0</inkml:trace>
  <inkml:trace contextRef="#ctx0" brushRef="#br0" timeOffset="1086">219 139 8219,'-9'0'-384,"2"0"1,7-2 405,0-3 235,-6 3 7,4-5 71,-5 7-148,0 0 24,5 0 269,-5 7-239,0 2-50,6 6 1,-12 1-53,8 0 0,-2-1 2,2 1 1,2-1 17,-8 1 1,3 5-141,-3 0 0,-1-1-3,7-4 0,-7 0-115,1-1 1,3 1 114,-3-1 0,8-4-357,-2-1-160,-4-6 153,7 3 162,-5-7 0,7-7 59,0-4 0,0-3-160,0-1 0,2-6 69,3 0 0,2-7 24,4 2 0,2-3 268,-2-2 1,1 5-132,-2 0 1,4 2 114,-3-2 0,-3-2-18,3 7 0,-8 0 708,2 6-279,4-1-193,-7 7 1,5 4 16,-7 10 0,0 4 91,0 7 1,0 6-65,0 4 1,0 2-143,0-2 1,0 3-46,0-3 0,1 4 50,5 1 1,-5-2-290,5-3 1,2 2 92,3-7 0,-3 0-164,3-6 1,-3 1 10,3 0 0,3-6 10,-4 0 0,-1-6 239,1 1-116,-7-3 0,6-2 250,-4 0-136,-3 0 424,5 0-135,-7 0-433,0-7 1,-5 3 70,0-6 0,-6 5-183,6-6 0,-7 6 128,1-5 49,-2 6 1,-3-8-102,0 7 78,1-7 1,-1 10-35,1-3 1,4 3 8,1 2 1,5-5-284,-6 0 87,8 0-113,-4 5-184,7 7 314,0 1 1,7 6-413,3-4 0,4 4 191,2-3 1,-1-3-629,1 3 1074,-1-8 0,8 11 0,1-5 0</inkml:trace>
  <inkml:trace contextRef="#ctx0" brushRef="#br0" timeOffset="1901">79 778 8136,'-2'-10'0,"-3"0"0,1 6-203,-6-1 1,5-2 173,-6 2 321,8 0 1,-6 5 274,4 0-442,3 0 1,-6 6 253,2 5 0,5 3-70,-5 1 0,5 6-97,1 0 1,1 1-40,5-1 0,-3-2-199,7 7 0,1-7-5,4 2 1,1 2-196,0-3 1,-6 0 265,0-10 0,1 4 12,4-4 1,1 2-258,0-1 1,-6-4 130,0-7 0,-1 1 77,2 5 14,2-5 0,-11 4 25,3-10 1,2 2-104,-2-8 1,1 1-135,-6-6 1,5-4 9,0-1 0,0-2 153,-5 3 1,0 2 72,0-3 0,0 4-113,0 1 1,0 6 198,0 0-178,0-1 1,0 1-320,0-1 234,0 8 109,0-4 232,0 7 88,0 0-226,0 7 198,0-5 1,-2 5 193,-3-7-276,4 7 1,-12-4-130,8 7 1,-7-6-4,2 1 0,1-1-12,-1 1 1,-1-3 44,-4 3 1,1-2-96,3 2 0,-2-3 117,2 3-240,-3-3 203,-1-2-630,-1 0-233,0 7-254,8-5 184,1 5 498,14-7 1,1 0-215,8 0 1,5-6 579,0 1 0,6-7 0,-2 3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5-23T16:44:41.849"/>
    </inkml:context>
    <inkml:brush xml:id="br0">
      <inkml:brushProperty name="width" value="0.08571" units="cm"/>
      <inkml:brushProperty name="height" value="0.08571" units="cm"/>
      <inkml:brushProperty name="color" value="#E71224"/>
    </inkml:brush>
  </inkml:definitions>
  <inkml:trace contextRef="#ctx0" brushRef="#br0">185 32 7239,'-8'0'688,"1"0"-521,7 0 99,-7 0-82,5 0-21,-5 0 102,7 0-2,-7 0 164,6 0-305,-13 7 0,10 0-42,-6 3 0,5 4 43,-6-4 0,6 4-160,-5 2 1,1-1 29,-1 1 1,-3 0-89,8-1 0,-5-4 94,5-1 0,-6-5-372,6 6 49,0-8 53,-2 4-60,5-7 1,-3-7 88,10-3 1,-1-6 67,6-5 0,-5 4 127,6-4 1,-6 4 152,5 1 1,-5 1-116,6-1 1,-6 2-12,5 4 194,-6-4 1,5 7 102,-4-3 214,-3 3-289,4 7 1,-4 0 450,3 0-401,-3 7 0,5 1-142,-7 8 0,2-1 6,3 1 0,-3 0-110,3-1-198,4 1 0,-6-1 102,7 1 0,-4-6-83,4 1 0,-5-6-134,6 5 177,-8-6 65,11 10 1,-11-13-17,8 5 0,-8-3-56,2 2 61,-3-3 100,-2 5 1149,0-7-691,0 0 0,-7-5-353,-3 0 1,1-2 178,-1 1-118,-1 5 0,-4-11 33,-1 6 0,6-1-96,-1 2 1,6 4-211,-5-5 1,5 5-852,-6 1 283,8 0 368,-4 0-2591,7 0 2874,0 0 0,7 7 0,1 1 0</inkml:trace>
  <inkml:trace contextRef="#ctx0" brushRef="#br0" timeOffset="651">61 484 8112,'-9'0'25,"-5"-7"110,12 5 215,-5-4 0,7 12-81,0 5 1,7 3-131,4 1 1,3 6-41,1 0 0,1 5-315,-1-5 1,1 5 126,0-6 0,-1 6 123,1-5 1,-1 0-70,1-5 0,0-1 82,-1 1 5,1-1-69,-1-6 420,-6-2 187,-2-7 251,-7 0-847,0 0 0,-2-7 67,-3-3 0,2 1-71,-8-1 0,6-1 103,-5-4 1,4-1-373,-4 0 123,7 1 1,-10-1-57,8 1 1,-2-1-215,2 0 163,3 1 1,-5-1 124,7 1 0,0 4 50,0 1 1,0 5 362,0-6-186,0 8 64,0-4 34,0 7 245,-6 0 47,4 0-238,-5 7-135,0 2 0,3 1-24,-6 0 1,7-5-81,-3 6 1,3-8 91,-2 3 1,1 0-233,-6 0 1,5-1 19,-6-5 0,6 2-367,-5 3-12,6-3 375,-10 4 0,11-6-970,-8 0 400,8 0 692,-11 0 0,12 0 0,-5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06563-E558-4469-A0F1-A4EEF2A1EFDB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50934-5E47-41CC-9083-09862E7479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7892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920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err="1"/>
              <a:t>Introduction</a:t>
            </a:r>
            <a:r>
              <a:rPr lang="it-IT"/>
              <a:t> of UOC (</a:t>
            </a:r>
            <a:r>
              <a:rPr lang="it-IT" err="1"/>
              <a:t>unified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control) concept and </a:t>
            </a:r>
            <a:r>
              <a:rPr lang="it-IT" err="1"/>
              <a:t>architecture</a:t>
            </a:r>
            <a:endParaRPr lang="it-IT"/>
          </a:p>
          <a:p>
            <a:endParaRPr lang="it-IT"/>
          </a:p>
          <a:p>
            <a:r>
              <a:rPr lang="it-IT" dirty="0"/>
              <a:t>Flows </a:t>
            </a:r>
            <a:r>
              <a:rPr lang="it-IT" dirty="0" err="1"/>
              <a:t>represented</a:t>
            </a:r>
            <a:r>
              <a:rPr lang="it-IT" dirty="0"/>
              <a:t> </a:t>
            </a:r>
            <a:r>
              <a:rPr lang="it-IT" dirty="0" err="1"/>
              <a:t>here</a:t>
            </a:r>
            <a:r>
              <a:rPr lang="it-IT" dirty="0"/>
              <a:t>, are information flows </a:t>
            </a:r>
            <a:r>
              <a:rPr lang="it-IT" dirty="0" err="1"/>
              <a:t>related</a:t>
            </a:r>
            <a:r>
              <a:rPr lang="it-IT" dirty="0"/>
              <a:t> to </a:t>
            </a:r>
            <a:r>
              <a:rPr lang="it-IT" dirty="0" err="1"/>
              <a:t>applications</a:t>
            </a:r>
            <a:r>
              <a:rPr lang="it-IT" dirty="0"/>
              <a:t> running </a:t>
            </a:r>
            <a:r>
              <a:rPr lang="it-IT" dirty="0" err="1"/>
              <a:t>at</a:t>
            </a:r>
            <a:r>
              <a:rPr lang="it-IT" dirty="0"/>
              <a:t> the </a:t>
            </a:r>
            <a:r>
              <a:rPr lang="it-IT" dirty="0" err="1"/>
              <a:t>plant</a:t>
            </a:r>
            <a:r>
              <a:rPr lang="it-IT" dirty="0"/>
              <a:t>/corporate or business </a:t>
            </a:r>
            <a:r>
              <a:rPr lang="it-IT" dirty="0" err="1"/>
              <a:t>level</a:t>
            </a:r>
            <a:endParaRPr lang="it-IT" dirty="0"/>
          </a:p>
          <a:p>
            <a:endParaRPr lang="it-IT" dirty="0"/>
          </a:p>
          <a:p>
            <a:r>
              <a:rPr lang="it-IT" dirty="0"/>
              <a:t>The business </a:t>
            </a:r>
            <a:r>
              <a:rPr lang="it-IT" dirty="0" err="1"/>
              <a:t>level</a:t>
            </a:r>
            <a:r>
              <a:rPr lang="it-IT" dirty="0"/>
              <a:t> (IT data </a:t>
            </a:r>
            <a:r>
              <a:rPr lang="it-IT" dirty="0" err="1"/>
              <a:t>lake</a:t>
            </a:r>
            <a:r>
              <a:rPr lang="it-IT" dirty="0"/>
              <a:t>, </a:t>
            </a:r>
            <a:r>
              <a:rPr lang="it-IT" dirty="0" err="1"/>
              <a:t>application</a:t>
            </a:r>
            <a:r>
              <a:rPr lang="it-IT" dirty="0"/>
              <a:t> and </a:t>
            </a:r>
            <a:r>
              <a:rPr lang="it-IT" dirty="0" err="1"/>
              <a:t>presentation</a:t>
            </a:r>
            <a:r>
              <a:rPr lang="it-IT" dirty="0"/>
              <a:t>) can be </a:t>
            </a:r>
            <a:r>
              <a:rPr lang="it-IT" dirty="0" err="1"/>
              <a:t>represented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cloud apps</a:t>
            </a:r>
          </a:p>
          <a:p>
            <a:r>
              <a:rPr lang="it-IT" dirty="0"/>
              <a:t>AOM (</a:t>
            </a:r>
            <a:r>
              <a:rPr lang="it-IT" dirty="0" err="1"/>
              <a:t>augmented</a:t>
            </a:r>
            <a:r>
              <a:rPr lang="it-IT" dirty="0"/>
              <a:t> </a:t>
            </a:r>
            <a:r>
              <a:rPr lang="it-IT" dirty="0" err="1"/>
              <a:t>operations</a:t>
            </a:r>
            <a:r>
              <a:rPr lang="it-IT" dirty="0"/>
              <a:t> management) can be </a:t>
            </a:r>
            <a:r>
              <a:rPr lang="it-IT" dirty="0" err="1"/>
              <a:t>represented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an AI (</a:t>
            </a:r>
            <a:r>
              <a:rPr lang="it-IT" dirty="0" err="1"/>
              <a:t>Artificial</a:t>
            </a:r>
            <a:r>
              <a:rPr lang="it-IT" dirty="0"/>
              <a:t> intelligence) </a:t>
            </a:r>
            <a:r>
              <a:rPr lang="it-IT" dirty="0" err="1"/>
              <a:t>entity</a:t>
            </a:r>
            <a:endParaRPr lang="it-IT" dirty="0"/>
          </a:p>
          <a:p>
            <a:r>
              <a:rPr lang="it-IT" dirty="0"/>
              <a:t>UOC (</a:t>
            </a:r>
            <a:r>
              <a:rPr lang="it-IT" dirty="0" err="1"/>
              <a:t>unified</a:t>
            </a:r>
            <a:r>
              <a:rPr lang="it-IT" dirty="0"/>
              <a:t> </a:t>
            </a:r>
            <a:r>
              <a:rPr lang="it-IT" dirty="0" err="1"/>
              <a:t>operations</a:t>
            </a:r>
            <a:r>
              <a:rPr lang="it-IT" dirty="0"/>
              <a:t> control) can be </a:t>
            </a:r>
            <a:r>
              <a:rPr lang="it-IT" dirty="0" err="1"/>
              <a:t>represented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system </a:t>
            </a:r>
            <a:r>
              <a:rPr lang="it-IT" dirty="0" err="1"/>
              <a:t>representing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 info and dashboards</a:t>
            </a:r>
          </a:p>
          <a:p>
            <a:r>
              <a:rPr lang="it-IT" dirty="0"/>
              <a:t>MES/MOM (Manufacturing </a:t>
            </a:r>
            <a:r>
              <a:rPr lang="it-IT" dirty="0" err="1"/>
              <a:t>Execution</a:t>
            </a:r>
            <a:r>
              <a:rPr lang="it-IT" dirty="0"/>
              <a:t> System/Manufacturing Operations Management) are </a:t>
            </a:r>
            <a:r>
              <a:rPr lang="it-IT" dirty="0" err="1"/>
              <a:t>specific</a:t>
            </a:r>
            <a:r>
              <a:rPr lang="it-IT" dirty="0"/>
              <a:t> industrial </a:t>
            </a:r>
            <a:r>
              <a:rPr lang="it-IT" dirty="0" err="1"/>
              <a:t>applications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2494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err="1"/>
              <a:t>As</a:t>
            </a:r>
            <a:r>
              <a:rPr lang="it-IT"/>
              <a:t> the </a:t>
            </a:r>
            <a:r>
              <a:rPr lang="it-IT" err="1"/>
              <a:t>previous</a:t>
            </a:r>
            <a:r>
              <a:rPr lang="it-IT"/>
              <a:t> one.</a:t>
            </a:r>
          </a:p>
          <a:p>
            <a:r>
              <a:rPr lang="it-IT"/>
              <a:t>Goal of </a:t>
            </a:r>
            <a:r>
              <a:rPr lang="it-IT" err="1"/>
              <a:t>this</a:t>
            </a:r>
            <a:r>
              <a:rPr lang="it-IT"/>
              <a:t> slide </a:t>
            </a:r>
            <a:r>
              <a:rPr lang="it-IT" err="1"/>
              <a:t>is</a:t>
            </a:r>
            <a:r>
              <a:rPr lang="it-IT"/>
              <a:t> to show </a:t>
            </a:r>
            <a:r>
              <a:rPr lang="it-IT" err="1"/>
              <a:t>that</a:t>
            </a:r>
            <a:r>
              <a:rPr lang="it-IT"/>
              <a:t> AOM and UOC can be </a:t>
            </a:r>
            <a:r>
              <a:rPr lang="it-IT" err="1"/>
              <a:t>implemented</a:t>
            </a:r>
            <a:r>
              <a:rPr lang="it-IT"/>
              <a:t> </a:t>
            </a:r>
            <a:r>
              <a:rPr lang="it-IT" err="1"/>
              <a:t>also</a:t>
            </a:r>
            <a:r>
              <a:rPr lang="it-IT"/>
              <a:t> </a:t>
            </a:r>
            <a:r>
              <a:rPr lang="it-IT" err="1"/>
              <a:t>without</a:t>
            </a:r>
            <a:r>
              <a:rPr lang="it-IT"/>
              <a:t> data </a:t>
            </a:r>
            <a:r>
              <a:rPr lang="it-IT" err="1"/>
              <a:t>lakes</a:t>
            </a:r>
            <a:r>
              <a:rPr lang="it-IT"/>
              <a:t> of apps running in cloud.</a:t>
            </a:r>
          </a:p>
          <a:p>
            <a:r>
              <a:rPr lang="it-IT"/>
              <a:t>The </a:t>
            </a:r>
            <a:r>
              <a:rPr lang="it-IT" err="1"/>
              <a:t>presentation</a:t>
            </a:r>
            <a:r>
              <a:rPr lang="it-IT"/>
              <a:t> </a:t>
            </a:r>
            <a:r>
              <a:rPr lang="it-IT" err="1"/>
              <a:t>layer</a:t>
            </a:r>
            <a:r>
              <a:rPr lang="it-IT"/>
              <a:t> stays </a:t>
            </a:r>
            <a:r>
              <a:rPr lang="it-IT" err="1"/>
              <a:t>because</a:t>
            </a:r>
            <a:r>
              <a:rPr lang="it-IT"/>
              <a:t> UOC (</a:t>
            </a:r>
            <a:r>
              <a:rPr lang="it-IT" err="1"/>
              <a:t>unified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control) </a:t>
            </a:r>
            <a:r>
              <a:rPr lang="it-IT" err="1"/>
              <a:t>has</a:t>
            </a:r>
            <a:r>
              <a:rPr lang="it-IT"/>
              <a:t> the </a:t>
            </a:r>
            <a:r>
              <a:rPr lang="it-IT" err="1"/>
              <a:t>ability</a:t>
            </a:r>
            <a:r>
              <a:rPr lang="it-IT"/>
              <a:t> to publish dashboards in cloud.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6730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Cloud and </a:t>
            </a:r>
            <a:r>
              <a:rPr lang="it-IT" err="1"/>
              <a:t>BIs</a:t>
            </a:r>
            <a:r>
              <a:rPr lang="it-IT"/>
              <a:t> (business intelligence) systems are </a:t>
            </a:r>
            <a:r>
              <a:rPr lang="it-IT" err="1"/>
              <a:t>dedicated</a:t>
            </a:r>
            <a:r>
              <a:rPr lang="it-IT"/>
              <a:t> to business </a:t>
            </a:r>
            <a:r>
              <a:rPr lang="it-IT">
                <a:sym typeface="Wingdings" panose="05000000000000000000" pitchFamily="2" charset="2"/>
              </a:rPr>
              <a:t> </a:t>
            </a:r>
            <a:r>
              <a:rPr lang="it-IT" err="1">
                <a:sym typeface="Wingdings" panose="05000000000000000000" pitchFamily="2" charset="2"/>
              </a:rPr>
              <a:t>only</a:t>
            </a:r>
            <a:r>
              <a:rPr lang="it-IT">
                <a:sym typeface="Wingdings" panose="05000000000000000000" pitchFamily="2" charset="2"/>
              </a:rPr>
              <a:t> informative</a:t>
            </a:r>
          </a:p>
          <a:p>
            <a:r>
              <a:rPr lang="it-IT">
                <a:sym typeface="Wingdings" panose="05000000000000000000" pitchFamily="2" charset="2"/>
              </a:rPr>
              <a:t>AOM (</a:t>
            </a:r>
            <a:r>
              <a:rPr lang="it-IT" err="1">
                <a:sym typeface="Wingdings" panose="05000000000000000000" pitchFamily="2" charset="2"/>
              </a:rPr>
              <a:t>augmented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operations</a:t>
            </a:r>
            <a:r>
              <a:rPr lang="it-IT">
                <a:sym typeface="Wingdings" panose="05000000000000000000" pitchFamily="2" charset="2"/>
              </a:rPr>
              <a:t> management) and UOC (</a:t>
            </a:r>
            <a:r>
              <a:rPr lang="it-IT" err="1">
                <a:sym typeface="Wingdings" panose="05000000000000000000" pitchFamily="2" charset="2"/>
              </a:rPr>
              <a:t>unified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operations</a:t>
            </a:r>
            <a:r>
              <a:rPr lang="it-IT">
                <a:sym typeface="Wingdings" panose="05000000000000000000" pitchFamily="2" charset="2"/>
              </a:rPr>
              <a:t> control) are </a:t>
            </a:r>
            <a:r>
              <a:rPr lang="it-IT" err="1">
                <a:sym typeface="Wingdings" panose="05000000000000000000" pitchFamily="2" charset="2"/>
              </a:rPr>
              <a:t>dedicated</a:t>
            </a:r>
            <a:r>
              <a:rPr lang="it-IT">
                <a:sym typeface="Wingdings" panose="05000000000000000000" pitchFamily="2" charset="2"/>
              </a:rPr>
              <a:t> to </a:t>
            </a:r>
            <a:r>
              <a:rPr lang="it-IT" err="1">
                <a:sym typeface="Wingdings" panose="05000000000000000000" pitchFamily="2" charset="2"/>
              </a:rPr>
              <a:t>operations</a:t>
            </a:r>
            <a:r>
              <a:rPr lang="it-IT">
                <a:sym typeface="Wingdings" panose="05000000000000000000" pitchFamily="2" charset="2"/>
              </a:rPr>
              <a:t>  </a:t>
            </a:r>
            <a:r>
              <a:rPr lang="it-IT" err="1">
                <a:sym typeface="Wingdings" panose="05000000000000000000" pitchFamily="2" charset="2"/>
              </a:rPr>
              <a:t>both</a:t>
            </a:r>
            <a:r>
              <a:rPr lang="it-IT">
                <a:sym typeface="Wingdings" panose="05000000000000000000" pitchFamily="2" charset="2"/>
              </a:rPr>
              <a:t> to </a:t>
            </a:r>
            <a:r>
              <a:rPr lang="it-IT" err="1">
                <a:sym typeface="Wingdings" panose="05000000000000000000" pitchFamily="2" charset="2"/>
              </a:rPr>
              <a:t>inform</a:t>
            </a:r>
            <a:r>
              <a:rPr lang="it-IT">
                <a:sym typeface="Wingdings" panose="05000000000000000000" pitchFamily="2" charset="2"/>
              </a:rPr>
              <a:t> and to operate directly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591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New </a:t>
            </a:r>
            <a:r>
              <a:rPr lang="it-IT" err="1"/>
              <a:t>section</a:t>
            </a:r>
            <a:r>
              <a:rPr lang="it-IT"/>
              <a:t>: </a:t>
            </a:r>
            <a:r>
              <a:rPr lang="it-IT" err="1"/>
              <a:t>next</a:t>
            </a:r>
            <a:r>
              <a:rPr lang="it-IT"/>
              <a:t> </a:t>
            </a:r>
            <a:r>
              <a:rPr lang="it-IT" err="1"/>
              <a:t>slided</a:t>
            </a:r>
            <a:r>
              <a:rPr lang="it-IT"/>
              <a:t> </a:t>
            </a:r>
            <a:r>
              <a:rPr lang="it-IT" err="1"/>
              <a:t>will</a:t>
            </a:r>
            <a:r>
              <a:rPr lang="it-IT"/>
              <a:t> be </a:t>
            </a:r>
            <a:r>
              <a:rPr lang="it-IT" err="1"/>
              <a:t>about</a:t>
            </a:r>
            <a:r>
              <a:rPr lang="it-IT"/>
              <a:t> UOC (</a:t>
            </a:r>
            <a:r>
              <a:rPr lang="it-IT" err="1"/>
              <a:t>unified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control) use cases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27282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14 to 18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697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14 to 18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9754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14 to 18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6399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14 to 18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8380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14 to 18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8869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New </a:t>
            </a:r>
            <a:r>
              <a:rPr lang="it-IT" err="1"/>
              <a:t>section</a:t>
            </a:r>
            <a:r>
              <a:rPr lang="it-IT"/>
              <a:t>: </a:t>
            </a:r>
            <a:r>
              <a:rPr lang="it-IT" err="1"/>
              <a:t>next</a:t>
            </a:r>
            <a:r>
              <a:rPr lang="it-IT"/>
              <a:t> </a:t>
            </a:r>
            <a:r>
              <a:rPr lang="it-IT" err="1"/>
              <a:t>slided</a:t>
            </a:r>
            <a:r>
              <a:rPr lang="it-IT"/>
              <a:t> </a:t>
            </a:r>
            <a:r>
              <a:rPr lang="it-IT" err="1"/>
              <a:t>will</a:t>
            </a:r>
            <a:r>
              <a:rPr lang="it-IT"/>
              <a:t> be </a:t>
            </a:r>
            <a:r>
              <a:rPr lang="it-IT" err="1"/>
              <a:t>about</a:t>
            </a:r>
            <a:r>
              <a:rPr lang="it-IT"/>
              <a:t> UOC (</a:t>
            </a:r>
            <a:r>
              <a:rPr lang="it-IT" err="1"/>
              <a:t>unified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control) use cases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515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Presentation </a:t>
            </a:r>
            <a:r>
              <a:rPr lang="it-IT" err="1"/>
              <a:t>title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4302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19 to 24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74871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19 to 24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87496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19 to 24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50995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19 to 24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2734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Format: </a:t>
            </a:r>
            <a:r>
              <a:rPr lang="it-IT" err="1"/>
              <a:t>tile</a:t>
            </a:r>
            <a:r>
              <a:rPr lang="it-IT"/>
              <a:t> (first </a:t>
            </a:r>
            <a:r>
              <a:rPr lang="it-IT" err="1"/>
              <a:t>row</a:t>
            </a:r>
            <a:r>
              <a:rPr lang="it-IT"/>
              <a:t>) and </a:t>
            </a:r>
            <a:r>
              <a:rPr lang="it-IT" err="1"/>
              <a:t>content</a:t>
            </a:r>
            <a:endParaRPr lang="it-IT"/>
          </a:p>
          <a:p>
            <a:r>
              <a:rPr lang="it-IT"/>
              <a:t>Images can be </a:t>
            </a:r>
            <a:r>
              <a:rPr lang="it-IT" err="1"/>
              <a:t>used</a:t>
            </a:r>
            <a:r>
              <a:rPr lang="it-IT"/>
              <a:t> </a:t>
            </a:r>
          </a:p>
          <a:p>
            <a:r>
              <a:rPr lang="it-IT" err="1"/>
              <a:t>Sildes</a:t>
            </a:r>
            <a:r>
              <a:rPr lang="it-IT"/>
              <a:t> from 19 to 24 can be </a:t>
            </a:r>
            <a:r>
              <a:rPr lang="it-IT" err="1"/>
              <a:t>merged</a:t>
            </a:r>
            <a:r>
              <a:rPr lang="it-IT"/>
              <a:t> in one or more slides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54313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err="1"/>
              <a:t>Conclusion</a:t>
            </a:r>
            <a:r>
              <a:rPr lang="it-IT"/>
              <a:t>: </a:t>
            </a:r>
            <a:r>
              <a:rPr lang="it-IT" err="1"/>
              <a:t>merging</a:t>
            </a:r>
            <a:r>
              <a:rPr lang="it-IT"/>
              <a:t> UOC (</a:t>
            </a:r>
            <a:r>
              <a:rPr lang="it-IT" err="1"/>
              <a:t>unified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control) and AOM (</a:t>
            </a:r>
            <a:r>
              <a:rPr lang="it-IT" err="1"/>
              <a:t>augmented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management) helps create </a:t>
            </a:r>
            <a:r>
              <a:rPr lang="it-IT" err="1"/>
              <a:t>optimization</a:t>
            </a:r>
            <a:r>
              <a:rPr lang="it-IT"/>
              <a:t> </a:t>
            </a:r>
            <a:r>
              <a:rPr lang="it-IT" err="1"/>
              <a:t>at</a:t>
            </a:r>
            <a:r>
              <a:rPr lang="it-IT"/>
              <a:t> the corporate </a:t>
            </a:r>
            <a:r>
              <a:rPr lang="it-IT" err="1"/>
              <a:t>level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0876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Scope: </a:t>
            </a:r>
            <a:r>
              <a:rPr lang="it-IT" dirty="0" err="1"/>
              <a:t>how</a:t>
            </a:r>
            <a:r>
              <a:rPr lang="it-IT" dirty="0"/>
              <a:t> </a:t>
            </a:r>
            <a:r>
              <a:rPr lang="it-IT" dirty="0" err="1"/>
              <a:t>digitalization</a:t>
            </a:r>
            <a:r>
              <a:rPr lang="it-IT" dirty="0"/>
              <a:t> </a:t>
            </a:r>
            <a:r>
              <a:rPr lang="it-IT" dirty="0" err="1"/>
              <a:t>evolved</a:t>
            </a:r>
            <a:r>
              <a:rPr lang="it-IT" dirty="0"/>
              <a:t> in last </a:t>
            </a:r>
            <a:r>
              <a:rPr lang="it-IT" dirty="0" err="1"/>
              <a:t>years</a:t>
            </a:r>
            <a:r>
              <a:rPr lang="it-IT" dirty="0"/>
              <a:t> from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technology</a:t>
            </a:r>
            <a:r>
              <a:rPr lang="it-IT" dirty="0"/>
              <a:t> </a:t>
            </a:r>
            <a:r>
              <a:rPr lang="it-IT" dirty="0" err="1"/>
              <a:t>focused</a:t>
            </a:r>
            <a:r>
              <a:rPr lang="it-IT" dirty="0"/>
              <a:t> to user and </a:t>
            </a:r>
            <a:r>
              <a:rPr lang="it-IT" dirty="0" err="1"/>
              <a:t>value</a:t>
            </a:r>
            <a:r>
              <a:rPr lang="it-IT" dirty="0"/>
              <a:t> </a:t>
            </a:r>
            <a:r>
              <a:rPr lang="it-IT" dirty="0" err="1"/>
              <a:t>focused</a:t>
            </a:r>
            <a:r>
              <a:rPr lang="it-IT" dirty="0"/>
              <a:t> – images can be </a:t>
            </a:r>
            <a:r>
              <a:rPr lang="it-IT" dirty="0" err="1"/>
              <a:t>used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3854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SME = </a:t>
            </a:r>
            <a:r>
              <a:rPr lang="it-IT" dirty="0" err="1"/>
              <a:t>Subject</a:t>
            </a:r>
            <a:r>
              <a:rPr lang="it-IT" dirty="0"/>
              <a:t> </a:t>
            </a:r>
            <a:r>
              <a:rPr lang="it-IT" dirty="0" err="1"/>
              <a:t>Mattter</a:t>
            </a:r>
            <a:r>
              <a:rPr lang="it-IT" dirty="0"/>
              <a:t> Expert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02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Show </a:t>
            </a:r>
            <a:r>
              <a:rPr lang="it-IT" dirty="0" err="1"/>
              <a:t>how</a:t>
            </a:r>
            <a:r>
              <a:rPr lang="it-IT" dirty="0"/>
              <a:t> people are </a:t>
            </a:r>
            <a:r>
              <a:rPr lang="it-IT" dirty="0" err="1"/>
              <a:t>central</a:t>
            </a:r>
            <a:r>
              <a:rPr lang="it-IT" dirty="0"/>
              <a:t> in </a:t>
            </a:r>
            <a:r>
              <a:rPr lang="it-IT" dirty="0" err="1"/>
              <a:t>every</a:t>
            </a:r>
            <a:r>
              <a:rPr lang="it-IT" dirty="0"/>
              <a:t> company activity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6421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Experience </a:t>
            </a:r>
            <a:r>
              <a:rPr lang="it-IT" dirty="0" err="1"/>
              <a:t>growth</a:t>
            </a:r>
            <a:r>
              <a:rPr lang="it-IT" dirty="0"/>
              <a:t> can be </a:t>
            </a:r>
            <a:r>
              <a:rPr lang="it-IT" dirty="0" err="1"/>
              <a:t>only</a:t>
            </a:r>
            <a:r>
              <a:rPr lang="it-IT" dirty="0"/>
              <a:t> linear with time </a:t>
            </a:r>
            <a:r>
              <a:rPr lang="it-IT" dirty="0" err="1"/>
              <a:t>while</a:t>
            </a:r>
            <a:r>
              <a:rPr lang="it-IT" dirty="0"/>
              <a:t> knowledge can be </a:t>
            </a:r>
            <a:r>
              <a:rPr lang="it-IT" dirty="0" err="1"/>
              <a:t>accelerated</a:t>
            </a:r>
            <a:r>
              <a:rPr lang="it-IT" dirty="0"/>
              <a:t>. </a:t>
            </a:r>
            <a:r>
              <a:rPr lang="it-IT" dirty="0" err="1"/>
              <a:t>Workforce</a:t>
            </a:r>
            <a:r>
              <a:rPr lang="it-IT" dirty="0"/>
              <a:t> turnover </a:t>
            </a:r>
            <a:r>
              <a:rPr lang="it-IT" dirty="0" err="1"/>
              <a:t>creates</a:t>
            </a:r>
            <a:r>
              <a:rPr lang="it-IT" dirty="0"/>
              <a:t> </a:t>
            </a:r>
            <a:r>
              <a:rPr lang="it-IT" dirty="0" err="1"/>
              <a:t>lack</a:t>
            </a:r>
            <a:r>
              <a:rPr lang="it-IT" dirty="0"/>
              <a:t> of </a:t>
            </a:r>
            <a:r>
              <a:rPr lang="it-IT" dirty="0" err="1"/>
              <a:t>experience</a:t>
            </a:r>
            <a:r>
              <a:rPr lang="it-IT" dirty="0"/>
              <a:t> in companies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7356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Show </a:t>
            </a:r>
            <a:r>
              <a:rPr lang="it-IT" err="1"/>
              <a:t>that</a:t>
            </a:r>
            <a:r>
              <a:rPr lang="it-IT"/>
              <a:t> the </a:t>
            </a:r>
            <a:r>
              <a:rPr lang="it-IT" err="1"/>
              <a:t>creation</a:t>
            </a:r>
            <a:r>
              <a:rPr lang="it-IT"/>
              <a:t> of </a:t>
            </a:r>
            <a:r>
              <a:rPr lang="it-IT" err="1"/>
              <a:t>value</a:t>
            </a:r>
            <a:r>
              <a:rPr lang="it-IT"/>
              <a:t> </a:t>
            </a:r>
            <a:r>
              <a:rPr lang="it-IT" err="1"/>
              <a:t>is</a:t>
            </a:r>
            <a:r>
              <a:rPr lang="it-IT"/>
              <a:t> in </a:t>
            </a:r>
            <a:r>
              <a:rPr lang="it-IT" err="1"/>
              <a:t>merging</a:t>
            </a:r>
            <a:r>
              <a:rPr lang="it-IT"/>
              <a:t> info coming from IT (information </a:t>
            </a:r>
            <a:r>
              <a:rPr lang="it-IT" err="1"/>
              <a:t>technology</a:t>
            </a:r>
            <a:r>
              <a:rPr lang="it-IT"/>
              <a:t>) and OT (</a:t>
            </a:r>
            <a:r>
              <a:rPr lang="it-IT" err="1"/>
              <a:t>operation</a:t>
            </a:r>
            <a:r>
              <a:rPr lang="it-IT"/>
              <a:t> </a:t>
            </a:r>
            <a:r>
              <a:rPr lang="it-IT" err="1"/>
              <a:t>technology</a:t>
            </a:r>
            <a:r>
              <a:rPr lang="it-IT"/>
              <a:t> – </a:t>
            </a:r>
            <a:r>
              <a:rPr lang="it-IT" err="1"/>
              <a:t>plant</a:t>
            </a:r>
            <a:r>
              <a:rPr lang="it-IT"/>
              <a:t> </a:t>
            </a:r>
            <a:r>
              <a:rPr lang="it-IT" err="1"/>
              <a:t>process</a:t>
            </a:r>
            <a:r>
              <a:rPr lang="it-IT"/>
              <a:t> (es. production, packaging, …)) systems. In the picture, some </a:t>
            </a:r>
            <a:r>
              <a:rPr lang="it-IT" err="1"/>
              <a:t>examples</a:t>
            </a:r>
            <a:r>
              <a:rPr lang="it-IT"/>
              <a:t> of IT (</a:t>
            </a:r>
            <a:r>
              <a:rPr lang="it-IT" err="1"/>
              <a:t>gray</a:t>
            </a:r>
            <a:r>
              <a:rPr lang="it-IT"/>
              <a:t> </a:t>
            </a:r>
            <a:r>
              <a:rPr lang="it-IT" err="1"/>
              <a:t>squares</a:t>
            </a:r>
            <a:r>
              <a:rPr lang="it-IT"/>
              <a:t>) and OT (</a:t>
            </a:r>
            <a:r>
              <a:rPr lang="it-IT" err="1"/>
              <a:t>purple</a:t>
            </a:r>
            <a:r>
              <a:rPr lang="it-IT"/>
              <a:t> </a:t>
            </a:r>
            <a:r>
              <a:rPr lang="it-IT" err="1"/>
              <a:t>squares</a:t>
            </a:r>
            <a:r>
              <a:rPr lang="it-IT"/>
              <a:t>) </a:t>
            </a:r>
            <a:r>
              <a:rPr lang="it-IT" err="1"/>
              <a:t>application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2649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err="1"/>
              <a:t>Introduction</a:t>
            </a:r>
            <a:r>
              <a:rPr lang="it-IT"/>
              <a:t> to AOM (</a:t>
            </a:r>
            <a:r>
              <a:rPr lang="it-IT" err="1"/>
              <a:t>Augmented</a:t>
            </a:r>
            <a:r>
              <a:rPr lang="it-IT"/>
              <a:t> </a:t>
            </a:r>
            <a:r>
              <a:rPr lang="it-IT" err="1"/>
              <a:t>operations</a:t>
            </a:r>
            <a:r>
              <a:rPr lang="it-IT"/>
              <a:t> mangement) concept</a:t>
            </a:r>
          </a:p>
          <a:p>
            <a:r>
              <a:rPr lang="it-IT" err="1"/>
              <a:t>Infos</a:t>
            </a:r>
            <a:r>
              <a:rPr lang="it-IT"/>
              <a:t> can help </a:t>
            </a:r>
            <a:r>
              <a:rPr lang="it-IT" err="1"/>
              <a:t>both</a:t>
            </a:r>
            <a:r>
              <a:rPr lang="it-IT"/>
              <a:t> people and the corporate in </a:t>
            </a:r>
            <a:r>
              <a:rPr lang="it-IT" err="1"/>
              <a:t>taking</a:t>
            </a:r>
            <a:r>
              <a:rPr lang="it-IT"/>
              <a:t> </a:t>
            </a:r>
            <a:r>
              <a:rPr lang="it-IT" err="1"/>
              <a:t>decisions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61639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Flows </a:t>
            </a:r>
            <a:r>
              <a:rPr lang="it-IT" dirty="0" err="1"/>
              <a:t>represented</a:t>
            </a:r>
            <a:r>
              <a:rPr lang="it-IT" dirty="0"/>
              <a:t> </a:t>
            </a:r>
            <a:r>
              <a:rPr lang="it-IT" dirty="0" err="1"/>
              <a:t>here</a:t>
            </a:r>
            <a:r>
              <a:rPr lang="it-IT" dirty="0"/>
              <a:t>, are information flows </a:t>
            </a:r>
            <a:r>
              <a:rPr lang="it-IT" dirty="0" err="1"/>
              <a:t>related</a:t>
            </a:r>
            <a:r>
              <a:rPr lang="it-IT" dirty="0"/>
              <a:t> to </a:t>
            </a:r>
            <a:r>
              <a:rPr lang="it-IT" dirty="0" err="1"/>
              <a:t>applications</a:t>
            </a:r>
            <a:r>
              <a:rPr lang="it-IT" dirty="0"/>
              <a:t> </a:t>
            </a:r>
            <a:r>
              <a:rPr lang="it-IT" dirty="0" err="1"/>
              <a:t>installed</a:t>
            </a:r>
            <a:r>
              <a:rPr lang="it-IT" dirty="0"/>
              <a:t> </a:t>
            </a:r>
          </a:p>
          <a:p>
            <a:r>
              <a:rPr lang="it-IT" dirty="0"/>
              <a:t>AOM can be </a:t>
            </a:r>
            <a:r>
              <a:rPr lang="it-IT" dirty="0" err="1"/>
              <a:t>represented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an AI (</a:t>
            </a:r>
            <a:r>
              <a:rPr lang="it-IT" dirty="0" err="1"/>
              <a:t>Artificial</a:t>
            </a:r>
            <a:r>
              <a:rPr lang="it-IT" dirty="0"/>
              <a:t> intelligence) </a:t>
            </a:r>
            <a:r>
              <a:rPr lang="it-IT" dirty="0" err="1"/>
              <a:t>entity</a:t>
            </a:r>
            <a:r>
              <a:rPr lang="it-IT" dirty="0"/>
              <a:t> – MES/MOM (Manufacturing </a:t>
            </a:r>
            <a:r>
              <a:rPr lang="it-IT" dirty="0" err="1"/>
              <a:t>Execution</a:t>
            </a:r>
            <a:r>
              <a:rPr lang="it-IT" dirty="0"/>
              <a:t> System/Manufacturing Operations Management) are </a:t>
            </a:r>
            <a:r>
              <a:rPr lang="it-IT" dirty="0" err="1"/>
              <a:t>specific</a:t>
            </a:r>
            <a:r>
              <a:rPr lang="it-IT" dirty="0"/>
              <a:t> industrial </a:t>
            </a:r>
            <a:r>
              <a:rPr lang="it-IT" dirty="0" err="1"/>
              <a:t>applications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950934-5E47-41CC-9083-09862E7479C3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73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con un angolo ritagliato 11">
            <a:extLst>
              <a:ext uri="{FF2B5EF4-FFF2-40B4-BE49-F238E27FC236}">
                <a16:creationId xmlns:a16="http://schemas.microsoft.com/office/drawing/2014/main" id="{A2B8002B-55D6-4ABD-9385-D11C80432D0E}"/>
              </a:ext>
            </a:extLst>
          </p:cNvPr>
          <p:cNvSpPr/>
          <p:nvPr userDrawn="1"/>
        </p:nvSpPr>
        <p:spPr>
          <a:xfrm flipH="1">
            <a:off x="-6565" y="3056674"/>
            <a:ext cx="12223130" cy="3791525"/>
          </a:xfrm>
          <a:custGeom>
            <a:avLst/>
            <a:gdLst>
              <a:gd name="connsiteX0" fmla="*/ 0 w 4969164"/>
              <a:gd name="connsiteY0" fmla="*/ 0 h 886146"/>
              <a:gd name="connsiteX1" fmla="*/ 4526091 w 4969164"/>
              <a:gd name="connsiteY1" fmla="*/ 0 h 886146"/>
              <a:gd name="connsiteX2" fmla="*/ 4969164 w 4969164"/>
              <a:gd name="connsiteY2" fmla="*/ 443073 h 886146"/>
              <a:gd name="connsiteX3" fmla="*/ 4969164 w 4969164"/>
              <a:gd name="connsiteY3" fmla="*/ 886146 h 886146"/>
              <a:gd name="connsiteX4" fmla="*/ 0 w 4969164"/>
              <a:gd name="connsiteY4" fmla="*/ 886146 h 886146"/>
              <a:gd name="connsiteX5" fmla="*/ 0 w 4969164"/>
              <a:gd name="connsiteY5" fmla="*/ 0 h 886146"/>
              <a:gd name="connsiteX0" fmla="*/ 0 w 4969164"/>
              <a:gd name="connsiteY0" fmla="*/ 886146 h 886146"/>
              <a:gd name="connsiteX1" fmla="*/ 4526091 w 4969164"/>
              <a:gd name="connsiteY1" fmla="*/ 0 h 886146"/>
              <a:gd name="connsiteX2" fmla="*/ 4969164 w 4969164"/>
              <a:gd name="connsiteY2" fmla="*/ 443073 h 886146"/>
              <a:gd name="connsiteX3" fmla="*/ 4969164 w 4969164"/>
              <a:gd name="connsiteY3" fmla="*/ 886146 h 886146"/>
              <a:gd name="connsiteX4" fmla="*/ 0 w 4969164"/>
              <a:gd name="connsiteY4" fmla="*/ 886146 h 886146"/>
              <a:gd name="connsiteX0" fmla="*/ 0 w 4969164"/>
              <a:gd name="connsiteY0" fmla="*/ 960037 h 960037"/>
              <a:gd name="connsiteX1" fmla="*/ 273 w 4969164"/>
              <a:gd name="connsiteY1" fmla="*/ 0 h 960037"/>
              <a:gd name="connsiteX2" fmla="*/ 4969164 w 4969164"/>
              <a:gd name="connsiteY2" fmla="*/ 516964 h 960037"/>
              <a:gd name="connsiteX3" fmla="*/ 4969164 w 4969164"/>
              <a:gd name="connsiteY3" fmla="*/ 960037 h 960037"/>
              <a:gd name="connsiteX4" fmla="*/ 0 w 4969164"/>
              <a:gd name="connsiteY4" fmla="*/ 960037 h 960037"/>
              <a:gd name="connsiteX0" fmla="*/ 0 w 4972928"/>
              <a:gd name="connsiteY0" fmla="*/ 960037 h 960037"/>
              <a:gd name="connsiteX1" fmla="*/ 273 w 4972928"/>
              <a:gd name="connsiteY1" fmla="*/ 0 h 960037"/>
              <a:gd name="connsiteX2" fmla="*/ 4972928 w 4972928"/>
              <a:gd name="connsiteY2" fmla="*/ 572993 h 960037"/>
              <a:gd name="connsiteX3" fmla="*/ 4969164 w 4972928"/>
              <a:gd name="connsiteY3" fmla="*/ 960037 h 960037"/>
              <a:gd name="connsiteX4" fmla="*/ 0 w 4972928"/>
              <a:gd name="connsiteY4" fmla="*/ 960037 h 960037"/>
              <a:gd name="connsiteX0" fmla="*/ 0 w 4972928"/>
              <a:gd name="connsiteY0" fmla="*/ 960037 h 960037"/>
              <a:gd name="connsiteX1" fmla="*/ 273 w 4972928"/>
              <a:gd name="connsiteY1" fmla="*/ 0 h 960037"/>
              <a:gd name="connsiteX2" fmla="*/ 4972928 w 4972928"/>
              <a:gd name="connsiteY2" fmla="*/ 596698 h 960037"/>
              <a:gd name="connsiteX3" fmla="*/ 4969164 w 4972928"/>
              <a:gd name="connsiteY3" fmla="*/ 960037 h 960037"/>
              <a:gd name="connsiteX4" fmla="*/ 0 w 4972928"/>
              <a:gd name="connsiteY4" fmla="*/ 960037 h 960037"/>
              <a:gd name="connsiteX0" fmla="*/ 0 w 4969330"/>
              <a:gd name="connsiteY0" fmla="*/ 960037 h 960037"/>
              <a:gd name="connsiteX1" fmla="*/ 273 w 4969330"/>
              <a:gd name="connsiteY1" fmla="*/ 0 h 960037"/>
              <a:gd name="connsiteX2" fmla="*/ 4965400 w 4969330"/>
              <a:gd name="connsiteY2" fmla="*/ 637642 h 960037"/>
              <a:gd name="connsiteX3" fmla="*/ 4969164 w 4969330"/>
              <a:gd name="connsiteY3" fmla="*/ 960037 h 960037"/>
              <a:gd name="connsiteX4" fmla="*/ 0 w 4969330"/>
              <a:gd name="connsiteY4" fmla="*/ 960037 h 960037"/>
              <a:gd name="connsiteX0" fmla="*/ 0 w 4969526"/>
              <a:gd name="connsiteY0" fmla="*/ 960037 h 960037"/>
              <a:gd name="connsiteX1" fmla="*/ 273 w 4969526"/>
              <a:gd name="connsiteY1" fmla="*/ 0 h 960037"/>
              <a:gd name="connsiteX2" fmla="*/ 4969164 w 4969526"/>
              <a:gd name="connsiteY2" fmla="*/ 669966 h 960037"/>
              <a:gd name="connsiteX3" fmla="*/ 4969164 w 4969526"/>
              <a:gd name="connsiteY3" fmla="*/ 960037 h 960037"/>
              <a:gd name="connsiteX4" fmla="*/ 0 w 4969526"/>
              <a:gd name="connsiteY4" fmla="*/ 960037 h 960037"/>
              <a:gd name="connsiteX0" fmla="*/ 0 w 4976691"/>
              <a:gd name="connsiteY0" fmla="*/ 960037 h 960037"/>
              <a:gd name="connsiteX1" fmla="*/ 273 w 4976691"/>
              <a:gd name="connsiteY1" fmla="*/ 0 h 960037"/>
              <a:gd name="connsiteX2" fmla="*/ 4976691 w 4976691"/>
              <a:gd name="connsiteY2" fmla="*/ 657036 h 960037"/>
              <a:gd name="connsiteX3" fmla="*/ 4969164 w 4976691"/>
              <a:gd name="connsiteY3" fmla="*/ 960037 h 960037"/>
              <a:gd name="connsiteX4" fmla="*/ 0 w 4976691"/>
              <a:gd name="connsiteY4" fmla="*/ 960037 h 960037"/>
              <a:gd name="connsiteX0" fmla="*/ 0 w 4980455"/>
              <a:gd name="connsiteY0" fmla="*/ 960037 h 960037"/>
              <a:gd name="connsiteX1" fmla="*/ 273 w 4980455"/>
              <a:gd name="connsiteY1" fmla="*/ 0 h 960037"/>
              <a:gd name="connsiteX2" fmla="*/ 4980455 w 4980455"/>
              <a:gd name="connsiteY2" fmla="*/ 544978 h 960037"/>
              <a:gd name="connsiteX3" fmla="*/ 4969164 w 4980455"/>
              <a:gd name="connsiteY3" fmla="*/ 960037 h 960037"/>
              <a:gd name="connsiteX4" fmla="*/ 0 w 4980455"/>
              <a:gd name="connsiteY4" fmla="*/ 960037 h 960037"/>
              <a:gd name="connsiteX0" fmla="*/ 14782 w 4995237"/>
              <a:gd name="connsiteY0" fmla="*/ 886768 h 886768"/>
              <a:gd name="connsiteX1" fmla="*/ 0 w 4995237"/>
              <a:gd name="connsiteY1" fmla="*/ 0 h 886768"/>
              <a:gd name="connsiteX2" fmla="*/ 4995237 w 4995237"/>
              <a:gd name="connsiteY2" fmla="*/ 471709 h 886768"/>
              <a:gd name="connsiteX3" fmla="*/ 4983946 w 4995237"/>
              <a:gd name="connsiteY3" fmla="*/ 886768 h 886768"/>
              <a:gd name="connsiteX4" fmla="*/ 14782 w 4995237"/>
              <a:gd name="connsiteY4" fmla="*/ 886768 h 886768"/>
              <a:gd name="connsiteX0" fmla="*/ 3491 w 4983946"/>
              <a:gd name="connsiteY0" fmla="*/ 858753 h 858753"/>
              <a:gd name="connsiteX1" fmla="*/ 0 w 4983946"/>
              <a:gd name="connsiteY1" fmla="*/ 0 h 858753"/>
              <a:gd name="connsiteX2" fmla="*/ 4983946 w 4983946"/>
              <a:gd name="connsiteY2" fmla="*/ 443694 h 858753"/>
              <a:gd name="connsiteX3" fmla="*/ 4972655 w 4983946"/>
              <a:gd name="connsiteY3" fmla="*/ 858753 h 858753"/>
              <a:gd name="connsiteX4" fmla="*/ 3491 w 4983946"/>
              <a:gd name="connsiteY4" fmla="*/ 858753 h 858753"/>
              <a:gd name="connsiteX0" fmla="*/ 308 w 4980763"/>
              <a:gd name="connsiteY0" fmla="*/ 884613 h 884613"/>
              <a:gd name="connsiteX1" fmla="*/ 581 w 4980763"/>
              <a:gd name="connsiteY1" fmla="*/ 0 h 884613"/>
              <a:gd name="connsiteX2" fmla="*/ 4980763 w 4980763"/>
              <a:gd name="connsiteY2" fmla="*/ 469554 h 884613"/>
              <a:gd name="connsiteX3" fmla="*/ 4969472 w 4980763"/>
              <a:gd name="connsiteY3" fmla="*/ 884613 h 884613"/>
              <a:gd name="connsiteX4" fmla="*/ 308 w 4980763"/>
              <a:gd name="connsiteY4" fmla="*/ 884613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80763" h="884613">
                <a:moveTo>
                  <a:pt x="308" y="884613"/>
                </a:moveTo>
                <a:cubicBezTo>
                  <a:pt x="-856" y="598362"/>
                  <a:pt x="1745" y="286251"/>
                  <a:pt x="581" y="0"/>
                </a:cubicBezTo>
                <a:lnTo>
                  <a:pt x="4980763" y="469554"/>
                </a:lnTo>
                <a:cubicBezTo>
                  <a:pt x="4979508" y="598569"/>
                  <a:pt x="4970727" y="755598"/>
                  <a:pt x="4969472" y="884613"/>
                </a:cubicBezTo>
                <a:lnTo>
                  <a:pt x="308" y="884613"/>
                </a:lnTo>
                <a:close/>
              </a:path>
            </a:pathLst>
          </a:cu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riangolo rettangolo 23">
            <a:extLst>
              <a:ext uri="{FF2B5EF4-FFF2-40B4-BE49-F238E27FC236}">
                <a16:creationId xmlns:a16="http://schemas.microsoft.com/office/drawing/2014/main" id="{9A30AD51-1EAC-4E96-AAA3-7BE3B341B3E3}"/>
              </a:ext>
            </a:extLst>
          </p:cNvPr>
          <p:cNvSpPr/>
          <p:nvPr userDrawn="1"/>
        </p:nvSpPr>
        <p:spPr>
          <a:xfrm rot="16200000">
            <a:off x="3614651" y="-1719349"/>
            <a:ext cx="4838007" cy="12316690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con un angolo ritagliato 11">
            <a:extLst>
              <a:ext uri="{FF2B5EF4-FFF2-40B4-BE49-F238E27FC236}">
                <a16:creationId xmlns:a16="http://schemas.microsoft.com/office/drawing/2014/main" id="{162B0476-985E-45F8-83C1-2635A54DA7D1}"/>
              </a:ext>
            </a:extLst>
          </p:cNvPr>
          <p:cNvSpPr/>
          <p:nvPr userDrawn="1"/>
        </p:nvSpPr>
        <p:spPr>
          <a:xfrm flipH="1">
            <a:off x="-21142" y="2780145"/>
            <a:ext cx="12213137" cy="4077854"/>
          </a:xfrm>
          <a:custGeom>
            <a:avLst/>
            <a:gdLst>
              <a:gd name="connsiteX0" fmla="*/ 0 w 4969164"/>
              <a:gd name="connsiteY0" fmla="*/ 0 h 886146"/>
              <a:gd name="connsiteX1" fmla="*/ 4526091 w 4969164"/>
              <a:gd name="connsiteY1" fmla="*/ 0 h 886146"/>
              <a:gd name="connsiteX2" fmla="*/ 4969164 w 4969164"/>
              <a:gd name="connsiteY2" fmla="*/ 443073 h 886146"/>
              <a:gd name="connsiteX3" fmla="*/ 4969164 w 4969164"/>
              <a:gd name="connsiteY3" fmla="*/ 886146 h 886146"/>
              <a:gd name="connsiteX4" fmla="*/ 0 w 4969164"/>
              <a:gd name="connsiteY4" fmla="*/ 886146 h 886146"/>
              <a:gd name="connsiteX5" fmla="*/ 0 w 4969164"/>
              <a:gd name="connsiteY5" fmla="*/ 0 h 886146"/>
              <a:gd name="connsiteX0" fmla="*/ 0 w 4969164"/>
              <a:gd name="connsiteY0" fmla="*/ 886146 h 886146"/>
              <a:gd name="connsiteX1" fmla="*/ 4526091 w 4969164"/>
              <a:gd name="connsiteY1" fmla="*/ 0 h 886146"/>
              <a:gd name="connsiteX2" fmla="*/ 4969164 w 4969164"/>
              <a:gd name="connsiteY2" fmla="*/ 443073 h 886146"/>
              <a:gd name="connsiteX3" fmla="*/ 4969164 w 4969164"/>
              <a:gd name="connsiteY3" fmla="*/ 886146 h 886146"/>
              <a:gd name="connsiteX4" fmla="*/ 0 w 4969164"/>
              <a:gd name="connsiteY4" fmla="*/ 886146 h 886146"/>
              <a:gd name="connsiteX0" fmla="*/ 0 w 4969164"/>
              <a:gd name="connsiteY0" fmla="*/ 960037 h 960037"/>
              <a:gd name="connsiteX1" fmla="*/ 273 w 4969164"/>
              <a:gd name="connsiteY1" fmla="*/ 0 h 960037"/>
              <a:gd name="connsiteX2" fmla="*/ 4969164 w 4969164"/>
              <a:gd name="connsiteY2" fmla="*/ 516964 h 960037"/>
              <a:gd name="connsiteX3" fmla="*/ 4969164 w 4969164"/>
              <a:gd name="connsiteY3" fmla="*/ 960037 h 960037"/>
              <a:gd name="connsiteX4" fmla="*/ 0 w 4969164"/>
              <a:gd name="connsiteY4" fmla="*/ 960037 h 960037"/>
              <a:gd name="connsiteX0" fmla="*/ 0 w 4972928"/>
              <a:gd name="connsiteY0" fmla="*/ 960037 h 960037"/>
              <a:gd name="connsiteX1" fmla="*/ 273 w 4972928"/>
              <a:gd name="connsiteY1" fmla="*/ 0 h 960037"/>
              <a:gd name="connsiteX2" fmla="*/ 4972928 w 4972928"/>
              <a:gd name="connsiteY2" fmla="*/ 572993 h 960037"/>
              <a:gd name="connsiteX3" fmla="*/ 4969164 w 4972928"/>
              <a:gd name="connsiteY3" fmla="*/ 960037 h 960037"/>
              <a:gd name="connsiteX4" fmla="*/ 0 w 4972928"/>
              <a:gd name="connsiteY4" fmla="*/ 960037 h 960037"/>
              <a:gd name="connsiteX0" fmla="*/ 0 w 4972928"/>
              <a:gd name="connsiteY0" fmla="*/ 960037 h 960037"/>
              <a:gd name="connsiteX1" fmla="*/ 273 w 4972928"/>
              <a:gd name="connsiteY1" fmla="*/ 0 h 960037"/>
              <a:gd name="connsiteX2" fmla="*/ 4972928 w 4972928"/>
              <a:gd name="connsiteY2" fmla="*/ 596698 h 960037"/>
              <a:gd name="connsiteX3" fmla="*/ 4969164 w 4972928"/>
              <a:gd name="connsiteY3" fmla="*/ 960037 h 960037"/>
              <a:gd name="connsiteX4" fmla="*/ 0 w 4972928"/>
              <a:gd name="connsiteY4" fmla="*/ 960037 h 960037"/>
              <a:gd name="connsiteX0" fmla="*/ 0 w 4969330"/>
              <a:gd name="connsiteY0" fmla="*/ 960037 h 960037"/>
              <a:gd name="connsiteX1" fmla="*/ 273 w 4969330"/>
              <a:gd name="connsiteY1" fmla="*/ 0 h 960037"/>
              <a:gd name="connsiteX2" fmla="*/ 4965400 w 4969330"/>
              <a:gd name="connsiteY2" fmla="*/ 637642 h 960037"/>
              <a:gd name="connsiteX3" fmla="*/ 4969164 w 4969330"/>
              <a:gd name="connsiteY3" fmla="*/ 960037 h 960037"/>
              <a:gd name="connsiteX4" fmla="*/ 0 w 4969330"/>
              <a:gd name="connsiteY4" fmla="*/ 960037 h 960037"/>
              <a:gd name="connsiteX0" fmla="*/ 0 w 4969526"/>
              <a:gd name="connsiteY0" fmla="*/ 960037 h 960037"/>
              <a:gd name="connsiteX1" fmla="*/ 273 w 4969526"/>
              <a:gd name="connsiteY1" fmla="*/ 0 h 960037"/>
              <a:gd name="connsiteX2" fmla="*/ 4969164 w 4969526"/>
              <a:gd name="connsiteY2" fmla="*/ 669966 h 960037"/>
              <a:gd name="connsiteX3" fmla="*/ 4969164 w 4969526"/>
              <a:gd name="connsiteY3" fmla="*/ 960037 h 960037"/>
              <a:gd name="connsiteX4" fmla="*/ 0 w 4969526"/>
              <a:gd name="connsiteY4" fmla="*/ 960037 h 960037"/>
              <a:gd name="connsiteX0" fmla="*/ 0 w 4976691"/>
              <a:gd name="connsiteY0" fmla="*/ 960037 h 960037"/>
              <a:gd name="connsiteX1" fmla="*/ 273 w 4976691"/>
              <a:gd name="connsiteY1" fmla="*/ 0 h 960037"/>
              <a:gd name="connsiteX2" fmla="*/ 4976691 w 4976691"/>
              <a:gd name="connsiteY2" fmla="*/ 657036 h 960037"/>
              <a:gd name="connsiteX3" fmla="*/ 4969164 w 4976691"/>
              <a:gd name="connsiteY3" fmla="*/ 960037 h 960037"/>
              <a:gd name="connsiteX4" fmla="*/ 0 w 4976691"/>
              <a:gd name="connsiteY4" fmla="*/ 960037 h 96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6691" h="960037">
                <a:moveTo>
                  <a:pt x="0" y="960037"/>
                </a:moveTo>
                <a:lnTo>
                  <a:pt x="273" y="0"/>
                </a:lnTo>
                <a:lnTo>
                  <a:pt x="4976691" y="657036"/>
                </a:lnTo>
                <a:cubicBezTo>
                  <a:pt x="4975436" y="786051"/>
                  <a:pt x="4970419" y="831022"/>
                  <a:pt x="4969164" y="960037"/>
                </a:cubicBezTo>
                <a:lnTo>
                  <a:pt x="0" y="960037"/>
                </a:lnTo>
                <a:close/>
              </a:path>
            </a:pathLst>
          </a:cu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riangolo rettangolo 25">
            <a:extLst>
              <a:ext uri="{FF2B5EF4-FFF2-40B4-BE49-F238E27FC236}">
                <a16:creationId xmlns:a16="http://schemas.microsoft.com/office/drawing/2014/main" id="{0D203105-787B-49E8-8A9C-5E2CA8C48C88}"/>
              </a:ext>
            </a:extLst>
          </p:cNvPr>
          <p:cNvSpPr/>
          <p:nvPr userDrawn="1"/>
        </p:nvSpPr>
        <p:spPr>
          <a:xfrm rot="5400000">
            <a:off x="2256909" y="-2256904"/>
            <a:ext cx="2876204" cy="7390014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riangolo rettangolo 26">
            <a:extLst>
              <a:ext uri="{FF2B5EF4-FFF2-40B4-BE49-F238E27FC236}">
                <a16:creationId xmlns:a16="http://schemas.microsoft.com/office/drawing/2014/main" id="{4B1255A6-3254-4CC6-96D2-3CCE76BC30B4}"/>
              </a:ext>
            </a:extLst>
          </p:cNvPr>
          <p:cNvSpPr/>
          <p:nvPr userDrawn="1"/>
        </p:nvSpPr>
        <p:spPr>
          <a:xfrm rot="5400000">
            <a:off x="4070970" y="-4058876"/>
            <a:ext cx="1620981" cy="9738736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riangolo rettangolo 27">
            <a:extLst>
              <a:ext uri="{FF2B5EF4-FFF2-40B4-BE49-F238E27FC236}">
                <a16:creationId xmlns:a16="http://schemas.microsoft.com/office/drawing/2014/main" id="{2541A066-45BA-4F38-AADC-4CAB6A001E6F}"/>
              </a:ext>
            </a:extLst>
          </p:cNvPr>
          <p:cNvSpPr/>
          <p:nvPr userDrawn="1"/>
        </p:nvSpPr>
        <p:spPr>
          <a:xfrm rot="5400000">
            <a:off x="3162852" y="-3174940"/>
            <a:ext cx="2019993" cy="8369874"/>
          </a:xfrm>
          <a:prstGeom prst="rtTriangle">
            <a:avLst/>
          </a:pr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0" name="Immagine 29" descr="Immagine che contiene testo&#10;&#10;Descrizione generata automaticamente">
            <a:extLst>
              <a:ext uri="{FF2B5EF4-FFF2-40B4-BE49-F238E27FC236}">
                <a16:creationId xmlns:a16="http://schemas.microsoft.com/office/drawing/2014/main" id="{F42EF2F0-DAC3-4CE1-AD9A-1FA483A6B4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39" y="4759355"/>
            <a:ext cx="4750557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7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520AD6-6F6E-903A-E47A-782315EB3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61D9735-7975-A993-8782-BDBF7A07A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1B5981F-B48B-4A2A-56A8-1114B6DA2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17827BF-B5AD-8606-10B2-A258B97D73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0C058DA-D86C-C9DE-3AB5-2BA2C78335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F637655-6A5E-F713-1385-E14C604A5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31C8EC5-FE99-3FAA-6328-2C1A85D31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836EABD-9075-F6B9-550C-73A04973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60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073FCD-57BB-8EF8-ED15-27D6FB45A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32889C5-64C4-AFE9-97B2-C62210F66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C4CF060-5AFD-3404-6BEA-612C85F5A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8852651-66CB-BAAE-5613-7FC82FA32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15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A173AB1-6ECC-735C-34E1-103382839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A6B87D4-832C-42D8-D0EA-1C78E7E0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A74E2F-9850-2303-CFDD-01B6D5D71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5018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7A4035-963A-0AE6-DD88-020599B6D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6B2B11-2868-817B-7EDA-1A3E36C94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F6C6A2C-E2F8-2629-13C7-D04BB1C69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8AF0F91-2419-DB42-272B-8C4BA1215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B32AAA8-A1A2-1A52-8D32-1E3A7CB27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23F8F7-4AD5-BEE0-2B52-B97759D2F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176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457895E-A581-EBCA-86C2-BA586EE7F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9EAB4D1-8630-9E2A-4ED6-58F8148591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FBED976-CD77-BBC3-60F2-82FD19ED99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0CA877F-3E2C-0472-C742-A35856010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6FEE6B-90B9-1CDF-84B1-3D15042EE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FA05059-8245-3797-421C-A315AD82D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8054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B97C0B-B4FA-BE7D-A661-CB40E7F87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DD829F-D00B-BE46-DE5A-CF366B190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9BE6742-5851-A958-B7EE-66F53076B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B09BAE4-39E1-BB01-4AB8-813A343D8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AC1253E-5A5A-CD62-44CD-74C2D1A60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5202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9DFB49F-30DD-E23E-D559-BA92EB4DD8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03F0A87-92DC-7769-772D-7B1D906E9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5DE40E-BD31-3AAE-5FC1-C3F440A2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04BBD7-B4D8-E5ED-A721-8564ACA4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67A187-89C4-A46E-0671-4608229B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899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C8F45B-FD60-4133-AE4D-F0B0AD007CF6}"/>
              </a:ext>
            </a:extLst>
          </p:cNvPr>
          <p:cNvSpPr txBox="1"/>
          <p:nvPr userDrawn="1"/>
        </p:nvSpPr>
        <p:spPr>
          <a:xfrm>
            <a:off x="534010" y="263347"/>
            <a:ext cx="646331" cy="270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algn="l">
              <a:lnSpc>
                <a:spcPct val="115000"/>
              </a:lnSpc>
            </a:pPr>
            <a:endParaRPr lang="it-IT" sz="1100">
              <a:effectLst/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iangolo rettangolo 7">
            <a:extLst>
              <a:ext uri="{FF2B5EF4-FFF2-40B4-BE49-F238E27FC236}">
                <a16:creationId xmlns:a16="http://schemas.microsoft.com/office/drawing/2014/main" id="{31EFAAC3-9096-40E3-9FC5-9A24C12113A6}"/>
              </a:ext>
            </a:extLst>
          </p:cNvPr>
          <p:cNvSpPr/>
          <p:nvPr userDrawn="1"/>
        </p:nvSpPr>
        <p:spPr>
          <a:xfrm rot="16200000">
            <a:off x="10114659" y="4780659"/>
            <a:ext cx="1166501" cy="2988179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1045EFC3-9436-4679-9F7A-ED04A0900F59}"/>
              </a:ext>
            </a:extLst>
          </p:cNvPr>
          <p:cNvSpPr/>
          <p:nvPr userDrawn="1"/>
        </p:nvSpPr>
        <p:spPr>
          <a:xfrm rot="16200000">
            <a:off x="9392544" y="4058540"/>
            <a:ext cx="773392" cy="4825521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riangolo rettangolo 9">
            <a:extLst>
              <a:ext uri="{FF2B5EF4-FFF2-40B4-BE49-F238E27FC236}">
                <a16:creationId xmlns:a16="http://schemas.microsoft.com/office/drawing/2014/main" id="{2F89E20C-E9BE-42EB-BA55-C071B0683148}"/>
              </a:ext>
            </a:extLst>
          </p:cNvPr>
          <p:cNvSpPr/>
          <p:nvPr userDrawn="1"/>
        </p:nvSpPr>
        <p:spPr>
          <a:xfrm rot="16200000">
            <a:off x="9863932" y="4529930"/>
            <a:ext cx="881744" cy="3774394"/>
          </a:xfrm>
          <a:custGeom>
            <a:avLst/>
            <a:gdLst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686786 w 6686786"/>
              <a:gd name="connsiteY2" fmla="*/ 15787069 h 15787069"/>
              <a:gd name="connsiteX3" fmla="*/ 0 w 6686786"/>
              <a:gd name="connsiteY3" fmla="*/ 15787069 h 15787069"/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096047 w 6686786"/>
              <a:gd name="connsiteY2" fmla="*/ 14417611 h 15787069"/>
              <a:gd name="connsiteX3" fmla="*/ 6686786 w 6686786"/>
              <a:gd name="connsiteY3" fmla="*/ 15787069 h 15787069"/>
              <a:gd name="connsiteX4" fmla="*/ 0 w 6686786"/>
              <a:gd name="connsiteY4" fmla="*/ 15787069 h 15787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6786" h="15787069">
                <a:moveTo>
                  <a:pt x="0" y="15787069"/>
                </a:moveTo>
                <a:lnTo>
                  <a:pt x="0" y="0"/>
                </a:lnTo>
                <a:lnTo>
                  <a:pt x="6096047" y="14417611"/>
                </a:lnTo>
                <a:lnTo>
                  <a:pt x="6686786" y="15787069"/>
                </a:lnTo>
                <a:lnTo>
                  <a:pt x="0" y="15787069"/>
                </a:lnTo>
                <a:close/>
              </a:path>
            </a:pathLst>
          </a:cu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riangolo rettangolo 10">
            <a:extLst>
              <a:ext uri="{FF2B5EF4-FFF2-40B4-BE49-F238E27FC236}">
                <a16:creationId xmlns:a16="http://schemas.microsoft.com/office/drawing/2014/main" id="{9AC5DD72-3A97-4F95-9157-57ABA41A3DD0}"/>
              </a:ext>
            </a:extLst>
          </p:cNvPr>
          <p:cNvSpPr/>
          <p:nvPr userDrawn="1"/>
        </p:nvSpPr>
        <p:spPr>
          <a:xfrm rot="5400000">
            <a:off x="783476" y="-787629"/>
            <a:ext cx="1068183" cy="2635135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riangolo rettangolo 11">
            <a:extLst>
              <a:ext uri="{FF2B5EF4-FFF2-40B4-BE49-F238E27FC236}">
                <a16:creationId xmlns:a16="http://schemas.microsoft.com/office/drawing/2014/main" id="{99D9C175-9D9C-43E4-9714-199E498D2440}"/>
              </a:ext>
            </a:extLst>
          </p:cNvPr>
          <p:cNvSpPr/>
          <p:nvPr userDrawn="1"/>
        </p:nvSpPr>
        <p:spPr>
          <a:xfrm rot="5400000">
            <a:off x="1480945" y="-1485098"/>
            <a:ext cx="537767" cy="3499657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riangolo rettangolo 12">
            <a:extLst>
              <a:ext uri="{FF2B5EF4-FFF2-40B4-BE49-F238E27FC236}">
                <a16:creationId xmlns:a16="http://schemas.microsoft.com/office/drawing/2014/main" id="{F10906C9-36D7-4D05-ABD4-B6BC73B3F02F}"/>
              </a:ext>
            </a:extLst>
          </p:cNvPr>
          <p:cNvSpPr/>
          <p:nvPr userDrawn="1"/>
        </p:nvSpPr>
        <p:spPr>
          <a:xfrm rot="5400000">
            <a:off x="1153392" y="-1157545"/>
            <a:ext cx="710736" cy="3017519"/>
          </a:xfrm>
          <a:prstGeom prst="rtTriangle">
            <a:avLst/>
          </a:pr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B0D25E76-6F4E-4B42-AD28-21E81C06F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1" y="5972995"/>
            <a:ext cx="2193520" cy="68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44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C8F45B-FD60-4133-AE4D-F0B0AD007CF6}"/>
              </a:ext>
            </a:extLst>
          </p:cNvPr>
          <p:cNvSpPr txBox="1"/>
          <p:nvPr userDrawn="1"/>
        </p:nvSpPr>
        <p:spPr>
          <a:xfrm>
            <a:off x="534010" y="263347"/>
            <a:ext cx="646331" cy="270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algn="l">
              <a:lnSpc>
                <a:spcPct val="115000"/>
              </a:lnSpc>
            </a:pPr>
            <a:endParaRPr lang="it-IT" sz="1100">
              <a:effectLst/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iangolo rettangolo 7">
            <a:extLst>
              <a:ext uri="{FF2B5EF4-FFF2-40B4-BE49-F238E27FC236}">
                <a16:creationId xmlns:a16="http://schemas.microsoft.com/office/drawing/2014/main" id="{31EFAAC3-9096-40E3-9FC5-9A24C12113A6}"/>
              </a:ext>
            </a:extLst>
          </p:cNvPr>
          <p:cNvSpPr/>
          <p:nvPr userDrawn="1"/>
        </p:nvSpPr>
        <p:spPr>
          <a:xfrm rot="16200000">
            <a:off x="10114659" y="4780659"/>
            <a:ext cx="1166501" cy="2988179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1045EFC3-9436-4679-9F7A-ED04A0900F59}"/>
              </a:ext>
            </a:extLst>
          </p:cNvPr>
          <p:cNvSpPr/>
          <p:nvPr userDrawn="1"/>
        </p:nvSpPr>
        <p:spPr>
          <a:xfrm rot="16200000">
            <a:off x="9392544" y="4058540"/>
            <a:ext cx="773392" cy="4825521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riangolo rettangolo 9">
            <a:extLst>
              <a:ext uri="{FF2B5EF4-FFF2-40B4-BE49-F238E27FC236}">
                <a16:creationId xmlns:a16="http://schemas.microsoft.com/office/drawing/2014/main" id="{2F89E20C-E9BE-42EB-BA55-C071B0683148}"/>
              </a:ext>
            </a:extLst>
          </p:cNvPr>
          <p:cNvSpPr/>
          <p:nvPr userDrawn="1"/>
        </p:nvSpPr>
        <p:spPr>
          <a:xfrm rot="16200000">
            <a:off x="9863932" y="4529930"/>
            <a:ext cx="881744" cy="3774394"/>
          </a:xfrm>
          <a:custGeom>
            <a:avLst/>
            <a:gdLst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686786 w 6686786"/>
              <a:gd name="connsiteY2" fmla="*/ 15787069 h 15787069"/>
              <a:gd name="connsiteX3" fmla="*/ 0 w 6686786"/>
              <a:gd name="connsiteY3" fmla="*/ 15787069 h 15787069"/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096047 w 6686786"/>
              <a:gd name="connsiteY2" fmla="*/ 14417611 h 15787069"/>
              <a:gd name="connsiteX3" fmla="*/ 6686786 w 6686786"/>
              <a:gd name="connsiteY3" fmla="*/ 15787069 h 15787069"/>
              <a:gd name="connsiteX4" fmla="*/ 0 w 6686786"/>
              <a:gd name="connsiteY4" fmla="*/ 15787069 h 15787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6786" h="15787069">
                <a:moveTo>
                  <a:pt x="0" y="15787069"/>
                </a:moveTo>
                <a:lnTo>
                  <a:pt x="0" y="0"/>
                </a:lnTo>
                <a:lnTo>
                  <a:pt x="6096047" y="14417611"/>
                </a:lnTo>
                <a:lnTo>
                  <a:pt x="6686786" y="15787069"/>
                </a:lnTo>
                <a:lnTo>
                  <a:pt x="0" y="15787069"/>
                </a:lnTo>
                <a:close/>
              </a:path>
            </a:pathLst>
          </a:cu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riangolo rettangolo 10">
            <a:extLst>
              <a:ext uri="{FF2B5EF4-FFF2-40B4-BE49-F238E27FC236}">
                <a16:creationId xmlns:a16="http://schemas.microsoft.com/office/drawing/2014/main" id="{9AC5DD72-3A97-4F95-9157-57ABA41A3DD0}"/>
              </a:ext>
            </a:extLst>
          </p:cNvPr>
          <p:cNvSpPr/>
          <p:nvPr userDrawn="1"/>
        </p:nvSpPr>
        <p:spPr>
          <a:xfrm rot="5400000">
            <a:off x="783476" y="-787629"/>
            <a:ext cx="1068183" cy="2635135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riangolo rettangolo 11">
            <a:extLst>
              <a:ext uri="{FF2B5EF4-FFF2-40B4-BE49-F238E27FC236}">
                <a16:creationId xmlns:a16="http://schemas.microsoft.com/office/drawing/2014/main" id="{99D9C175-9D9C-43E4-9714-199E498D2440}"/>
              </a:ext>
            </a:extLst>
          </p:cNvPr>
          <p:cNvSpPr/>
          <p:nvPr userDrawn="1"/>
        </p:nvSpPr>
        <p:spPr>
          <a:xfrm rot="5400000">
            <a:off x="1480945" y="-1485098"/>
            <a:ext cx="537767" cy="3499657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riangolo rettangolo 12">
            <a:extLst>
              <a:ext uri="{FF2B5EF4-FFF2-40B4-BE49-F238E27FC236}">
                <a16:creationId xmlns:a16="http://schemas.microsoft.com/office/drawing/2014/main" id="{F10906C9-36D7-4D05-ABD4-B6BC73B3F02F}"/>
              </a:ext>
            </a:extLst>
          </p:cNvPr>
          <p:cNvSpPr/>
          <p:nvPr userDrawn="1"/>
        </p:nvSpPr>
        <p:spPr>
          <a:xfrm rot="5400000">
            <a:off x="1153392" y="-1157545"/>
            <a:ext cx="710736" cy="3017519"/>
          </a:xfrm>
          <a:prstGeom prst="rtTriangle">
            <a:avLst/>
          </a:pr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B0D25E76-6F4E-4B42-AD28-21E81C06F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1" y="5972995"/>
            <a:ext cx="2193520" cy="687210"/>
          </a:xfrm>
          <a:prstGeom prst="rect">
            <a:avLst/>
          </a:prstGeom>
        </p:spPr>
      </p:pic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5129E2AD-E3CB-4432-92B1-EC8DF4ECBDC1}"/>
              </a:ext>
            </a:extLst>
          </p:cNvPr>
          <p:cNvCxnSpPr>
            <a:cxnSpLocks/>
          </p:cNvCxnSpPr>
          <p:nvPr userDrawn="1"/>
        </p:nvCxnSpPr>
        <p:spPr>
          <a:xfrm flipV="1">
            <a:off x="962025" y="1085850"/>
            <a:ext cx="10153650" cy="1"/>
          </a:xfrm>
          <a:prstGeom prst="line">
            <a:avLst/>
          </a:prstGeom>
          <a:ln>
            <a:solidFill>
              <a:srgbClr val="2689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olo 1">
            <a:extLst>
              <a:ext uri="{FF2B5EF4-FFF2-40B4-BE49-F238E27FC236}">
                <a16:creationId xmlns:a16="http://schemas.microsoft.com/office/drawing/2014/main" id="{875156E9-2172-4C8F-AD86-34336B624E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024" y="307152"/>
            <a:ext cx="10153651" cy="720724"/>
          </a:xfrm>
          <a:prstGeom prst="rect">
            <a:avLst/>
          </a:prstGeom>
        </p:spPr>
        <p:txBody>
          <a:bodyPr anchor="ctr"/>
          <a:lstStyle>
            <a:lvl1pPr algn="ctr">
              <a:defRPr sz="40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197705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C8F45B-FD60-4133-AE4D-F0B0AD007CF6}"/>
              </a:ext>
            </a:extLst>
          </p:cNvPr>
          <p:cNvSpPr txBox="1"/>
          <p:nvPr userDrawn="1"/>
        </p:nvSpPr>
        <p:spPr>
          <a:xfrm>
            <a:off x="534010" y="263347"/>
            <a:ext cx="646331" cy="270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algn="l">
              <a:lnSpc>
                <a:spcPct val="115000"/>
              </a:lnSpc>
            </a:pPr>
            <a:endParaRPr lang="it-IT" sz="1100">
              <a:effectLst/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iangolo rettangolo 7">
            <a:extLst>
              <a:ext uri="{FF2B5EF4-FFF2-40B4-BE49-F238E27FC236}">
                <a16:creationId xmlns:a16="http://schemas.microsoft.com/office/drawing/2014/main" id="{31EFAAC3-9096-40E3-9FC5-9A24C12113A6}"/>
              </a:ext>
            </a:extLst>
          </p:cNvPr>
          <p:cNvSpPr/>
          <p:nvPr userDrawn="1"/>
        </p:nvSpPr>
        <p:spPr>
          <a:xfrm rot="16200000">
            <a:off x="10114659" y="4780659"/>
            <a:ext cx="1166501" cy="2988179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1045EFC3-9436-4679-9F7A-ED04A0900F59}"/>
              </a:ext>
            </a:extLst>
          </p:cNvPr>
          <p:cNvSpPr/>
          <p:nvPr userDrawn="1"/>
        </p:nvSpPr>
        <p:spPr>
          <a:xfrm rot="16200000">
            <a:off x="9392544" y="4058540"/>
            <a:ext cx="773392" cy="4825521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riangolo rettangolo 9">
            <a:extLst>
              <a:ext uri="{FF2B5EF4-FFF2-40B4-BE49-F238E27FC236}">
                <a16:creationId xmlns:a16="http://schemas.microsoft.com/office/drawing/2014/main" id="{2F89E20C-E9BE-42EB-BA55-C071B0683148}"/>
              </a:ext>
            </a:extLst>
          </p:cNvPr>
          <p:cNvSpPr/>
          <p:nvPr userDrawn="1"/>
        </p:nvSpPr>
        <p:spPr>
          <a:xfrm rot="16200000">
            <a:off x="9863932" y="4529930"/>
            <a:ext cx="881744" cy="3774394"/>
          </a:xfrm>
          <a:custGeom>
            <a:avLst/>
            <a:gdLst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686786 w 6686786"/>
              <a:gd name="connsiteY2" fmla="*/ 15787069 h 15787069"/>
              <a:gd name="connsiteX3" fmla="*/ 0 w 6686786"/>
              <a:gd name="connsiteY3" fmla="*/ 15787069 h 15787069"/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096047 w 6686786"/>
              <a:gd name="connsiteY2" fmla="*/ 14417611 h 15787069"/>
              <a:gd name="connsiteX3" fmla="*/ 6686786 w 6686786"/>
              <a:gd name="connsiteY3" fmla="*/ 15787069 h 15787069"/>
              <a:gd name="connsiteX4" fmla="*/ 0 w 6686786"/>
              <a:gd name="connsiteY4" fmla="*/ 15787069 h 15787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6786" h="15787069">
                <a:moveTo>
                  <a:pt x="0" y="15787069"/>
                </a:moveTo>
                <a:lnTo>
                  <a:pt x="0" y="0"/>
                </a:lnTo>
                <a:lnTo>
                  <a:pt x="6096047" y="14417611"/>
                </a:lnTo>
                <a:lnTo>
                  <a:pt x="6686786" y="15787069"/>
                </a:lnTo>
                <a:lnTo>
                  <a:pt x="0" y="15787069"/>
                </a:lnTo>
                <a:close/>
              </a:path>
            </a:pathLst>
          </a:cu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riangolo rettangolo 10">
            <a:extLst>
              <a:ext uri="{FF2B5EF4-FFF2-40B4-BE49-F238E27FC236}">
                <a16:creationId xmlns:a16="http://schemas.microsoft.com/office/drawing/2014/main" id="{9AC5DD72-3A97-4F95-9157-57ABA41A3DD0}"/>
              </a:ext>
            </a:extLst>
          </p:cNvPr>
          <p:cNvSpPr/>
          <p:nvPr userDrawn="1"/>
        </p:nvSpPr>
        <p:spPr>
          <a:xfrm rot="5400000">
            <a:off x="783476" y="-787629"/>
            <a:ext cx="1068183" cy="2635135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riangolo rettangolo 11">
            <a:extLst>
              <a:ext uri="{FF2B5EF4-FFF2-40B4-BE49-F238E27FC236}">
                <a16:creationId xmlns:a16="http://schemas.microsoft.com/office/drawing/2014/main" id="{99D9C175-9D9C-43E4-9714-199E498D2440}"/>
              </a:ext>
            </a:extLst>
          </p:cNvPr>
          <p:cNvSpPr/>
          <p:nvPr userDrawn="1"/>
        </p:nvSpPr>
        <p:spPr>
          <a:xfrm rot="5400000">
            <a:off x="1480945" y="-1485098"/>
            <a:ext cx="537767" cy="3499657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riangolo rettangolo 12">
            <a:extLst>
              <a:ext uri="{FF2B5EF4-FFF2-40B4-BE49-F238E27FC236}">
                <a16:creationId xmlns:a16="http://schemas.microsoft.com/office/drawing/2014/main" id="{F10906C9-36D7-4D05-ABD4-B6BC73B3F02F}"/>
              </a:ext>
            </a:extLst>
          </p:cNvPr>
          <p:cNvSpPr/>
          <p:nvPr userDrawn="1"/>
        </p:nvSpPr>
        <p:spPr>
          <a:xfrm rot="5400000">
            <a:off x="1153392" y="-1157545"/>
            <a:ext cx="710736" cy="3017519"/>
          </a:xfrm>
          <a:prstGeom prst="rtTriangle">
            <a:avLst/>
          </a:pr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B0D25E76-6F4E-4B42-AD28-21E81C06F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1" y="5972995"/>
            <a:ext cx="2193520" cy="687210"/>
          </a:xfrm>
          <a:prstGeom prst="rect">
            <a:avLst/>
          </a:prstGeom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875156E9-2172-4C8F-AD86-34336B624E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96287" y="2825736"/>
            <a:ext cx="7495713" cy="720724"/>
          </a:xfrm>
          <a:prstGeom prst="rect">
            <a:avLst/>
          </a:prstGeom>
        </p:spPr>
        <p:txBody>
          <a:bodyPr anchor="ctr"/>
          <a:lstStyle>
            <a:lvl1pPr algn="l">
              <a:defRPr sz="4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/>
              <a:t>Titolo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86E36233-93AD-4814-926C-329A0D1855E0}"/>
              </a:ext>
            </a:extLst>
          </p:cNvPr>
          <p:cNvCxnSpPr>
            <a:cxnSpLocks/>
          </p:cNvCxnSpPr>
          <p:nvPr userDrawn="1"/>
        </p:nvCxnSpPr>
        <p:spPr>
          <a:xfrm>
            <a:off x="4782208" y="3478924"/>
            <a:ext cx="7388772" cy="1"/>
          </a:xfrm>
          <a:prstGeom prst="line">
            <a:avLst/>
          </a:prstGeom>
          <a:ln>
            <a:solidFill>
              <a:srgbClr val="2689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09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C8F45B-FD60-4133-AE4D-F0B0AD007CF6}"/>
              </a:ext>
            </a:extLst>
          </p:cNvPr>
          <p:cNvSpPr txBox="1"/>
          <p:nvPr userDrawn="1"/>
        </p:nvSpPr>
        <p:spPr>
          <a:xfrm>
            <a:off x="534010" y="263347"/>
            <a:ext cx="646331" cy="270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algn="l">
              <a:lnSpc>
                <a:spcPct val="115000"/>
              </a:lnSpc>
            </a:pPr>
            <a:endParaRPr lang="it-IT" sz="1100">
              <a:effectLst/>
              <a:latin typeface="Segoe UI" panose="020B05020402040202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riangolo rettangolo 7">
            <a:extLst>
              <a:ext uri="{FF2B5EF4-FFF2-40B4-BE49-F238E27FC236}">
                <a16:creationId xmlns:a16="http://schemas.microsoft.com/office/drawing/2014/main" id="{31EFAAC3-9096-40E3-9FC5-9A24C12113A6}"/>
              </a:ext>
            </a:extLst>
          </p:cNvPr>
          <p:cNvSpPr/>
          <p:nvPr userDrawn="1"/>
        </p:nvSpPr>
        <p:spPr>
          <a:xfrm rot="16200000">
            <a:off x="10114659" y="4780659"/>
            <a:ext cx="1166501" cy="2988179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1045EFC3-9436-4679-9F7A-ED04A0900F59}"/>
              </a:ext>
            </a:extLst>
          </p:cNvPr>
          <p:cNvSpPr/>
          <p:nvPr userDrawn="1"/>
        </p:nvSpPr>
        <p:spPr>
          <a:xfrm rot="16200000">
            <a:off x="9392544" y="4058540"/>
            <a:ext cx="773392" cy="4825521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riangolo rettangolo 9">
            <a:extLst>
              <a:ext uri="{FF2B5EF4-FFF2-40B4-BE49-F238E27FC236}">
                <a16:creationId xmlns:a16="http://schemas.microsoft.com/office/drawing/2014/main" id="{2F89E20C-E9BE-42EB-BA55-C071B0683148}"/>
              </a:ext>
            </a:extLst>
          </p:cNvPr>
          <p:cNvSpPr/>
          <p:nvPr userDrawn="1"/>
        </p:nvSpPr>
        <p:spPr>
          <a:xfrm rot="16200000">
            <a:off x="9863932" y="4529930"/>
            <a:ext cx="881744" cy="3774394"/>
          </a:xfrm>
          <a:custGeom>
            <a:avLst/>
            <a:gdLst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686786 w 6686786"/>
              <a:gd name="connsiteY2" fmla="*/ 15787069 h 15787069"/>
              <a:gd name="connsiteX3" fmla="*/ 0 w 6686786"/>
              <a:gd name="connsiteY3" fmla="*/ 15787069 h 15787069"/>
              <a:gd name="connsiteX0" fmla="*/ 0 w 6686786"/>
              <a:gd name="connsiteY0" fmla="*/ 15787069 h 15787069"/>
              <a:gd name="connsiteX1" fmla="*/ 0 w 6686786"/>
              <a:gd name="connsiteY1" fmla="*/ 0 h 15787069"/>
              <a:gd name="connsiteX2" fmla="*/ 6096047 w 6686786"/>
              <a:gd name="connsiteY2" fmla="*/ 14417611 h 15787069"/>
              <a:gd name="connsiteX3" fmla="*/ 6686786 w 6686786"/>
              <a:gd name="connsiteY3" fmla="*/ 15787069 h 15787069"/>
              <a:gd name="connsiteX4" fmla="*/ 0 w 6686786"/>
              <a:gd name="connsiteY4" fmla="*/ 15787069 h 15787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6786" h="15787069">
                <a:moveTo>
                  <a:pt x="0" y="15787069"/>
                </a:moveTo>
                <a:lnTo>
                  <a:pt x="0" y="0"/>
                </a:lnTo>
                <a:lnTo>
                  <a:pt x="6096047" y="14417611"/>
                </a:lnTo>
                <a:lnTo>
                  <a:pt x="6686786" y="15787069"/>
                </a:lnTo>
                <a:lnTo>
                  <a:pt x="0" y="15787069"/>
                </a:lnTo>
                <a:close/>
              </a:path>
            </a:pathLst>
          </a:cu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riangolo rettangolo 10">
            <a:extLst>
              <a:ext uri="{FF2B5EF4-FFF2-40B4-BE49-F238E27FC236}">
                <a16:creationId xmlns:a16="http://schemas.microsoft.com/office/drawing/2014/main" id="{9AC5DD72-3A97-4F95-9157-57ABA41A3DD0}"/>
              </a:ext>
            </a:extLst>
          </p:cNvPr>
          <p:cNvSpPr/>
          <p:nvPr userDrawn="1"/>
        </p:nvSpPr>
        <p:spPr>
          <a:xfrm rot="5400000">
            <a:off x="783476" y="-787629"/>
            <a:ext cx="1068183" cy="2635135"/>
          </a:xfrm>
          <a:prstGeom prst="rtTriangle">
            <a:avLst/>
          </a:prstGeom>
          <a:solidFill>
            <a:srgbClr val="43C0C2"/>
          </a:solidFill>
          <a:ln>
            <a:solidFill>
              <a:srgbClr val="43C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riangolo rettangolo 11">
            <a:extLst>
              <a:ext uri="{FF2B5EF4-FFF2-40B4-BE49-F238E27FC236}">
                <a16:creationId xmlns:a16="http://schemas.microsoft.com/office/drawing/2014/main" id="{99D9C175-9D9C-43E4-9714-199E498D2440}"/>
              </a:ext>
            </a:extLst>
          </p:cNvPr>
          <p:cNvSpPr/>
          <p:nvPr userDrawn="1"/>
        </p:nvSpPr>
        <p:spPr>
          <a:xfrm rot="5400000">
            <a:off x="1480945" y="-1485098"/>
            <a:ext cx="537767" cy="3499657"/>
          </a:xfrm>
          <a:prstGeom prst="rtTriangle">
            <a:avLst/>
          </a:prstGeom>
          <a:solidFill>
            <a:srgbClr val="5AB9E5"/>
          </a:solidFill>
          <a:ln>
            <a:solidFill>
              <a:srgbClr val="5AB9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Triangolo rettangolo 12">
            <a:extLst>
              <a:ext uri="{FF2B5EF4-FFF2-40B4-BE49-F238E27FC236}">
                <a16:creationId xmlns:a16="http://schemas.microsoft.com/office/drawing/2014/main" id="{F10906C9-36D7-4D05-ABD4-B6BC73B3F02F}"/>
              </a:ext>
            </a:extLst>
          </p:cNvPr>
          <p:cNvSpPr/>
          <p:nvPr userDrawn="1"/>
        </p:nvSpPr>
        <p:spPr>
          <a:xfrm rot="5400000">
            <a:off x="1153392" y="-1157545"/>
            <a:ext cx="710736" cy="3017519"/>
          </a:xfrm>
          <a:prstGeom prst="rtTriangle">
            <a:avLst/>
          </a:prstGeom>
          <a:solidFill>
            <a:srgbClr val="268ACB"/>
          </a:solidFill>
          <a:ln>
            <a:solidFill>
              <a:srgbClr val="268A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b="1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B0D25E76-6F4E-4B42-AD28-21E81C06F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1" y="5972995"/>
            <a:ext cx="2193520" cy="687210"/>
          </a:xfrm>
          <a:prstGeom prst="rect">
            <a:avLst/>
          </a:prstGeom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875156E9-2172-4C8F-AD86-34336B624E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96288" y="2825736"/>
            <a:ext cx="7332956" cy="720724"/>
          </a:xfrm>
          <a:prstGeom prst="rect">
            <a:avLst/>
          </a:prstGeom>
        </p:spPr>
        <p:txBody>
          <a:bodyPr anchor="ctr"/>
          <a:lstStyle>
            <a:lvl1pPr algn="r">
              <a:defRPr sz="4400"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303454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16056B-6C3B-8F79-4D8A-C3D2D3B5A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17CC772-17D5-02C3-7FEF-1A988247F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20533AD-B22B-30C5-99BF-9215E491E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2DE1493-6B15-ED3A-0D88-9135CDCB6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48821A9-4FFA-6988-0858-1707030BE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379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EFBFE6-128E-8FE8-12CA-FA4C21E13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98C0C6-38CC-CBBA-F356-88983191E3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52EED1-8260-9355-D722-E9D9BFF53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767B20-2B6A-06AB-DCFC-6DC8FC008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E2C66D-E9D8-B4E0-2FB7-5BBA9D94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462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50A991B-3A38-1D96-A2C3-38BE7AF4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8C92716-B918-B72C-B549-28CE367E69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31B8FDF-837A-CCB8-BD59-9E0C18946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AE3135-CC68-5DFD-1653-06808A53D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F6EE74-E8B6-41F8-A720-39976900E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11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03DDBE-A377-13A0-931B-94EF7C9F1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5B2906-31AE-EB71-9957-616D209FFB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27661F3-6DF1-CF84-46A5-36AEC80B9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3C3AC35-1B2F-C011-9A97-7C6A38D60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8E92B29-30F0-ECA4-338F-E23A7489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9B883BB-BB00-76D5-DD97-C9DB405EE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277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37128C5-7D31-26B8-08EE-36EEB6A27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D3F34E6-5C70-30B8-7CA2-BA65C5E661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D25A70-C59F-530E-5C30-7D0E89F441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1565D-7E7C-F84A-95CE-F6F22DA3CC0C}" type="datetimeFigureOut">
              <a:rPr lang="it-IT" smtClean="0"/>
              <a:t>26/05/22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9D78FE-E85E-B234-0E30-F4A2F32721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06B558-BA4D-92D1-6602-D4F1F2FCCF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34BCC-F83F-4949-8413-99A7C1CA289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941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5.png"/><Relationship Id="rId21" Type="http://schemas.openxmlformats.org/officeDocument/2006/relationships/customXml" Target="../ink/ink51.xml"/><Relationship Id="rId42" Type="http://schemas.openxmlformats.org/officeDocument/2006/relationships/image" Target="../media/image63.png"/><Relationship Id="rId47" Type="http://schemas.openxmlformats.org/officeDocument/2006/relationships/customXml" Target="../ink/ink64.xml"/><Relationship Id="rId63" Type="http://schemas.openxmlformats.org/officeDocument/2006/relationships/customXml" Target="../ink/ink72.xml"/><Relationship Id="rId68" Type="http://schemas.openxmlformats.org/officeDocument/2006/relationships/image" Target="../media/image76.png"/><Relationship Id="rId84" Type="http://schemas.openxmlformats.org/officeDocument/2006/relationships/image" Target="../media/image84.png"/><Relationship Id="rId16" Type="http://schemas.openxmlformats.org/officeDocument/2006/relationships/image" Target="../media/image50.png"/><Relationship Id="rId11" Type="http://schemas.openxmlformats.org/officeDocument/2006/relationships/customXml" Target="../ink/ink46.xml"/><Relationship Id="rId32" Type="http://schemas.openxmlformats.org/officeDocument/2006/relationships/image" Target="../media/image58.png"/><Relationship Id="rId37" Type="http://schemas.openxmlformats.org/officeDocument/2006/relationships/customXml" Target="../ink/ink59.xml"/><Relationship Id="rId53" Type="http://schemas.openxmlformats.org/officeDocument/2006/relationships/customXml" Target="../ink/ink67.xml"/><Relationship Id="rId58" Type="http://schemas.openxmlformats.org/officeDocument/2006/relationships/image" Target="../media/image71.png"/><Relationship Id="rId74" Type="http://schemas.openxmlformats.org/officeDocument/2006/relationships/image" Target="../media/image79.png"/><Relationship Id="rId79" Type="http://schemas.openxmlformats.org/officeDocument/2006/relationships/customXml" Target="../ink/ink80.xml"/><Relationship Id="rId5" Type="http://schemas.openxmlformats.org/officeDocument/2006/relationships/customXml" Target="../ink/ink43.xml"/><Relationship Id="rId19" Type="http://schemas.openxmlformats.org/officeDocument/2006/relationships/customXml" Target="../ink/ink50.xml"/><Relationship Id="rId14" Type="http://schemas.openxmlformats.org/officeDocument/2006/relationships/image" Target="../media/image49.png"/><Relationship Id="rId22" Type="http://schemas.openxmlformats.org/officeDocument/2006/relationships/image" Target="../media/image53.png"/><Relationship Id="rId27" Type="http://schemas.openxmlformats.org/officeDocument/2006/relationships/customXml" Target="../ink/ink54.xml"/><Relationship Id="rId30" Type="http://schemas.openxmlformats.org/officeDocument/2006/relationships/image" Target="../media/image57.png"/><Relationship Id="rId35" Type="http://schemas.openxmlformats.org/officeDocument/2006/relationships/customXml" Target="../ink/ink58.xml"/><Relationship Id="rId43" Type="http://schemas.openxmlformats.org/officeDocument/2006/relationships/customXml" Target="../ink/ink62.xml"/><Relationship Id="rId48" Type="http://schemas.openxmlformats.org/officeDocument/2006/relationships/image" Target="../media/image66.png"/><Relationship Id="rId56" Type="http://schemas.openxmlformats.org/officeDocument/2006/relationships/image" Target="../media/image70.png"/><Relationship Id="rId64" Type="http://schemas.openxmlformats.org/officeDocument/2006/relationships/image" Target="../media/image74.png"/><Relationship Id="rId69" Type="http://schemas.openxmlformats.org/officeDocument/2006/relationships/customXml" Target="../ink/ink75.xml"/><Relationship Id="rId77" Type="http://schemas.openxmlformats.org/officeDocument/2006/relationships/customXml" Target="../ink/ink79.xml"/><Relationship Id="rId8" Type="http://schemas.openxmlformats.org/officeDocument/2006/relationships/image" Target="../media/image46.png"/><Relationship Id="rId51" Type="http://schemas.openxmlformats.org/officeDocument/2006/relationships/customXml" Target="../ink/ink66.xml"/><Relationship Id="rId72" Type="http://schemas.openxmlformats.org/officeDocument/2006/relationships/image" Target="../media/image78.png"/><Relationship Id="rId80" Type="http://schemas.openxmlformats.org/officeDocument/2006/relationships/image" Target="../media/image82.png"/><Relationship Id="rId85" Type="http://schemas.openxmlformats.org/officeDocument/2006/relationships/customXml" Target="../ink/ink83.xml"/><Relationship Id="rId3" Type="http://schemas.openxmlformats.org/officeDocument/2006/relationships/customXml" Target="../ink/ink42.xml"/><Relationship Id="rId12" Type="http://schemas.openxmlformats.org/officeDocument/2006/relationships/image" Target="../media/image48.png"/><Relationship Id="rId17" Type="http://schemas.openxmlformats.org/officeDocument/2006/relationships/customXml" Target="../ink/ink49.xml"/><Relationship Id="rId25" Type="http://schemas.openxmlformats.org/officeDocument/2006/relationships/customXml" Target="../ink/ink53.xml"/><Relationship Id="rId33" Type="http://schemas.openxmlformats.org/officeDocument/2006/relationships/customXml" Target="../ink/ink57.xml"/><Relationship Id="rId38" Type="http://schemas.openxmlformats.org/officeDocument/2006/relationships/image" Target="../media/image61.png"/><Relationship Id="rId46" Type="http://schemas.openxmlformats.org/officeDocument/2006/relationships/image" Target="../media/image65.png"/><Relationship Id="rId59" Type="http://schemas.openxmlformats.org/officeDocument/2006/relationships/customXml" Target="../ink/ink70.xml"/><Relationship Id="rId67" Type="http://schemas.openxmlformats.org/officeDocument/2006/relationships/customXml" Target="../ink/ink74.xml"/><Relationship Id="rId20" Type="http://schemas.openxmlformats.org/officeDocument/2006/relationships/image" Target="../media/image52.png"/><Relationship Id="rId41" Type="http://schemas.openxmlformats.org/officeDocument/2006/relationships/customXml" Target="../ink/ink61.xml"/><Relationship Id="rId54" Type="http://schemas.openxmlformats.org/officeDocument/2006/relationships/image" Target="../media/image69.png"/><Relationship Id="rId62" Type="http://schemas.openxmlformats.org/officeDocument/2006/relationships/image" Target="../media/image73.png"/><Relationship Id="rId70" Type="http://schemas.openxmlformats.org/officeDocument/2006/relationships/image" Target="../media/image77.png"/><Relationship Id="rId75" Type="http://schemas.openxmlformats.org/officeDocument/2006/relationships/customXml" Target="../ink/ink78.xml"/><Relationship Id="rId83" Type="http://schemas.openxmlformats.org/officeDocument/2006/relationships/customXml" Target="../ink/ink82.xml"/><Relationship Id="rId88" Type="http://schemas.openxmlformats.org/officeDocument/2006/relationships/image" Target="../media/image8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15" Type="http://schemas.openxmlformats.org/officeDocument/2006/relationships/customXml" Target="../ink/ink48.xml"/><Relationship Id="rId23" Type="http://schemas.openxmlformats.org/officeDocument/2006/relationships/customXml" Target="../ink/ink52.xml"/><Relationship Id="rId28" Type="http://schemas.openxmlformats.org/officeDocument/2006/relationships/image" Target="../media/image56.png"/><Relationship Id="rId36" Type="http://schemas.openxmlformats.org/officeDocument/2006/relationships/image" Target="../media/image60.png"/><Relationship Id="rId49" Type="http://schemas.openxmlformats.org/officeDocument/2006/relationships/customXml" Target="../ink/ink65.xml"/><Relationship Id="rId57" Type="http://schemas.openxmlformats.org/officeDocument/2006/relationships/customXml" Target="../ink/ink69.xml"/><Relationship Id="rId10" Type="http://schemas.openxmlformats.org/officeDocument/2006/relationships/image" Target="../media/image47.png"/><Relationship Id="rId31" Type="http://schemas.openxmlformats.org/officeDocument/2006/relationships/customXml" Target="../ink/ink56.xml"/><Relationship Id="rId44" Type="http://schemas.openxmlformats.org/officeDocument/2006/relationships/image" Target="../media/image64.png"/><Relationship Id="rId52" Type="http://schemas.openxmlformats.org/officeDocument/2006/relationships/image" Target="../media/image68.png"/><Relationship Id="rId60" Type="http://schemas.openxmlformats.org/officeDocument/2006/relationships/image" Target="../media/image72.png"/><Relationship Id="rId65" Type="http://schemas.openxmlformats.org/officeDocument/2006/relationships/customXml" Target="../ink/ink73.xml"/><Relationship Id="rId73" Type="http://schemas.openxmlformats.org/officeDocument/2006/relationships/customXml" Target="../ink/ink77.xml"/><Relationship Id="rId78" Type="http://schemas.openxmlformats.org/officeDocument/2006/relationships/image" Target="../media/image81.png"/><Relationship Id="rId81" Type="http://schemas.openxmlformats.org/officeDocument/2006/relationships/customXml" Target="../ink/ink81.xml"/><Relationship Id="rId86" Type="http://schemas.openxmlformats.org/officeDocument/2006/relationships/image" Target="../media/image85.png"/><Relationship Id="rId4" Type="http://schemas.openxmlformats.org/officeDocument/2006/relationships/image" Target="../media/image44.png"/><Relationship Id="rId9" Type="http://schemas.openxmlformats.org/officeDocument/2006/relationships/customXml" Target="../ink/ink45.xml"/><Relationship Id="rId13" Type="http://schemas.openxmlformats.org/officeDocument/2006/relationships/customXml" Target="../ink/ink47.xml"/><Relationship Id="rId18" Type="http://schemas.openxmlformats.org/officeDocument/2006/relationships/image" Target="../media/image51.png"/><Relationship Id="rId39" Type="http://schemas.openxmlformats.org/officeDocument/2006/relationships/customXml" Target="../ink/ink60.xml"/><Relationship Id="rId34" Type="http://schemas.openxmlformats.org/officeDocument/2006/relationships/image" Target="../media/image59.png"/><Relationship Id="rId50" Type="http://schemas.openxmlformats.org/officeDocument/2006/relationships/image" Target="../media/image67.png"/><Relationship Id="rId55" Type="http://schemas.openxmlformats.org/officeDocument/2006/relationships/customXml" Target="../ink/ink68.xml"/><Relationship Id="rId76" Type="http://schemas.openxmlformats.org/officeDocument/2006/relationships/image" Target="../media/image80.png"/><Relationship Id="rId7" Type="http://schemas.openxmlformats.org/officeDocument/2006/relationships/customXml" Target="../ink/ink44.xml"/><Relationship Id="rId71" Type="http://schemas.openxmlformats.org/officeDocument/2006/relationships/customXml" Target="../ink/ink76.xml"/><Relationship Id="rId2" Type="http://schemas.openxmlformats.org/officeDocument/2006/relationships/notesSlide" Target="../notesSlides/notesSlide10.xml"/><Relationship Id="rId29" Type="http://schemas.openxmlformats.org/officeDocument/2006/relationships/customXml" Target="../ink/ink55.xml"/><Relationship Id="rId24" Type="http://schemas.openxmlformats.org/officeDocument/2006/relationships/image" Target="../media/image54.png"/><Relationship Id="rId40" Type="http://schemas.openxmlformats.org/officeDocument/2006/relationships/image" Target="../media/image62.png"/><Relationship Id="rId45" Type="http://schemas.openxmlformats.org/officeDocument/2006/relationships/customXml" Target="../ink/ink63.xml"/><Relationship Id="rId66" Type="http://schemas.openxmlformats.org/officeDocument/2006/relationships/image" Target="../media/image75.png"/><Relationship Id="rId87" Type="http://schemas.openxmlformats.org/officeDocument/2006/relationships/customXml" Target="../ink/ink84.xml"/><Relationship Id="rId61" Type="http://schemas.openxmlformats.org/officeDocument/2006/relationships/customXml" Target="../ink/ink71.xml"/><Relationship Id="rId82" Type="http://schemas.openxmlformats.org/officeDocument/2006/relationships/image" Target="../media/image83.png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4.png"/><Relationship Id="rId21" Type="http://schemas.openxmlformats.org/officeDocument/2006/relationships/customXml" Target="../ink/ink94.xml"/><Relationship Id="rId42" Type="http://schemas.openxmlformats.org/officeDocument/2006/relationships/image" Target="../media/image72.png"/><Relationship Id="rId47" Type="http://schemas.openxmlformats.org/officeDocument/2006/relationships/customXml" Target="../ink/ink107.xml"/><Relationship Id="rId63" Type="http://schemas.openxmlformats.org/officeDocument/2006/relationships/customXml" Target="../ink/ink115.xml"/><Relationship Id="rId68" Type="http://schemas.openxmlformats.org/officeDocument/2006/relationships/image" Target="../media/image87.png"/><Relationship Id="rId84" Type="http://schemas.openxmlformats.org/officeDocument/2006/relationships/image" Target="../media/image94.png"/><Relationship Id="rId89" Type="http://schemas.openxmlformats.org/officeDocument/2006/relationships/customXml" Target="../ink/ink129.xml"/><Relationship Id="rId16" Type="http://schemas.openxmlformats.org/officeDocument/2006/relationships/image" Target="../media/image58.png"/><Relationship Id="rId107" Type="http://schemas.openxmlformats.org/officeDocument/2006/relationships/customXml" Target="../ink/ink138.xml"/><Relationship Id="rId11" Type="http://schemas.openxmlformats.org/officeDocument/2006/relationships/customXml" Target="../ink/ink89.xml"/><Relationship Id="rId32" Type="http://schemas.openxmlformats.org/officeDocument/2006/relationships/image" Target="../media/image67.png"/><Relationship Id="rId37" Type="http://schemas.openxmlformats.org/officeDocument/2006/relationships/customXml" Target="../ink/ink102.xml"/><Relationship Id="rId53" Type="http://schemas.openxmlformats.org/officeDocument/2006/relationships/customXml" Target="../ink/ink110.xml"/><Relationship Id="rId58" Type="http://schemas.openxmlformats.org/officeDocument/2006/relationships/image" Target="../media/image81.png"/><Relationship Id="rId74" Type="http://schemas.openxmlformats.org/officeDocument/2006/relationships/image" Target="../media/image90.png"/><Relationship Id="rId79" Type="http://schemas.openxmlformats.org/officeDocument/2006/relationships/customXml" Target="../ink/ink124.xml"/><Relationship Id="rId102" Type="http://schemas.openxmlformats.org/officeDocument/2006/relationships/image" Target="../media/image103.png"/><Relationship Id="rId5" Type="http://schemas.openxmlformats.org/officeDocument/2006/relationships/customXml" Target="../ink/ink86.xml"/><Relationship Id="rId90" Type="http://schemas.openxmlformats.org/officeDocument/2006/relationships/image" Target="../media/image97.png"/><Relationship Id="rId95" Type="http://schemas.openxmlformats.org/officeDocument/2006/relationships/customXml" Target="../ink/ink132.xml"/><Relationship Id="rId22" Type="http://schemas.openxmlformats.org/officeDocument/2006/relationships/image" Target="../media/image61.png"/><Relationship Id="rId27" Type="http://schemas.openxmlformats.org/officeDocument/2006/relationships/customXml" Target="../ink/ink97.xml"/><Relationship Id="rId43" Type="http://schemas.openxmlformats.org/officeDocument/2006/relationships/customXml" Target="../ink/ink105.xml"/><Relationship Id="rId48" Type="http://schemas.openxmlformats.org/officeDocument/2006/relationships/image" Target="../media/image75.png"/><Relationship Id="rId64" Type="http://schemas.openxmlformats.org/officeDocument/2006/relationships/image" Target="../media/image85.png"/><Relationship Id="rId69" Type="http://schemas.openxmlformats.org/officeDocument/2006/relationships/customXml" Target="../ink/ink118.xml"/><Relationship Id="rId80" Type="http://schemas.openxmlformats.org/officeDocument/2006/relationships/image" Target="../media/image92.png"/><Relationship Id="rId85" Type="http://schemas.openxmlformats.org/officeDocument/2006/relationships/customXml" Target="../ink/ink127.xml"/><Relationship Id="rId12" Type="http://schemas.openxmlformats.org/officeDocument/2006/relationships/image" Target="../media/image56.png"/><Relationship Id="rId17" Type="http://schemas.openxmlformats.org/officeDocument/2006/relationships/customXml" Target="../ink/ink92.xml"/><Relationship Id="rId33" Type="http://schemas.openxmlformats.org/officeDocument/2006/relationships/customXml" Target="../ink/ink100.xml"/><Relationship Id="rId38" Type="http://schemas.openxmlformats.org/officeDocument/2006/relationships/image" Target="../media/image70.png"/><Relationship Id="rId59" Type="http://schemas.openxmlformats.org/officeDocument/2006/relationships/customXml" Target="../ink/ink113.xml"/><Relationship Id="rId103" Type="http://schemas.openxmlformats.org/officeDocument/2006/relationships/customXml" Target="../ink/ink136.xml"/><Relationship Id="rId108" Type="http://schemas.openxmlformats.org/officeDocument/2006/relationships/image" Target="../media/image77.png"/><Relationship Id="rId20" Type="http://schemas.openxmlformats.org/officeDocument/2006/relationships/image" Target="../media/image60.png"/><Relationship Id="rId41" Type="http://schemas.openxmlformats.org/officeDocument/2006/relationships/customXml" Target="../ink/ink104.xml"/><Relationship Id="rId54" Type="http://schemas.openxmlformats.org/officeDocument/2006/relationships/image" Target="../media/image79.png"/><Relationship Id="rId62" Type="http://schemas.openxmlformats.org/officeDocument/2006/relationships/image" Target="../media/image83.png"/><Relationship Id="rId70" Type="http://schemas.openxmlformats.org/officeDocument/2006/relationships/image" Target="../media/image88.png"/><Relationship Id="rId75" Type="http://schemas.openxmlformats.org/officeDocument/2006/relationships/customXml" Target="../ink/ink121.xml"/><Relationship Id="rId83" Type="http://schemas.openxmlformats.org/officeDocument/2006/relationships/customXml" Target="../ink/ink126.xml"/><Relationship Id="rId88" Type="http://schemas.openxmlformats.org/officeDocument/2006/relationships/image" Target="../media/image96.png"/><Relationship Id="rId91" Type="http://schemas.openxmlformats.org/officeDocument/2006/relationships/customXml" Target="../ink/ink130.xml"/><Relationship Id="rId96" Type="http://schemas.openxmlformats.org/officeDocument/2006/relationships/image" Target="../media/image10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15" Type="http://schemas.openxmlformats.org/officeDocument/2006/relationships/customXml" Target="../ink/ink91.xml"/><Relationship Id="rId23" Type="http://schemas.openxmlformats.org/officeDocument/2006/relationships/customXml" Target="../ink/ink95.xml"/><Relationship Id="rId28" Type="http://schemas.openxmlformats.org/officeDocument/2006/relationships/image" Target="../media/image65.png"/><Relationship Id="rId36" Type="http://schemas.openxmlformats.org/officeDocument/2006/relationships/image" Target="../media/image69.png"/><Relationship Id="rId49" Type="http://schemas.openxmlformats.org/officeDocument/2006/relationships/customXml" Target="../ink/ink108.xml"/><Relationship Id="rId57" Type="http://schemas.openxmlformats.org/officeDocument/2006/relationships/customXml" Target="../ink/ink112.xml"/><Relationship Id="rId106" Type="http://schemas.openxmlformats.org/officeDocument/2006/relationships/image" Target="../media/image105.png"/><Relationship Id="rId10" Type="http://schemas.openxmlformats.org/officeDocument/2006/relationships/image" Target="../media/image55.png"/><Relationship Id="rId31" Type="http://schemas.openxmlformats.org/officeDocument/2006/relationships/customXml" Target="../ink/ink99.xml"/><Relationship Id="rId44" Type="http://schemas.openxmlformats.org/officeDocument/2006/relationships/image" Target="../media/image73.png"/><Relationship Id="rId52" Type="http://schemas.openxmlformats.org/officeDocument/2006/relationships/image" Target="../media/image78.png"/><Relationship Id="rId60" Type="http://schemas.openxmlformats.org/officeDocument/2006/relationships/image" Target="../media/image82.png"/><Relationship Id="rId65" Type="http://schemas.openxmlformats.org/officeDocument/2006/relationships/customXml" Target="../ink/ink116.xml"/><Relationship Id="rId73" Type="http://schemas.openxmlformats.org/officeDocument/2006/relationships/customXml" Target="../ink/ink120.xml"/><Relationship Id="rId78" Type="http://schemas.openxmlformats.org/officeDocument/2006/relationships/customXml" Target="../ink/ink123.xml"/><Relationship Id="rId81" Type="http://schemas.openxmlformats.org/officeDocument/2006/relationships/customXml" Target="../ink/ink125.xml"/><Relationship Id="rId86" Type="http://schemas.openxmlformats.org/officeDocument/2006/relationships/image" Target="../media/image95.png"/><Relationship Id="rId94" Type="http://schemas.openxmlformats.org/officeDocument/2006/relationships/image" Target="../media/image99.png"/><Relationship Id="rId99" Type="http://schemas.openxmlformats.org/officeDocument/2006/relationships/customXml" Target="../ink/ink134.xml"/><Relationship Id="rId101" Type="http://schemas.openxmlformats.org/officeDocument/2006/relationships/customXml" Target="../ink/ink135.xml"/><Relationship Id="rId4" Type="http://schemas.openxmlformats.org/officeDocument/2006/relationships/image" Target="../media/image52.png"/><Relationship Id="rId9" Type="http://schemas.openxmlformats.org/officeDocument/2006/relationships/customXml" Target="../ink/ink88.xml"/><Relationship Id="rId13" Type="http://schemas.openxmlformats.org/officeDocument/2006/relationships/customXml" Target="../ink/ink90.xml"/><Relationship Id="rId18" Type="http://schemas.openxmlformats.org/officeDocument/2006/relationships/image" Target="../media/image59.png"/><Relationship Id="rId39" Type="http://schemas.openxmlformats.org/officeDocument/2006/relationships/customXml" Target="../ink/ink103.xml"/><Relationship Id="rId34" Type="http://schemas.openxmlformats.org/officeDocument/2006/relationships/image" Target="../media/image68.png"/><Relationship Id="rId50" Type="http://schemas.openxmlformats.org/officeDocument/2006/relationships/image" Target="../media/image76.png"/><Relationship Id="rId55" Type="http://schemas.openxmlformats.org/officeDocument/2006/relationships/customXml" Target="../ink/ink111.xml"/><Relationship Id="rId76" Type="http://schemas.openxmlformats.org/officeDocument/2006/relationships/image" Target="../media/image91.png"/><Relationship Id="rId97" Type="http://schemas.openxmlformats.org/officeDocument/2006/relationships/customXml" Target="../ink/ink133.xml"/><Relationship Id="rId104" Type="http://schemas.openxmlformats.org/officeDocument/2006/relationships/image" Target="../media/image104.png"/><Relationship Id="rId7" Type="http://schemas.openxmlformats.org/officeDocument/2006/relationships/customXml" Target="../ink/ink87.xml"/><Relationship Id="rId71" Type="http://schemas.openxmlformats.org/officeDocument/2006/relationships/customXml" Target="../ink/ink119.xml"/><Relationship Id="rId92" Type="http://schemas.openxmlformats.org/officeDocument/2006/relationships/image" Target="../media/image98.png"/><Relationship Id="rId2" Type="http://schemas.openxmlformats.org/officeDocument/2006/relationships/notesSlide" Target="../notesSlides/notesSlide11.xml"/><Relationship Id="rId29" Type="http://schemas.openxmlformats.org/officeDocument/2006/relationships/customXml" Target="../ink/ink98.xml"/><Relationship Id="rId24" Type="http://schemas.openxmlformats.org/officeDocument/2006/relationships/image" Target="../media/image62.png"/><Relationship Id="rId40" Type="http://schemas.openxmlformats.org/officeDocument/2006/relationships/image" Target="../media/image71.png"/><Relationship Id="rId45" Type="http://schemas.openxmlformats.org/officeDocument/2006/relationships/customXml" Target="../ink/ink106.xml"/><Relationship Id="rId66" Type="http://schemas.openxmlformats.org/officeDocument/2006/relationships/image" Target="../media/image86.png"/><Relationship Id="rId87" Type="http://schemas.openxmlformats.org/officeDocument/2006/relationships/customXml" Target="../ink/ink128.xml"/><Relationship Id="rId61" Type="http://schemas.openxmlformats.org/officeDocument/2006/relationships/customXml" Target="../ink/ink114.xml"/><Relationship Id="rId82" Type="http://schemas.openxmlformats.org/officeDocument/2006/relationships/image" Target="../media/image93.png"/><Relationship Id="rId19" Type="http://schemas.openxmlformats.org/officeDocument/2006/relationships/customXml" Target="../ink/ink93.xml"/><Relationship Id="rId14" Type="http://schemas.openxmlformats.org/officeDocument/2006/relationships/image" Target="../media/image57.png"/><Relationship Id="rId30" Type="http://schemas.openxmlformats.org/officeDocument/2006/relationships/image" Target="../media/image66.png"/><Relationship Id="rId35" Type="http://schemas.openxmlformats.org/officeDocument/2006/relationships/customXml" Target="../ink/ink101.xml"/><Relationship Id="rId56" Type="http://schemas.openxmlformats.org/officeDocument/2006/relationships/image" Target="../media/image80.png"/><Relationship Id="rId77" Type="http://schemas.openxmlformats.org/officeDocument/2006/relationships/customXml" Target="../ink/ink122.xml"/><Relationship Id="rId100" Type="http://schemas.openxmlformats.org/officeDocument/2006/relationships/image" Target="../media/image102.png"/><Relationship Id="rId105" Type="http://schemas.openxmlformats.org/officeDocument/2006/relationships/customXml" Target="../ink/ink137.xml"/><Relationship Id="rId8" Type="http://schemas.openxmlformats.org/officeDocument/2006/relationships/image" Target="../media/image54.png"/><Relationship Id="rId51" Type="http://schemas.openxmlformats.org/officeDocument/2006/relationships/customXml" Target="../ink/ink109.xml"/><Relationship Id="rId72" Type="http://schemas.openxmlformats.org/officeDocument/2006/relationships/image" Target="../media/image89.png"/><Relationship Id="rId93" Type="http://schemas.openxmlformats.org/officeDocument/2006/relationships/customXml" Target="../ink/ink131.xml"/><Relationship Id="rId98" Type="http://schemas.openxmlformats.org/officeDocument/2006/relationships/image" Target="../media/image101.png"/><Relationship Id="rId3" Type="http://schemas.openxmlformats.org/officeDocument/2006/relationships/customXml" Target="../ink/ink85.xml"/><Relationship Id="rId25" Type="http://schemas.openxmlformats.org/officeDocument/2006/relationships/customXml" Target="../ink/ink96.xml"/><Relationship Id="rId46" Type="http://schemas.openxmlformats.org/officeDocument/2006/relationships/image" Target="../media/image74.png"/><Relationship Id="rId67" Type="http://schemas.openxmlformats.org/officeDocument/2006/relationships/customXml" Target="../ink/ink1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customXml" Target="../ink/ink8.xml"/><Relationship Id="rId18" Type="http://schemas.openxmlformats.org/officeDocument/2006/relationships/image" Target="../media/image11.png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12" Type="http://schemas.openxmlformats.org/officeDocument/2006/relationships/image" Target="../media/image8.png"/><Relationship Id="rId17" Type="http://schemas.openxmlformats.org/officeDocument/2006/relationships/customXml" Target="../ink/ink10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customXml" Target="../ink/ink7.xml"/><Relationship Id="rId5" Type="http://schemas.openxmlformats.org/officeDocument/2006/relationships/customXml" Target="../ink/ink4.xml"/><Relationship Id="rId15" Type="http://schemas.openxmlformats.org/officeDocument/2006/relationships/customXml" Target="../ink/ink9.xm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customXml" Target="../ink/ink6.xml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customXml" Target="../ink/ink16.xml"/><Relationship Id="rId3" Type="http://schemas.openxmlformats.org/officeDocument/2006/relationships/customXml" Target="../ink/ink11.xml"/><Relationship Id="rId7" Type="http://schemas.openxmlformats.org/officeDocument/2006/relationships/customXml" Target="../ink/ink13.xml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11" Type="http://schemas.openxmlformats.org/officeDocument/2006/relationships/customXml" Target="../ink/ink15.xml"/><Relationship Id="rId5" Type="http://schemas.openxmlformats.org/officeDocument/2006/relationships/customXml" Target="../ink/ink12.xml"/><Relationship Id="rId15" Type="http://schemas.openxmlformats.org/officeDocument/2006/relationships/customXml" Target="../ink/ink17.xml"/><Relationship Id="rId10" Type="http://schemas.openxmlformats.org/officeDocument/2006/relationships/image" Target="../media/image15.png"/><Relationship Id="rId4" Type="http://schemas.openxmlformats.org/officeDocument/2006/relationships/image" Target="../media/image12.png"/><Relationship Id="rId9" Type="http://schemas.openxmlformats.org/officeDocument/2006/relationships/customXml" Target="../ink/ink14.xml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8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customXml" Target="../ink/ink19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customXml" Target="../ink/ink25.xml"/><Relationship Id="rId3" Type="http://schemas.openxmlformats.org/officeDocument/2006/relationships/customXml" Target="../ink/ink20.xml"/><Relationship Id="rId7" Type="http://schemas.openxmlformats.org/officeDocument/2006/relationships/customXml" Target="../ink/ink22.xml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11" Type="http://schemas.openxmlformats.org/officeDocument/2006/relationships/customXml" Target="../ink/ink24.xml"/><Relationship Id="rId5" Type="http://schemas.openxmlformats.org/officeDocument/2006/relationships/customXml" Target="../ink/ink21.xml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customXml" Target="../ink/ink23.xml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1.xml"/><Relationship Id="rId18" Type="http://schemas.openxmlformats.org/officeDocument/2006/relationships/image" Target="../media/image35.png"/><Relationship Id="rId26" Type="http://schemas.openxmlformats.org/officeDocument/2006/relationships/image" Target="../media/image39.png"/><Relationship Id="rId3" Type="http://schemas.openxmlformats.org/officeDocument/2006/relationships/customXml" Target="../ink/ink26.xml"/><Relationship Id="rId21" Type="http://schemas.openxmlformats.org/officeDocument/2006/relationships/customXml" Target="../ink/ink35.xml"/><Relationship Id="rId34" Type="http://schemas.openxmlformats.org/officeDocument/2006/relationships/image" Target="../media/image43.png"/><Relationship Id="rId7" Type="http://schemas.openxmlformats.org/officeDocument/2006/relationships/customXml" Target="../ink/ink28.xml"/><Relationship Id="rId12" Type="http://schemas.openxmlformats.org/officeDocument/2006/relationships/image" Target="../media/image32.png"/><Relationship Id="rId17" Type="http://schemas.openxmlformats.org/officeDocument/2006/relationships/customXml" Target="../ink/ink33.xml"/><Relationship Id="rId25" Type="http://schemas.openxmlformats.org/officeDocument/2006/relationships/customXml" Target="../ink/ink37.xml"/><Relationship Id="rId33" Type="http://schemas.openxmlformats.org/officeDocument/2006/relationships/customXml" Target="../ink/ink41.xml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4.png"/><Relationship Id="rId20" Type="http://schemas.openxmlformats.org/officeDocument/2006/relationships/image" Target="../media/image36.png"/><Relationship Id="rId29" Type="http://schemas.openxmlformats.org/officeDocument/2006/relationships/customXml" Target="../ink/ink3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11" Type="http://schemas.openxmlformats.org/officeDocument/2006/relationships/customXml" Target="../ink/ink30.xml"/><Relationship Id="rId24" Type="http://schemas.openxmlformats.org/officeDocument/2006/relationships/image" Target="../media/image38.png"/><Relationship Id="rId32" Type="http://schemas.openxmlformats.org/officeDocument/2006/relationships/image" Target="../media/image42.png"/><Relationship Id="rId5" Type="http://schemas.openxmlformats.org/officeDocument/2006/relationships/customXml" Target="../ink/ink27.xml"/><Relationship Id="rId15" Type="http://schemas.openxmlformats.org/officeDocument/2006/relationships/customXml" Target="../ink/ink32.xml"/><Relationship Id="rId23" Type="http://schemas.openxmlformats.org/officeDocument/2006/relationships/customXml" Target="../ink/ink36.xml"/><Relationship Id="rId28" Type="http://schemas.openxmlformats.org/officeDocument/2006/relationships/image" Target="../media/image40.png"/><Relationship Id="rId10" Type="http://schemas.openxmlformats.org/officeDocument/2006/relationships/image" Target="../media/image31.png"/><Relationship Id="rId19" Type="http://schemas.openxmlformats.org/officeDocument/2006/relationships/customXml" Target="../ink/ink34.xml"/><Relationship Id="rId31" Type="http://schemas.openxmlformats.org/officeDocument/2006/relationships/customXml" Target="../ink/ink40.xml"/><Relationship Id="rId4" Type="http://schemas.openxmlformats.org/officeDocument/2006/relationships/image" Target="../media/image28.png"/><Relationship Id="rId9" Type="http://schemas.openxmlformats.org/officeDocument/2006/relationships/customXml" Target="../ink/ink29.xml"/><Relationship Id="rId14" Type="http://schemas.openxmlformats.org/officeDocument/2006/relationships/image" Target="../media/image33.png"/><Relationship Id="rId22" Type="http://schemas.openxmlformats.org/officeDocument/2006/relationships/image" Target="../media/image37.png"/><Relationship Id="rId27" Type="http://schemas.openxmlformats.org/officeDocument/2006/relationships/customXml" Target="../ink/ink38.xml"/><Relationship Id="rId30" Type="http://schemas.openxmlformats.org/officeDocument/2006/relationships/image" Target="../media/image41.png"/><Relationship Id="rId8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9D776034-8BA9-EEDA-CD2C-14229A539F8B}"/>
                  </a:ext>
                </a:extLst>
              </p14:cNvPr>
              <p14:cNvContentPartPr/>
              <p14:nvPr/>
            </p14:nvContentPartPr>
            <p14:xfrm>
              <a:off x="5746693" y="5228070"/>
              <a:ext cx="360" cy="360"/>
            </p14:xfrm>
          </p:contentPart>
        </mc:Choice>
        <mc:Fallback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9D776034-8BA9-EEDA-CD2C-14229A539F8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37693" y="521907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24DA4C-CA22-4F02-87C0-17FE8AE0DFBC}"/>
              </a:ext>
            </a:extLst>
          </p:cNvPr>
          <p:cNvSpPr txBox="1"/>
          <p:nvPr/>
        </p:nvSpPr>
        <p:spPr>
          <a:xfrm>
            <a:off x="1511289" y="818976"/>
            <a:ext cx="689432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 err="1"/>
              <a:t>Instructions</a:t>
            </a:r>
            <a:r>
              <a:rPr lang="it-IT" b="1"/>
              <a:t>:</a:t>
            </a:r>
          </a:p>
          <a:p>
            <a:r>
              <a:rPr lang="it-IT"/>
              <a:t>Company </a:t>
            </a:r>
            <a:r>
              <a:rPr lang="it-IT" err="1"/>
              <a:t>main</a:t>
            </a:r>
            <a:r>
              <a:rPr lang="it-IT"/>
              <a:t> colors to use </a:t>
            </a:r>
            <a:r>
              <a:rPr lang="it-IT">
                <a:sym typeface="Wingdings" panose="05000000000000000000" pitchFamily="2" charset="2"/>
              </a:rPr>
              <a:t></a:t>
            </a:r>
          </a:p>
          <a:p>
            <a:endParaRPr lang="it-IT">
              <a:sym typeface="Wingdings" panose="05000000000000000000" pitchFamily="2" charset="2"/>
            </a:endParaRPr>
          </a:p>
          <a:p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226694-33CC-41D1-AA6E-FCCCB813741F}"/>
              </a:ext>
            </a:extLst>
          </p:cNvPr>
          <p:cNvSpPr/>
          <p:nvPr/>
        </p:nvSpPr>
        <p:spPr>
          <a:xfrm>
            <a:off x="7248525" y="876300"/>
            <a:ext cx="990600" cy="666750"/>
          </a:xfrm>
          <a:prstGeom prst="rect">
            <a:avLst/>
          </a:prstGeom>
          <a:solidFill>
            <a:srgbClr val="268AC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F5E900D-A4D8-42A1-BD4C-FDDF90FA195F}"/>
              </a:ext>
            </a:extLst>
          </p:cNvPr>
          <p:cNvSpPr/>
          <p:nvPr/>
        </p:nvSpPr>
        <p:spPr>
          <a:xfrm>
            <a:off x="8562975" y="876300"/>
            <a:ext cx="990600" cy="666750"/>
          </a:xfrm>
          <a:prstGeom prst="rect">
            <a:avLst/>
          </a:prstGeom>
          <a:solidFill>
            <a:srgbClr val="43C0C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67B5E8E-2486-401B-B546-2454496E633C}"/>
              </a:ext>
            </a:extLst>
          </p:cNvPr>
          <p:cNvSpPr/>
          <p:nvPr/>
        </p:nvSpPr>
        <p:spPr>
          <a:xfrm>
            <a:off x="9877425" y="876300"/>
            <a:ext cx="990600" cy="666750"/>
          </a:xfrm>
          <a:prstGeom prst="rect">
            <a:avLst/>
          </a:prstGeom>
          <a:solidFill>
            <a:srgbClr val="5AB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757711-F200-58D4-794C-1B272ECD8C39}"/>
              </a:ext>
            </a:extLst>
          </p:cNvPr>
          <p:cNvSpPr txBox="1"/>
          <p:nvPr/>
        </p:nvSpPr>
        <p:spPr>
          <a:xfrm>
            <a:off x="1512138" y="2488592"/>
            <a:ext cx="9468875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b="1" dirty="0">
                <a:latin typeface="Calibri"/>
                <a:ea typeface="Segoe UI"/>
                <a:cs typeface="Segoe UI"/>
              </a:rPr>
              <a:t>Goal: </a:t>
            </a:r>
            <a:r>
              <a:rPr lang="it-IT" dirty="0">
                <a:latin typeface="Calibri"/>
                <a:ea typeface="Segoe UI"/>
                <a:cs typeface="Segoe UI"/>
              </a:rPr>
              <a:t>to </a:t>
            </a:r>
            <a:r>
              <a:rPr lang="it-IT" dirty="0" err="1">
                <a:latin typeface="Calibri"/>
                <a:ea typeface="Segoe UI"/>
                <a:cs typeface="Segoe UI"/>
              </a:rPr>
              <a:t>appear</a:t>
            </a:r>
            <a:r>
              <a:rPr lang="it-IT" dirty="0">
                <a:latin typeface="Calibri"/>
                <a:ea typeface="Segoe UI"/>
                <a:cs typeface="Segoe UI"/>
              </a:rPr>
              <a:t> innovative, </a:t>
            </a:r>
            <a:r>
              <a:rPr lang="it-IT" dirty="0" err="1">
                <a:latin typeface="Calibri"/>
                <a:ea typeface="Segoe UI"/>
                <a:cs typeface="Segoe UI"/>
              </a:rPr>
              <a:t>technological</a:t>
            </a:r>
            <a:r>
              <a:rPr lang="it-IT" dirty="0">
                <a:latin typeface="Calibri"/>
                <a:ea typeface="Segoe UI"/>
                <a:cs typeface="Segoe UI"/>
              </a:rPr>
              <a:t> and data </a:t>
            </a:r>
            <a:r>
              <a:rPr lang="it-IT" dirty="0" err="1">
                <a:latin typeface="Calibri"/>
                <a:ea typeface="Segoe UI"/>
                <a:cs typeface="Segoe UI"/>
              </a:rPr>
              <a:t>driven</a:t>
            </a:r>
            <a:r>
              <a:rPr lang="it-IT" dirty="0">
                <a:latin typeface="Calibri"/>
                <a:ea typeface="Segoe UI"/>
                <a:cs typeface="Segoe UI"/>
              </a:rPr>
              <a:t>​ </a:t>
            </a:r>
            <a:endParaRPr lang="en-US" dirty="0">
              <a:latin typeface="Calibri"/>
              <a:ea typeface="Segoe UI"/>
              <a:cs typeface="Calibri" panose="020F0502020204030204"/>
            </a:endParaRPr>
          </a:p>
          <a:p>
            <a:r>
              <a:rPr lang="it-IT" dirty="0" err="1">
                <a:latin typeface="Calibri"/>
                <a:ea typeface="Segoe UI"/>
                <a:cs typeface="Segoe UI"/>
              </a:rPr>
              <a:t>Present</a:t>
            </a:r>
            <a:r>
              <a:rPr lang="it-IT" dirty="0">
                <a:latin typeface="Calibri"/>
                <a:ea typeface="Segoe UI"/>
                <a:cs typeface="Segoe UI"/>
              </a:rPr>
              <a:t> </a:t>
            </a:r>
            <a:r>
              <a:rPr lang="it-IT" dirty="0" err="1">
                <a:latin typeface="Calibri"/>
                <a:ea typeface="Segoe UI"/>
                <a:cs typeface="Segoe UI"/>
              </a:rPr>
              <a:t>two</a:t>
            </a:r>
            <a:r>
              <a:rPr lang="it-IT" dirty="0">
                <a:latin typeface="Calibri"/>
                <a:ea typeface="Segoe UI"/>
                <a:cs typeface="Segoe UI"/>
              </a:rPr>
              <a:t> new concepts: </a:t>
            </a:r>
          </a:p>
          <a:p>
            <a:r>
              <a:rPr lang="it-IT" dirty="0">
                <a:latin typeface="Calibri"/>
                <a:ea typeface="Segoe UI"/>
                <a:cs typeface="Segoe UI"/>
              </a:rPr>
              <a:t>UOC – a corporate control center to coordinate the </a:t>
            </a:r>
            <a:r>
              <a:rPr lang="it-IT" dirty="0" err="1">
                <a:latin typeface="Calibri"/>
                <a:ea typeface="Segoe UI"/>
                <a:cs typeface="Segoe UI"/>
              </a:rPr>
              <a:t>operations</a:t>
            </a:r>
            <a:r>
              <a:rPr lang="it-IT" dirty="0">
                <a:latin typeface="Calibri"/>
                <a:ea typeface="Segoe UI"/>
                <a:cs typeface="Segoe UI"/>
              </a:rPr>
              <a:t> of </a:t>
            </a:r>
            <a:r>
              <a:rPr lang="it-IT" dirty="0" err="1">
                <a:latin typeface="Calibri"/>
                <a:ea typeface="Segoe UI"/>
                <a:cs typeface="Segoe UI"/>
              </a:rPr>
              <a:t>each</a:t>
            </a:r>
            <a:r>
              <a:rPr lang="it-IT" dirty="0">
                <a:latin typeface="Calibri"/>
                <a:ea typeface="Segoe UI"/>
                <a:cs typeface="Segoe UI"/>
              </a:rPr>
              <a:t> company </a:t>
            </a:r>
            <a:r>
              <a:rPr lang="it-IT" dirty="0" err="1">
                <a:latin typeface="Calibri"/>
                <a:ea typeface="Segoe UI"/>
                <a:cs typeface="Segoe UI"/>
              </a:rPr>
              <a:t>plant</a:t>
            </a:r>
            <a:r>
              <a:rPr lang="it-IT" dirty="0">
                <a:latin typeface="Calibri"/>
                <a:ea typeface="Segoe UI"/>
                <a:cs typeface="Segoe UI"/>
              </a:rPr>
              <a:t> </a:t>
            </a:r>
            <a:r>
              <a:rPr lang="it-IT" dirty="0" err="1">
                <a:latin typeface="Calibri"/>
                <a:ea typeface="Segoe UI"/>
                <a:cs typeface="Segoe UI"/>
              </a:rPr>
              <a:t>as</a:t>
            </a:r>
            <a:r>
              <a:rPr lang="it-IT" dirty="0">
                <a:latin typeface="Calibri"/>
                <a:ea typeface="Segoe UI"/>
                <a:cs typeface="Segoe UI"/>
              </a:rPr>
              <a:t> a single </a:t>
            </a:r>
            <a:r>
              <a:rPr lang="it-IT" dirty="0" err="1">
                <a:latin typeface="Calibri"/>
                <a:ea typeface="Segoe UI"/>
                <a:cs typeface="Segoe UI"/>
              </a:rPr>
              <a:t>entity</a:t>
            </a:r>
            <a:endParaRPr lang="it-IT" dirty="0">
              <a:latin typeface="Calibri"/>
              <a:ea typeface="Segoe UI"/>
              <a:cs typeface="Segoe UI"/>
            </a:endParaRPr>
          </a:p>
          <a:p>
            <a:r>
              <a:rPr lang="it-IT" dirty="0">
                <a:latin typeface="Calibri"/>
                <a:ea typeface="Segoe UI"/>
                <a:cs typeface="Segoe UI"/>
              </a:rPr>
              <a:t>AOM - </a:t>
            </a:r>
            <a:r>
              <a:rPr lang="it-IT" dirty="0" err="1">
                <a:latin typeface="Calibri"/>
                <a:ea typeface="Segoe UI"/>
                <a:cs typeface="Segoe UI"/>
              </a:rPr>
              <a:t>plant</a:t>
            </a:r>
            <a:r>
              <a:rPr lang="it-IT" dirty="0">
                <a:latin typeface="Calibri"/>
                <a:ea typeface="Segoe UI"/>
                <a:cs typeface="Segoe UI"/>
              </a:rPr>
              <a:t> </a:t>
            </a:r>
            <a:r>
              <a:rPr lang="it-IT" dirty="0" err="1">
                <a:latin typeface="Calibri"/>
                <a:ea typeface="Segoe UI"/>
                <a:cs typeface="Segoe UI"/>
              </a:rPr>
              <a:t>operators</a:t>
            </a:r>
            <a:r>
              <a:rPr lang="it-IT" dirty="0">
                <a:latin typeface="Calibri"/>
                <a:ea typeface="Segoe UI"/>
                <a:cs typeface="Segoe UI"/>
              </a:rPr>
              <a:t> are </a:t>
            </a:r>
            <a:r>
              <a:rPr lang="it-IT" dirty="0" err="1">
                <a:latin typeface="Calibri"/>
                <a:ea typeface="Segoe UI"/>
                <a:cs typeface="Segoe UI"/>
              </a:rPr>
              <a:t>central</a:t>
            </a:r>
            <a:r>
              <a:rPr lang="it-IT" dirty="0">
                <a:latin typeface="Calibri"/>
                <a:ea typeface="Segoe UI"/>
                <a:cs typeface="Segoe UI"/>
              </a:rPr>
              <a:t> and </a:t>
            </a:r>
            <a:r>
              <a:rPr lang="it-IT" dirty="0" err="1">
                <a:latin typeface="Calibri"/>
                <a:ea typeface="Segoe UI"/>
                <a:cs typeface="Segoe UI"/>
              </a:rPr>
              <a:t>we</a:t>
            </a:r>
            <a:r>
              <a:rPr lang="it-IT" dirty="0">
                <a:latin typeface="Calibri"/>
                <a:ea typeface="Segoe UI"/>
                <a:cs typeface="Segoe UI"/>
              </a:rPr>
              <a:t> </a:t>
            </a:r>
            <a:r>
              <a:rPr lang="it-IT" dirty="0" err="1">
                <a:latin typeface="Calibri"/>
                <a:ea typeface="Segoe UI"/>
                <a:cs typeface="Segoe UI"/>
              </a:rPr>
              <a:t>want</a:t>
            </a:r>
            <a:r>
              <a:rPr lang="it-IT" dirty="0">
                <a:latin typeface="Calibri"/>
                <a:ea typeface="Segoe UI"/>
                <a:cs typeface="Segoe UI"/>
              </a:rPr>
              <a:t> to </a:t>
            </a:r>
            <a:r>
              <a:rPr lang="it-IT" dirty="0" err="1">
                <a:latin typeface="Calibri"/>
                <a:ea typeface="Segoe UI"/>
                <a:cs typeface="Segoe UI"/>
              </a:rPr>
              <a:t>augment</a:t>
            </a:r>
            <a:r>
              <a:rPr lang="it-IT" dirty="0">
                <a:latin typeface="Calibri"/>
                <a:ea typeface="Segoe UI"/>
                <a:cs typeface="Segoe UI"/>
              </a:rPr>
              <a:t> </a:t>
            </a:r>
            <a:r>
              <a:rPr lang="it-IT" dirty="0" err="1">
                <a:latin typeface="Calibri"/>
                <a:ea typeface="Segoe UI"/>
                <a:cs typeface="Segoe UI"/>
              </a:rPr>
              <a:t>their</a:t>
            </a:r>
            <a:r>
              <a:rPr lang="it-IT" dirty="0">
                <a:latin typeface="Calibri"/>
                <a:ea typeface="Segoe UI"/>
                <a:cs typeface="Segoe UI"/>
              </a:rPr>
              <a:t> capability to take the best production </a:t>
            </a:r>
            <a:r>
              <a:rPr lang="it-IT" dirty="0" err="1">
                <a:latin typeface="Calibri"/>
                <a:ea typeface="Segoe UI"/>
                <a:cs typeface="Segoe UI"/>
              </a:rPr>
              <a:t>decisions</a:t>
            </a:r>
            <a:r>
              <a:rPr lang="it-IT" dirty="0">
                <a:latin typeface="Calibri"/>
                <a:ea typeface="Segoe UI"/>
                <a:cs typeface="Segoe UI"/>
              </a:rPr>
              <a:t> </a:t>
            </a:r>
            <a:r>
              <a:rPr lang="it-IT" dirty="0" err="1">
                <a:latin typeface="Calibri"/>
                <a:ea typeface="Segoe UI"/>
                <a:cs typeface="Segoe UI"/>
              </a:rPr>
              <a:t>using</a:t>
            </a:r>
            <a:r>
              <a:rPr lang="it-IT" dirty="0">
                <a:latin typeface="Calibri"/>
                <a:ea typeface="Segoe UI"/>
                <a:cs typeface="Segoe UI"/>
              </a:rPr>
              <a:t> AI tools</a:t>
            </a:r>
          </a:p>
          <a:p>
            <a:endParaRPr lang="it-IT" dirty="0">
              <a:latin typeface="Calibri"/>
              <a:ea typeface="Segoe UI"/>
              <a:cs typeface="Segoe UI"/>
            </a:endParaRPr>
          </a:p>
          <a:p>
            <a:r>
              <a:rPr lang="it-IT" dirty="0" err="1">
                <a:latin typeface="Calibri"/>
                <a:ea typeface="Segoe UI"/>
                <a:cs typeface="Segoe UI"/>
              </a:rPr>
              <a:t>Specific</a:t>
            </a:r>
            <a:r>
              <a:rPr lang="it-IT" dirty="0">
                <a:latin typeface="Calibri"/>
                <a:ea typeface="Segoe UI"/>
                <a:cs typeface="Segoe UI"/>
              </a:rPr>
              <a:t> </a:t>
            </a:r>
            <a:r>
              <a:rPr lang="it-IT" dirty="0" err="1">
                <a:latin typeface="Calibri"/>
                <a:ea typeface="Segoe UI"/>
                <a:cs typeface="Segoe UI"/>
              </a:rPr>
              <a:t>details</a:t>
            </a:r>
            <a:r>
              <a:rPr lang="it-IT" dirty="0">
                <a:latin typeface="Calibri"/>
                <a:ea typeface="Segoe UI"/>
                <a:cs typeface="Segoe UI"/>
              </a:rPr>
              <a:t> on slide goal can be </a:t>
            </a:r>
            <a:r>
              <a:rPr lang="it-IT" dirty="0" err="1">
                <a:latin typeface="Calibri"/>
                <a:ea typeface="Segoe UI"/>
                <a:cs typeface="Segoe UI"/>
              </a:rPr>
              <a:t>found</a:t>
            </a:r>
            <a:r>
              <a:rPr lang="it-IT" dirty="0">
                <a:latin typeface="Calibri"/>
                <a:ea typeface="Segoe UI"/>
                <a:cs typeface="Segoe UI"/>
              </a:rPr>
              <a:t> on notes </a:t>
            </a:r>
            <a:endParaRPr lang="it-IT" dirty="0"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040556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put penna 6">
                <a:extLst>
                  <a:ext uri="{FF2B5EF4-FFF2-40B4-BE49-F238E27FC236}">
                    <a16:creationId xmlns:a16="http://schemas.microsoft.com/office/drawing/2014/main" id="{D946957B-65F3-0FAE-7AD3-A037E8F81FE8}"/>
                  </a:ext>
                </a:extLst>
              </p14:cNvPr>
              <p14:cNvContentPartPr/>
              <p14:nvPr/>
            </p14:nvContentPartPr>
            <p14:xfrm>
              <a:off x="2830693" y="1174470"/>
              <a:ext cx="6096240" cy="2111760"/>
            </p14:xfrm>
          </p:contentPart>
        </mc:Choice>
        <mc:Fallback>
          <p:pic>
            <p:nvPicPr>
              <p:cNvPr id="6" name="Input penna 6">
                <a:extLst>
                  <a:ext uri="{FF2B5EF4-FFF2-40B4-BE49-F238E27FC236}">
                    <a16:creationId xmlns:a16="http://schemas.microsoft.com/office/drawing/2014/main" id="{D946957B-65F3-0FAE-7AD3-A037E8F81FE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15213" y="1158990"/>
                <a:ext cx="6126840" cy="214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put penna 6">
                <a:extLst>
                  <a:ext uri="{FF2B5EF4-FFF2-40B4-BE49-F238E27FC236}">
                    <a16:creationId xmlns:a16="http://schemas.microsoft.com/office/drawing/2014/main" id="{792FC74E-10D2-C05E-6BF5-13706ED56EB7}"/>
                  </a:ext>
                </a:extLst>
              </p14:cNvPr>
              <p14:cNvContentPartPr/>
              <p14:nvPr/>
            </p14:nvContentPartPr>
            <p14:xfrm>
              <a:off x="5915893" y="1206150"/>
              <a:ext cx="53280" cy="1974240"/>
            </p14:xfrm>
          </p:contentPart>
        </mc:Choice>
        <mc:Fallback>
          <p:pic>
            <p:nvPicPr>
              <p:cNvPr id="7" name="Input penna 6">
                <a:extLst>
                  <a:ext uri="{FF2B5EF4-FFF2-40B4-BE49-F238E27FC236}">
                    <a16:creationId xmlns:a16="http://schemas.microsoft.com/office/drawing/2014/main" id="{792FC74E-10D2-C05E-6BF5-13706ED56EB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00517" y="1190670"/>
                <a:ext cx="83675" cy="200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2" name="Input penna 13">
                <a:extLst>
                  <a:ext uri="{FF2B5EF4-FFF2-40B4-BE49-F238E27FC236}">
                    <a16:creationId xmlns:a16="http://schemas.microsoft.com/office/drawing/2014/main" id="{72B1F79D-17B8-B91E-7F38-FB84C6F87094}"/>
                  </a:ext>
                </a:extLst>
              </p14:cNvPr>
              <p14:cNvContentPartPr/>
              <p14:nvPr/>
            </p14:nvContentPartPr>
            <p14:xfrm>
              <a:off x="1710373" y="2391630"/>
              <a:ext cx="988560" cy="137880"/>
            </p14:xfrm>
          </p:contentPart>
        </mc:Choice>
        <mc:Fallback>
          <p:pic>
            <p:nvPicPr>
              <p:cNvPr id="12" name="Input penna 13">
                <a:extLst>
                  <a:ext uri="{FF2B5EF4-FFF2-40B4-BE49-F238E27FC236}">
                    <a16:creationId xmlns:a16="http://schemas.microsoft.com/office/drawing/2014/main" id="{72B1F79D-17B8-B91E-7F38-FB84C6F8709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89853" y="2376150"/>
                <a:ext cx="1024200" cy="16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3" name="Input penna 13">
                <a:extLst>
                  <a:ext uri="{FF2B5EF4-FFF2-40B4-BE49-F238E27FC236}">
                    <a16:creationId xmlns:a16="http://schemas.microsoft.com/office/drawing/2014/main" id="{73364DF4-E74A-0035-6D63-0C200193B5E9}"/>
                  </a:ext>
                </a:extLst>
              </p14:cNvPr>
              <p14:cNvContentPartPr/>
              <p14:nvPr/>
            </p14:nvContentPartPr>
            <p14:xfrm>
              <a:off x="1783093" y="1820310"/>
              <a:ext cx="1058760" cy="174960"/>
            </p14:xfrm>
          </p:contentPart>
        </mc:Choice>
        <mc:Fallback>
          <p:pic>
            <p:nvPicPr>
              <p:cNvPr id="13" name="Input penna 13">
                <a:extLst>
                  <a:ext uri="{FF2B5EF4-FFF2-40B4-BE49-F238E27FC236}">
                    <a16:creationId xmlns:a16="http://schemas.microsoft.com/office/drawing/2014/main" id="{73364DF4-E74A-0035-6D63-0C200193B5E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62566" y="1799790"/>
                <a:ext cx="1099454" cy="21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6" name="Input penna 25">
                <a:extLst>
                  <a:ext uri="{FF2B5EF4-FFF2-40B4-BE49-F238E27FC236}">
                    <a16:creationId xmlns:a16="http://schemas.microsoft.com/office/drawing/2014/main" id="{228AF5E1-0744-002C-1FED-A67AD573E6CB}"/>
                  </a:ext>
                </a:extLst>
              </p14:cNvPr>
              <p14:cNvContentPartPr/>
              <p14:nvPr/>
            </p14:nvContentPartPr>
            <p14:xfrm>
              <a:off x="7296853" y="1248630"/>
              <a:ext cx="95760" cy="1836720"/>
            </p14:xfrm>
          </p:contentPart>
        </mc:Choice>
        <mc:Fallback>
          <p:pic>
            <p:nvPicPr>
              <p:cNvPr id="26" name="Input penna 25">
                <a:extLst>
                  <a:ext uri="{FF2B5EF4-FFF2-40B4-BE49-F238E27FC236}">
                    <a16:creationId xmlns:a16="http://schemas.microsoft.com/office/drawing/2014/main" id="{228AF5E1-0744-002C-1FED-A67AD573E6CB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281373" y="1233147"/>
                <a:ext cx="126360" cy="18673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1" name="Input penna 81">
                <a:extLst>
                  <a:ext uri="{FF2B5EF4-FFF2-40B4-BE49-F238E27FC236}">
                    <a16:creationId xmlns:a16="http://schemas.microsoft.com/office/drawing/2014/main" id="{0D080F08-27E9-CF1D-A0CE-AC958FF7CCFE}"/>
                  </a:ext>
                </a:extLst>
              </p14:cNvPr>
              <p14:cNvContentPartPr/>
              <p14:nvPr/>
            </p14:nvContentPartPr>
            <p14:xfrm>
              <a:off x="5640853" y="2333310"/>
              <a:ext cx="777600" cy="137880"/>
            </p14:xfrm>
          </p:contentPart>
        </mc:Choice>
        <mc:Fallback>
          <p:pic>
            <p:nvPicPr>
              <p:cNvPr id="81" name="Input penna 81">
                <a:extLst>
                  <a:ext uri="{FF2B5EF4-FFF2-40B4-BE49-F238E27FC236}">
                    <a16:creationId xmlns:a16="http://schemas.microsoft.com/office/drawing/2014/main" id="{0D080F08-27E9-CF1D-A0CE-AC958FF7CCFE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20333" y="2312790"/>
                <a:ext cx="818280" cy="178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4" name="Input penna 84">
                <a:extLst>
                  <a:ext uri="{FF2B5EF4-FFF2-40B4-BE49-F238E27FC236}">
                    <a16:creationId xmlns:a16="http://schemas.microsoft.com/office/drawing/2014/main" id="{F9C9F40F-5B0E-EC62-887F-54F55359028E}"/>
                  </a:ext>
                </a:extLst>
              </p14:cNvPr>
              <p14:cNvContentPartPr/>
              <p14:nvPr/>
            </p14:nvContentPartPr>
            <p14:xfrm>
              <a:off x="6979693" y="2095350"/>
              <a:ext cx="799200" cy="100800"/>
            </p14:xfrm>
          </p:contentPart>
        </mc:Choice>
        <mc:Fallback>
          <p:pic>
            <p:nvPicPr>
              <p:cNvPr id="84" name="Input penna 84">
                <a:extLst>
                  <a:ext uri="{FF2B5EF4-FFF2-40B4-BE49-F238E27FC236}">
                    <a16:creationId xmlns:a16="http://schemas.microsoft.com/office/drawing/2014/main" id="{F9C9F40F-5B0E-EC62-887F-54F55359028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959182" y="2074903"/>
                <a:ext cx="839862" cy="1413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88" name="Input penna 88">
                <a:extLst>
                  <a:ext uri="{FF2B5EF4-FFF2-40B4-BE49-F238E27FC236}">
                    <a16:creationId xmlns:a16="http://schemas.microsoft.com/office/drawing/2014/main" id="{BF3338E3-17CC-D924-5CF1-A8194B58303D}"/>
                  </a:ext>
                </a:extLst>
              </p14:cNvPr>
              <p14:cNvContentPartPr/>
              <p14:nvPr/>
            </p14:nvContentPartPr>
            <p14:xfrm>
              <a:off x="8392333" y="3111270"/>
              <a:ext cx="174960" cy="825840"/>
            </p14:xfrm>
          </p:contentPart>
        </mc:Choice>
        <mc:Fallback>
          <p:pic>
            <p:nvPicPr>
              <p:cNvPr id="88" name="Input penna 88">
                <a:extLst>
                  <a:ext uri="{FF2B5EF4-FFF2-40B4-BE49-F238E27FC236}">
                    <a16:creationId xmlns:a16="http://schemas.microsoft.com/office/drawing/2014/main" id="{BF3338E3-17CC-D924-5CF1-A8194B58303D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8371813" y="3090750"/>
                <a:ext cx="215640" cy="866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205" name="Input penna 206">
                <a:extLst>
                  <a:ext uri="{FF2B5EF4-FFF2-40B4-BE49-F238E27FC236}">
                    <a16:creationId xmlns:a16="http://schemas.microsoft.com/office/drawing/2014/main" id="{12808089-B3EA-D68E-713F-085329A7CFB8}"/>
                  </a:ext>
                </a:extLst>
              </p14:cNvPr>
              <p14:cNvContentPartPr/>
              <p14:nvPr/>
            </p14:nvContentPartPr>
            <p14:xfrm>
              <a:off x="7381813" y="5185590"/>
              <a:ext cx="121680" cy="653400"/>
            </p14:xfrm>
          </p:contentPart>
        </mc:Choice>
        <mc:Fallback>
          <p:pic>
            <p:nvPicPr>
              <p:cNvPr id="205" name="Input penna 206">
                <a:extLst>
                  <a:ext uri="{FF2B5EF4-FFF2-40B4-BE49-F238E27FC236}">
                    <a16:creationId xmlns:a16="http://schemas.microsoft.com/office/drawing/2014/main" id="{12808089-B3EA-D68E-713F-085329A7CFB8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7366379" y="5170110"/>
                <a:ext cx="152190" cy="68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206" name="Input penna 206">
                <a:extLst>
                  <a:ext uri="{FF2B5EF4-FFF2-40B4-BE49-F238E27FC236}">
                    <a16:creationId xmlns:a16="http://schemas.microsoft.com/office/drawing/2014/main" id="{9130C53F-A584-D2C8-8EE4-BD1C03D21637}"/>
                  </a:ext>
                </a:extLst>
              </p14:cNvPr>
              <p14:cNvContentPartPr/>
              <p14:nvPr/>
            </p14:nvContentPartPr>
            <p14:xfrm>
              <a:off x="7005973" y="5196750"/>
              <a:ext cx="64080" cy="878040"/>
            </p14:xfrm>
          </p:contentPart>
        </mc:Choice>
        <mc:Fallback>
          <p:pic>
            <p:nvPicPr>
              <p:cNvPr id="206" name="Input penna 206">
                <a:extLst>
                  <a:ext uri="{FF2B5EF4-FFF2-40B4-BE49-F238E27FC236}">
                    <a16:creationId xmlns:a16="http://schemas.microsoft.com/office/drawing/2014/main" id="{9130C53F-A584-D2C8-8EE4-BD1C03D2163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990406" y="5181270"/>
                <a:ext cx="94853" cy="90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210" name="Input penna 210">
                <a:extLst>
                  <a:ext uri="{FF2B5EF4-FFF2-40B4-BE49-F238E27FC236}">
                    <a16:creationId xmlns:a16="http://schemas.microsoft.com/office/drawing/2014/main" id="{AD71B729-50EC-50FF-DB1C-E32BFDE1CEDD}"/>
                  </a:ext>
                </a:extLst>
              </p14:cNvPr>
              <p14:cNvContentPartPr/>
              <p14:nvPr/>
            </p14:nvContentPartPr>
            <p14:xfrm>
              <a:off x="8418973" y="5116830"/>
              <a:ext cx="84960" cy="325440"/>
            </p14:xfrm>
          </p:contentPart>
        </mc:Choice>
        <mc:Fallback>
          <p:pic>
            <p:nvPicPr>
              <p:cNvPr id="210" name="Input penna 210">
                <a:extLst>
                  <a:ext uri="{FF2B5EF4-FFF2-40B4-BE49-F238E27FC236}">
                    <a16:creationId xmlns:a16="http://schemas.microsoft.com/office/drawing/2014/main" id="{AD71B729-50EC-50FF-DB1C-E32BFDE1CED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8403493" y="5101350"/>
                <a:ext cx="115560" cy="35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220" name="Input penna 219">
                <a:extLst>
                  <a:ext uri="{FF2B5EF4-FFF2-40B4-BE49-F238E27FC236}">
                    <a16:creationId xmlns:a16="http://schemas.microsoft.com/office/drawing/2014/main" id="{501D8E08-9902-D6D4-6664-10C933FCA1B7}"/>
                  </a:ext>
                </a:extLst>
              </p14:cNvPr>
              <p14:cNvContentPartPr/>
              <p14:nvPr/>
            </p14:nvContentPartPr>
            <p14:xfrm>
              <a:off x="4159093" y="3645870"/>
              <a:ext cx="376200" cy="10800"/>
            </p14:xfrm>
          </p:contentPart>
        </mc:Choice>
        <mc:Fallback>
          <p:pic>
            <p:nvPicPr>
              <p:cNvPr id="220" name="Input penna 219">
                <a:extLst>
                  <a:ext uri="{FF2B5EF4-FFF2-40B4-BE49-F238E27FC236}">
                    <a16:creationId xmlns:a16="http://schemas.microsoft.com/office/drawing/2014/main" id="{501D8E08-9902-D6D4-6664-10C933FCA1B7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143613" y="3630889"/>
                <a:ext cx="406800" cy="404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229" name="Input penna 230">
                <a:extLst>
                  <a:ext uri="{FF2B5EF4-FFF2-40B4-BE49-F238E27FC236}">
                    <a16:creationId xmlns:a16="http://schemas.microsoft.com/office/drawing/2014/main" id="{75F6A7A5-F3B9-F4C7-7EE1-ECF6772ECA56}"/>
                  </a:ext>
                </a:extLst>
              </p14:cNvPr>
              <p14:cNvContentPartPr/>
              <p14:nvPr/>
            </p14:nvContentPartPr>
            <p14:xfrm>
              <a:off x="5048653" y="3524190"/>
              <a:ext cx="6360120" cy="127440"/>
            </p14:xfrm>
          </p:contentPart>
        </mc:Choice>
        <mc:Fallback>
          <p:pic>
            <p:nvPicPr>
              <p:cNvPr id="229" name="Input penna 230">
                <a:extLst>
                  <a:ext uri="{FF2B5EF4-FFF2-40B4-BE49-F238E27FC236}">
                    <a16:creationId xmlns:a16="http://schemas.microsoft.com/office/drawing/2014/main" id="{75F6A7A5-F3B9-F4C7-7EE1-ECF6772ECA56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5028133" y="3508710"/>
                <a:ext cx="639576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230" name="Input penna 230">
                <a:extLst>
                  <a:ext uri="{FF2B5EF4-FFF2-40B4-BE49-F238E27FC236}">
                    <a16:creationId xmlns:a16="http://schemas.microsoft.com/office/drawing/2014/main" id="{65FDBE82-B0F9-B7B4-BCA9-40603F878355}"/>
                  </a:ext>
                </a:extLst>
              </p14:cNvPr>
              <p14:cNvContentPartPr/>
              <p14:nvPr/>
            </p14:nvContentPartPr>
            <p14:xfrm>
              <a:off x="2571493" y="3635070"/>
              <a:ext cx="1117080" cy="16200"/>
            </p14:xfrm>
          </p:contentPart>
        </mc:Choice>
        <mc:Fallback>
          <p:pic>
            <p:nvPicPr>
              <p:cNvPr id="230" name="Input penna 230">
                <a:extLst>
                  <a:ext uri="{FF2B5EF4-FFF2-40B4-BE49-F238E27FC236}">
                    <a16:creationId xmlns:a16="http://schemas.microsoft.com/office/drawing/2014/main" id="{65FDBE82-B0F9-B7B4-BCA9-40603F878355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550966" y="3614550"/>
                <a:ext cx="1157773" cy="5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231" name="Input penna 230">
                <a:extLst>
                  <a:ext uri="{FF2B5EF4-FFF2-40B4-BE49-F238E27FC236}">
                    <a16:creationId xmlns:a16="http://schemas.microsoft.com/office/drawing/2014/main" id="{8728984F-F15F-D7F0-C826-DFB18F6953AD}"/>
                  </a:ext>
                </a:extLst>
              </p14:cNvPr>
              <p14:cNvContentPartPr/>
              <p14:nvPr/>
            </p14:nvContentPartPr>
            <p14:xfrm>
              <a:off x="1761853" y="3614190"/>
              <a:ext cx="296640" cy="16200"/>
            </p14:xfrm>
          </p:contentPart>
        </mc:Choice>
        <mc:Fallback>
          <p:pic>
            <p:nvPicPr>
              <p:cNvPr id="231" name="Input penna 230">
                <a:extLst>
                  <a:ext uri="{FF2B5EF4-FFF2-40B4-BE49-F238E27FC236}">
                    <a16:creationId xmlns:a16="http://schemas.microsoft.com/office/drawing/2014/main" id="{8728984F-F15F-D7F0-C826-DFB18F6953AD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746373" y="3598710"/>
                <a:ext cx="32724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289" name="Input penna 289">
                <a:extLst>
                  <a:ext uri="{FF2B5EF4-FFF2-40B4-BE49-F238E27FC236}">
                    <a16:creationId xmlns:a16="http://schemas.microsoft.com/office/drawing/2014/main" id="{6EFEE1E3-3E00-DEB3-31C8-F0AB357378E9}"/>
                  </a:ext>
                </a:extLst>
              </p14:cNvPr>
              <p14:cNvContentPartPr/>
              <p14:nvPr/>
            </p14:nvContentPartPr>
            <p14:xfrm>
              <a:off x="5124543" y="3928365"/>
              <a:ext cx="3930840" cy="56520"/>
            </p14:xfrm>
          </p:contentPart>
        </mc:Choice>
        <mc:Fallback>
          <p:pic>
            <p:nvPicPr>
              <p:cNvPr id="289" name="Input penna 289">
                <a:extLst>
                  <a:ext uri="{FF2B5EF4-FFF2-40B4-BE49-F238E27FC236}">
                    <a16:creationId xmlns:a16="http://schemas.microsoft.com/office/drawing/2014/main" id="{6EFEE1E3-3E00-DEB3-31C8-F0AB357378E9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104023" y="3907845"/>
                <a:ext cx="3971520" cy="9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329" name="Input penna 328">
                <a:extLst>
                  <a:ext uri="{FF2B5EF4-FFF2-40B4-BE49-F238E27FC236}">
                    <a16:creationId xmlns:a16="http://schemas.microsoft.com/office/drawing/2014/main" id="{CEF9F77F-10AD-B049-A80D-CFCE34CDF3E2}"/>
                  </a:ext>
                </a:extLst>
              </p14:cNvPr>
              <p14:cNvContentPartPr/>
              <p14:nvPr/>
            </p14:nvContentPartPr>
            <p14:xfrm>
              <a:off x="4899903" y="3939885"/>
              <a:ext cx="56520" cy="1134360"/>
            </p14:xfrm>
          </p:contentPart>
        </mc:Choice>
        <mc:Fallback>
          <p:pic>
            <p:nvPicPr>
              <p:cNvPr id="329" name="Input penna 328">
                <a:extLst>
                  <a:ext uri="{FF2B5EF4-FFF2-40B4-BE49-F238E27FC236}">
                    <a16:creationId xmlns:a16="http://schemas.microsoft.com/office/drawing/2014/main" id="{CEF9F77F-10AD-B049-A80D-CFCE34CDF3E2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879383" y="3919372"/>
                <a:ext cx="97200" cy="11750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330" name="Input penna 329">
                <a:extLst>
                  <a:ext uri="{FF2B5EF4-FFF2-40B4-BE49-F238E27FC236}">
                    <a16:creationId xmlns:a16="http://schemas.microsoft.com/office/drawing/2014/main" id="{F598FDF0-824F-1EF3-3C25-4112A8A38E07}"/>
                  </a:ext>
                </a:extLst>
              </p14:cNvPr>
              <p14:cNvContentPartPr/>
              <p14:nvPr/>
            </p14:nvContentPartPr>
            <p14:xfrm>
              <a:off x="913263" y="3906045"/>
              <a:ext cx="3970080" cy="1241280"/>
            </p14:xfrm>
          </p:contentPart>
        </mc:Choice>
        <mc:Fallback>
          <p:pic>
            <p:nvPicPr>
              <p:cNvPr id="330" name="Input penna 329">
                <a:extLst>
                  <a:ext uri="{FF2B5EF4-FFF2-40B4-BE49-F238E27FC236}">
                    <a16:creationId xmlns:a16="http://schemas.microsoft.com/office/drawing/2014/main" id="{F598FDF0-824F-1EF3-3C25-4112A8A38E07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897783" y="3890561"/>
                <a:ext cx="4000680" cy="12718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424" name="Input penna 424">
                <a:extLst>
                  <a:ext uri="{FF2B5EF4-FFF2-40B4-BE49-F238E27FC236}">
                    <a16:creationId xmlns:a16="http://schemas.microsoft.com/office/drawing/2014/main" id="{DE7B26F6-C1D2-31FF-2A26-D1D77648EEED}"/>
                  </a:ext>
                </a:extLst>
              </p14:cNvPr>
              <p14:cNvContentPartPr/>
              <p14:nvPr/>
            </p14:nvContentPartPr>
            <p14:xfrm>
              <a:off x="4709463" y="3945285"/>
              <a:ext cx="4536360" cy="1134360"/>
            </p14:xfrm>
          </p:contentPart>
        </mc:Choice>
        <mc:Fallback>
          <p:pic>
            <p:nvPicPr>
              <p:cNvPr id="424" name="Input penna 424">
                <a:extLst>
                  <a:ext uri="{FF2B5EF4-FFF2-40B4-BE49-F238E27FC236}">
                    <a16:creationId xmlns:a16="http://schemas.microsoft.com/office/drawing/2014/main" id="{DE7B26F6-C1D2-31FF-2A26-D1D77648EEED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4693983" y="3929805"/>
                <a:ext cx="4566960" cy="11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429" name="Input penna 429">
                <a:extLst>
                  <a:ext uri="{FF2B5EF4-FFF2-40B4-BE49-F238E27FC236}">
                    <a16:creationId xmlns:a16="http://schemas.microsoft.com/office/drawing/2014/main" id="{28AE4872-9D61-9A54-149E-5A4E1D29CE43}"/>
                  </a:ext>
                </a:extLst>
              </p14:cNvPr>
              <p14:cNvContentPartPr/>
              <p14:nvPr/>
            </p14:nvContentPartPr>
            <p14:xfrm>
              <a:off x="5539983" y="3145725"/>
              <a:ext cx="156960" cy="766080"/>
            </p14:xfrm>
          </p:contentPart>
        </mc:Choice>
        <mc:Fallback>
          <p:pic>
            <p:nvPicPr>
              <p:cNvPr id="429" name="Input penna 429">
                <a:extLst>
                  <a:ext uri="{FF2B5EF4-FFF2-40B4-BE49-F238E27FC236}">
                    <a16:creationId xmlns:a16="http://schemas.microsoft.com/office/drawing/2014/main" id="{28AE4872-9D61-9A54-149E-5A4E1D29CE43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524503" y="3130252"/>
                <a:ext cx="187560" cy="79666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472" name="Input penna 471">
                <a:extLst>
                  <a:ext uri="{FF2B5EF4-FFF2-40B4-BE49-F238E27FC236}">
                    <a16:creationId xmlns:a16="http://schemas.microsoft.com/office/drawing/2014/main" id="{55EAC803-B203-5E48-947B-0377AA26F395}"/>
                  </a:ext>
                </a:extLst>
              </p14:cNvPr>
              <p14:cNvContentPartPr/>
              <p14:nvPr/>
            </p14:nvContentPartPr>
            <p14:xfrm>
              <a:off x="1053663" y="5332365"/>
              <a:ext cx="4890600" cy="50760"/>
            </p14:xfrm>
          </p:contentPart>
        </mc:Choice>
        <mc:Fallback>
          <p:pic>
            <p:nvPicPr>
              <p:cNvPr id="472" name="Input penna 471">
                <a:extLst>
                  <a:ext uri="{FF2B5EF4-FFF2-40B4-BE49-F238E27FC236}">
                    <a16:creationId xmlns:a16="http://schemas.microsoft.com/office/drawing/2014/main" id="{55EAC803-B203-5E48-947B-0377AA26F395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1033143" y="5311845"/>
                <a:ext cx="4931280" cy="9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476" name="Input penna 476">
                <a:extLst>
                  <a:ext uri="{FF2B5EF4-FFF2-40B4-BE49-F238E27FC236}">
                    <a16:creationId xmlns:a16="http://schemas.microsoft.com/office/drawing/2014/main" id="{1B15407C-B243-4EBB-FB06-B2D0846971FA}"/>
                  </a:ext>
                </a:extLst>
              </p14:cNvPr>
              <p14:cNvContentPartPr/>
              <p14:nvPr/>
            </p14:nvContentPartPr>
            <p14:xfrm>
              <a:off x="2676543" y="5382765"/>
              <a:ext cx="39600" cy="275400"/>
            </p14:xfrm>
          </p:contentPart>
        </mc:Choice>
        <mc:Fallback>
          <p:pic>
            <p:nvPicPr>
              <p:cNvPr id="476" name="Input penna 476">
                <a:extLst>
                  <a:ext uri="{FF2B5EF4-FFF2-40B4-BE49-F238E27FC236}">
                    <a16:creationId xmlns:a16="http://schemas.microsoft.com/office/drawing/2014/main" id="{1B15407C-B243-4EBB-FB06-B2D0846971FA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2661063" y="5367305"/>
                <a:ext cx="70200" cy="30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480" name="Input penna 480">
                <a:extLst>
                  <a:ext uri="{FF2B5EF4-FFF2-40B4-BE49-F238E27FC236}">
                    <a16:creationId xmlns:a16="http://schemas.microsoft.com/office/drawing/2014/main" id="{70C354FE-5F38-FCFF-F8DB-D99485424BFD}"/>
                  </a:ext>
                </a:extLst>
              </p14:cNvPr>
              <p14:cNvContentPartPr/>
              <p14:nvPr/>
            </p14:nvContentPartPr>
            <p14:xfrm>
              <a:off x="2642703" y="5007285"/>
              <a:ext cx="107280" cy="432000"/>
            </p14:xfrm>
          </p:contentPart>
        </mc:Choice>
        <mc:Fallback>
          <p:pic>
            <p:nvPicPr>
              <p:cNvPr id="480" name="Input penna 480">
                <a:extLst>
                  <a:ext uri="{FF2B5EF4-FFF2-40B4-BE49-F238E27FC236}">
                    <a16:creationId xmlns:a16="http://schemas.microsoft.com/office/drawing/2014/main" id="{70C354FE-5F38-FCFF-F8DB-D99485424BFD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2627171" y="4991805"/>
                <a:ext cx="137983" cy="46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483" name="Input penna 483">
                <a:extLst>
                  <a:ext uri="{FF2B5EF4-FFF2-40B4-BE49-F238E27FC236}">
                    <a16:creationId xmlns:a16="http://schemas.microsoft.com/office/drawing/2014/main" id="{D53368BB-3F49-4A4C-0EDB-AEDA3B5E641B}"/>
                  </a:ext>
                </a:extLst>
              </p14:cNvPr>
              <p14:cNvContentPartPr/>
              <p14:nvPr/>
            </p14:nvContentPartPr>
            <p14:xfrm>
              <a:off x="2649183" y="5393925"/>
              <a:ext cx="100800" cy="286920"/>
            </p14:xfrm>
          </p:contentPart>
        </mc:Choice>
        <mc:Fallback>
          <p:pic>
            <p:nvPicPr>
              <p:cNvPr id="483" name="Input penna 483">
                <a:extLst>
                  <a:ext uri="{FF2B5EF4-FFF2-40B4-BE49-F238E27FC236}">
                    <a16:creationId xmlns:a16="http://schemas.microsoft.com/office/drawing/2014/main" id="{D53368BB-3F49-4A4C-0EDB-AEDA3B5E641B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2633703" y="5378426"/>
                <a:ext cx="131400" cy="3175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487" name="Input penna 487">
                <a:extLst>
                  <a:ext uri="{FF2B5EF4-FFF2-40B4-BE49-F238E27FC236}">
                    <a16:creationId xmlns:a16="http://schemas.microsoft.com/office/drawing/2014/main" id="{91132F2C-FCBD-3A3B-6AC1-055420A09359}"/>
                  </a:ext>
                </a:extLst>
              </p14:cNvPr>
              <p14:cNvContentPartPr/>
              <p14:nvPr/>
            </p14:nvContentPartPr>
            <p14:xfrm>
              <a:off x="4007103" y="5377005"/>
              <a:ext cx="106920" cy="292320"/>
            </p14:xfrm>
          </p:contentPart>
        </mc:Choice>
        <mc:Fallback>
          <p:pic>
            <p:nvPicPr>
              <p:cNvPr id="487" name="Input penna 487">
                <a:extLst>
                  <a:ext uri="{FF2B5EF4-FFF2-40B4-BE49-F238E27FC236}">
                    <a16:creationId xmlns:a16="http://schemas.microsoft.com/office/drawing/2014/main" id="{91132F2C-FCBD-3A3B-6AC1-055420A09359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3991623" y="5361525"/>
                <a:ext cx="137520" cy="32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491" name="Input penna 491">
                <a:extLst>
                  <a:ext uri="{FF2B5EF4-FFF2-40B4-BE49-F238E27FC236}">
                    <a16:creationId xmlns:a16="http://schemas.microsoft.com/office/drawing/2014/main" id="{3F204101-7BB2-F19B-958A-B7E9C6C6CDC2}"/>
                  </a:ext>
                </a:extLst>
              </p14:cNvPr>
              <p14:cNvContentPartPr/>
              <p14:nvPr/>
            </p14:nvContentPartPr>
            <p14:xfrm>
              <a:off x="5219943" y="5348925"/>
              <a:ext cx="96120" cy="247680"/>
            </p14:xfrm>
          </p:contentPart>
        </mc:Choice>
        <mc:Fallback>
          <p:pic>
            <p:nvPicPr>
              <p:cNvPr id="491" name="Input penna 491">
                <a:extLst>
                  <a:ext uri="{FF2B5EF4-FFF2-40B4-BE49-F238E27FC236}">
                    <a16:creationId xmlns:a16="http://schemas.microsoft.com/office/drawing/2014/main" id="{3F204101-7BB2-F19B-958A-B7E9C6C6CDC2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5204463" y="5333422"/>
                <a:ext cx="126720" cy="2783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492" name="Input penna 491">
                <a:extLst>
                  <a:ext uri="{FF2B5EF4-FFF2-40B4-BE49-F238E27FC236}">
                    <a16:creationId xmlns:a16="http://schemas.microsoft.com/office/drawing/2014/main" id="{3DBADCAA-4AB4-EF46-FFF8-AD738A19251E}"/>
                  </a:ext>
                </a:extLst>
              </p14:cNvPr>
              <p14:cNvContentPartPr/>
              <p14:nvPr/>
            </p14:nvContentPartPr>
            <p14:xfrm>
              <a:off x="1435623" y="5208525"/>
              <a:ext cx="4907520" cy="39600"/>
            </p14:xfrm>
          </p:contentPart>
        </mc:Choice>
        <mc:Fallback>
          <p:pic>
            <p:nvPicPr>
              <p:cNvPr id="492" name="Input penna 491">
                <a:extLst>
                  <a:ext uri="{FF2B5EF4-FFF2-40B4-BE49-F238E27FC236}">
                    <a16:creationId xmlns:a16="http://schemas.microsoft.com/office/drawing/2014/main" id="{3DBADCAA-4AB4-EF46-FFF8-AD738A19251E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1415105" y="5188005"/>
                <a:ext cx="4948197" cy="8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493" name="Input penna 492">
                <a:extLst>
                  <a:ext uri="{FF2B5EF4-FFF2-40B4-BE49-F238E27FC236}">
                    <a16:creationId xmlns:a16="http://schemas.microsoft.com/office/drawing/2014/main" id="{8206A8B5-BC6B-16A5-4D51-7C8E3D6F95AC}"/>
                  </a:ext>
                </a:extLst>
              </p14:cNvPr>
              <p14:cNvContentPartPr/>
              <p14:nvPr/>
            </p14:nvContentPartPr>
            <p14:xfrm>
              <a:off x="5843103" y="4950405"/>
              <a:ext cx="28440" cy="303480"/>
            </p14:xfrm>
          </p:contentPart>
        </mc:Choice>
        <mc:Fallback>
          <p:pic>
            <p:nvPicPr>
              <p:cNvPr id="493" name="Input penna 492">
                <a:extLst>
                  <a:ext uri="{FF2B5EF4-FFF2-40B4-BE49-F238E27FC236}">
                    <a16:creationId xmlns:a16="http://schemas.microsoft.com/office/drawing/2014/main" id="{8206A8B5-BC6B-16A5-4D51-7C8E3D6F95AC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5827623" y="4934925"/>
                <a:ext cx="59040" cy="33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494" name="Input penna 493">
                <a:extLst>
                  <a:ext uri="{FF2B5EF4-FFF2-40B4-BE49-F238E27FC236}">
                    <a16:creationId xmlns:a16="http://schemas.microsoft.com/office/drawing/2014/main" id="{F4516F00-6716-AD03-FC8E-C0EBDB1DFAB2}"/>
                  </a:ext>
                </a:extLst>
              </p14:cNvPr>
              <p14:cNvContentPartPr/>
              <p14:nvPr/>
            </p14:nvContentPartPr>
            <p14:xfrm>
              <a:off x="5786943" y="4838085"/>
              <a:ext cx="118440" cy="202320"/>
            </p14:xfrm>
          </p:contentPart>
        </mc:Choice>
        <mc:Fallback>
          <p:pic>
            <p:nvPicPr>
              <p:cNvPr id="494" name="Input penna 493">
                <a:extLst>
                  <a:ext uri="{FF2B5EF4-FFF2-40B4-BE49-F238E27FC236}">
                    <a16:creationId xmlns:a16="http://schemas.microsoft.com/office/drawing/2014/main" id="{F4516F00-6716-AD03-FC8E-C0EBDB1DFAB2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5771416" y="4822605"/>
                <a:ext cx="149133" cy="2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495" name="Input penna 494">
                <a:extLst>
                  <a:ext uri="{FF2B5EF4-FFF2-40B4-BE49-F238E27FC236}">
                    <a16:creationId xmlns:a16="http://schemas.microsoft.com/office/drawing/2014/main" id="{14E4365F-A913-3357-C6A8-673B6A9E1B19}"/>
                  </a:ext>
                </a:extLst>
              </p14:cNvPr>
              <p14:cNvContentPartPr/>
              <p14:nvPr/>
            </p14:nvContentPartPr>
            <p14:xfrm>
              <a:off x="5803863" y="5101965"/>
              <a:ext cx="101520" cy="140040"/>
            </p14:xfrm>
          </p:contentPart>
        </mc:Choice>
        <mc:Fallback>
          <p:pic>
            <p:nvPicPr>
              <p:cNvPr id="495" name="Input penna 494">
                <a:extLst>
                  <a:ext uri="{FF2B5EF4-FFF2-40B4-BE49-F238E27FC236}">
                    <a16:creationId xmlns:a16="http://schemas.microsoft.com/office/drawing/2014/main" id="{14E4365F-A913-3357-C6A8-673B6A9E1B19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5788383" y="5086485"/>
                <a:ext cx="132120" cy="1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496" name="Input penna 495">
                <a:extLst>
                  <a:ext uri="{FF2B5EF4-FFF2-40B4-BE49-F238E27FC236}">
                    <a16:creationId xmlns:a16="http://schemas.microsoft.com/office/drawing/2014/main" id="{A5FC6B4F-E1A9-683F-AEC0-5F9D987CD2AA}"/>
                  </a:ext>
                </a:extLst>
              </p14:cNvPr>
              <p14:cNvContentPartPr/>
              <p14:nvPr/>
            </p14:nvContentPartPr>
            <p14:xfrm>
              <a:off x="5573823" y="5348925"/>
              <a:ext cx="11520" cy="34200"/>
            </p14:xfrm>
          </p:contentPart>
        </mc:Choice>
        <mc:Fallback>
          <p:pic>
            <p:nvPicPr>
              <p:cNvPr id="496" name="Input penna 495">
                <a:extLst>
                  <a:ext uri="{FF2B5EF4-FFF2-40B4-BE49-F238E27FC236}">
                    <a16:creationId xmlns:a16="http://schemas.microsoft.com/office/drawing/2014/main" id="{A5FC6B4F-E1A9-683F-AEC0-5F9D987CD2AA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5558343" y="5333280"/>
                <a:ext cx="42120" cy="651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497" name="Input penna 496">
                <a:extLst>
                  <a:ext uri="{FF2B5EF4-FFF2-40B4-BE49-F238E27FC236}">
                    <a16:creationId xmlns:a16="http://schemas.microsoft.com/office/drawing/2014/main" id="{D1476C42-11E2-8143-DC66-FCA48B1CB47F}"/>
                  </a:ext>
                </a:extLst>
              </p14:cNvPr>
              <p14:cNvContentPartPr/>
              <p14:nvPr/>
            </p14:nvContentPartPr>
            <p14:xfrm>
              <a:off x="5562303" y="5208525"/>
              <a:ext cx="28440" cy="342720"/>
            </p14:xfrm>
          </p:contentPart>
        </mc:Choice>
        <mc:Fallback>
          <p:pic>
            <p:nvPicPr>
              <p:cNvPr id="497" name="Input penna 496">
                <a:extLst>
                  <a:ext uri="{FF2B5EF4-FFF2-40B4-BE49-F238E27FC236}">
                    <a16:creationId xmlns:a16="http://schemas.microsoft.com/office/drawing/2014/main" id="{D1476C42-11E2-8143-DC66-FCA48B1CB47F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5546823" y="5193045"/>
                <a:ext cx="59040" cy="37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498" name="Input penna 497">
                <a:extLst>
                  <a:ext uri="{FF2B5EF4-FFF2-40B4-BE49-F238E27FC236}">
                    <a16:creationId xmlns:a16="http://schemas.microsoft.com/office/drawing/2014/main" id="{039F957C-EEBE-50CF-149E-9198FC933CA9}"/>
                  </a:ext>
                </a:extLst>
              </p14:cNvPr>
              <p14:cNvContentPartPr/>
              <p14:nvPr/>
            </p14:nvContentPartPr>
            <p14:xfrm>
              <a:off x="5506143" y="5197365"/>
              <a:ext cx="73440" cy="123840"/>
            </p14:xfrm>
          </p:contentPart>
        </mc:Choice>
        <mc:Fallback>
          <p:pic>
            <p:nvPicPr>
              <p:cNvPr id="498" name="Input penna 497">
                <a:extLst>
                  <a:ext uri="{FF2B5EF4-FFF2-40B4-BE49-F238E27FC236}">
                    <a16:creationId xmlns:a16="http://schemas.microsoft.com/office/drawing/2014/main" id="{039F957C-EEBE-50CF-149E-9198FC933CA9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5490663" y="5181885"/>
                <a:ext cx="104040" cy="15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499" name="Input penna 498">
                <a:extLst>
                  <a:ext uri="{FF2B5EF4-FFF2-40B4-BE49-F238E27FC236}">
                    <a16:creationId xmlns:a16="http://schemas.microsoft.com/office/drawing/2014/main" id="{CAC0CDAC-6D4B-5A56-BE54-44BB96D0AE30}"/>
                  </a:ext>
                </a:extLst>
              </p14:cNvPr>
              <p14:cNvContentPartPr/>
              <p14:nvPr/>
            </p14:nvContentPartPr>
            <p14:xfrm>
              <a:off x="5528823" y="5489325"/>
              <a:ext cx="45360" cy="106920"/>
            </p14:xfrm>
          </p:contentPart>
        </mc:Choice>
        <mc:Fallback>
          <p:pic>
            <p:nvPicPr>
              <p:cNvPr id="499" name="Input penna 498">
                <a:extLst>
                  <a:ext uri="{FF2B5EF4-FFF2-40B4-BE49-F238E27FC236}">
                    <a16:creationId xmlns:a16="http://schemas.microsoft.com/office/drawing/2014/main" id="{CAC0CDAC-6D4B-5A56-BE54-44BB96D0AE30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5513343" y="5473845"/>
                <a:ext cx="75960" cy="13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500" name="Input penna 499">
                <a:extLst>
                  <a:ext uri="{FF2B5EF4-FFF2-40B4-BE49-F238E27FC236}">
                    <a16:creationId xmlns:a16="http://schemas.microsoft.com/office/drawing/2014/main" id="{5E0E14D5-8CC3-74B5-3F40-6CBE6B95AEB8}"/>
                  </a:ext>
                </a:extLst>
              </p14:cNvPr>
              <p14:cNvContentPartPr/>
              <p14:nvPr/>
            </p14:nvContentPartPr>
            <p14:xfrm>
              <a:off x="4276743" y="5225445"/>
              <a:ext cx="17280" cy="443880"/>
            </p14:xfrm>
          </p:contentPart>
        </mc:Choice>
        <mc:Fallback>
          <p:pic>
            <p:nvPicPr>
              <p:cNvPr id="500" name="Input penna 499">
                <a:extLst>
                  <a:ext uri="{FF2B5EF4-FFF2-40B4-BE49-F238E27FC236}">
                    <a16:creationId xmlns:a16="http://schemas.microsoft.com/office/drawing/2014/main" id="{5E0E14D5-8CC3-74B5-3F40-6CBE6B95AEB8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4261263" y="5209965"/>
                <a:ext cx="47880" cy="47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501" name="Input penna 500">
                <a:extLst>
                  <a:ext uri="{FF2B5EF4-FFF2-40B4-BE49-F238E27FC236}">
                    <a16:creationId xmlns:a16="http://schemas.microsoft.com/office/drawing/2014/main" id="{7234447E-9103-3C09-244C-091712F0F1B5}"/>
                  </a:ext>
                </a:extLst>
              </p14:cNvPr>
              <p14:cNvContentPartPr/>
              <p14:nvPr/>
            </p14:nvContentPartPr>
            <p14:xfrm>
              <a:off x="4220583" y="5186205"/>
              <a:ext cx="78840" cy="118440"/>
            </p14:xfrm>
          </p:contentPart>
        </mc:Choice>
        <mc:Fallback>
          <p:pic>
            <p:nvPicPr>
              <p:cNvPr id="501" name="Input penna 500">
                <a:extLst>
                  <a:ext uri="{FF2B5EF4-FFF2-40B4-BE49-F238E27FC236}">
                    <a16:creationId xmlns:a16="http://schemas.microsoft.com/office/drawing/2014/main" id="{7234447E-9103-3C09-244C-091712F0F1B5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4205173" y="5170678"/>
                <a:ext cx="109301" cy="1491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502" name="Input penna 501">
                <a:extLst>
                  <a:ext uri="{FF2B5EF4-FFF2-40B4-BE49-F238E27FC236}">
                    <a16:creationId xmlns:a16="http://schemas.microsoft.com/office/drawing/2014/main" id="{0FF57E17-5D13-B448-0E24-E6A908B64E1C}"/>
                  </a:ext>
                </a:extLst>
              </p14:cNvPr>
              <p14:cNvContentPartPr/>
              <p14:nvPr/>
            </p14:nvContentPartPr>
            <p14:xfrm>
              <a:off x="4225983" y="5551245"/>
              <a:ext cx="95760" cy="95760"/>
            </p14:xfrm>
          </p:contentPart>
        </mc:Choice>
        <mc:Fallback>
          <p:pic>
            <p:nvPicPr>
              <p:cNvPr id="502" name="Input penna 501">
                <a:extLst>
                  <a:ext uri="{FF2B5EF4-FFF2-40B4-BE49-F238E27FC236}">
                    <a16:creationId xmlns:a16="http://schemas.microsoft.com/office/drawing/2014/main" id="{0FF57E17-5D13-B448-0E24-E6A908B64E1C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4210503" y="5535765"/>
                <a:ext cx="126360" cy="12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7">
            <p14:nvContentPartPr>
              <p14:cNvPr id="503" name="Input penna 502">
                <a:extLst>
                  <a:ext uri="{FF2B5EF4-FFF2-40B4-BE49-F238E27FC236}">
                    <a16:creationId xmlns:a16="http://schemas.microsoft.com/office/drawing/2014/main" id="{5E8E092F-5BB7-944B-BD1C-8507E6CAA690}"/>
                  </a:ext>
                </a:extLst>
              </p14:cNvPr>
              <p14:cNvContentPartPr/>
              <p14:nvPr/>
            </p14:nvContentPartPr>
            <p14:xfrm>
              <a:off x="3007743" y="5236605"/>
              <a:ext cx="45360" cy="410400"/>
            </p14:xfrm>
          </p:contentPart>
        </mc:Choice>
        <mc:Fallback>
          <p:pic>
            <p:nvPicPr>
              <p:cNvPr id="503" name="Input penna 502">
                <a:extLst>
                  <a:ext uri="{FF2B5EF4-FFF2-40B4-BE49-F238E27FC236}">
                    <a16:creationId xmlns:a16="http://schemas.microsoft.com/office/drawing/2014/main" id="{5E8E092F-5BB7-944B-BD1C-8507E6CAA690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2992263" y="5221111"/>
                <a:ext cx="75960" cy="4410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9">
            <p14:nvContentPartPr>
              <p14:cNvPr id="504" name="Input penna 503">
                <a:extLst>
                  <a:ext uri="{FF2B5EF4-FFF2-40B4-BE49-F238E27FC236}">
                    <a16:creationId xmlns:a16="http://schemas.microsoft.com/office/drawing/2014/main" id="{D6CFFFB6-2036-3250-3BC2-7DC299810B12}"/>
                  </a:ext>
                </a:extLst>
              </p14:cNvPr>
              <p14:cNvContentPartPr/>
              <p14:nvPr/>
            </p14:nvContentPartPr>
            <p14:xfrm>
              <a:off x="2945823" y="5180445"/>
              <a:ext cx="106920" cy="135000"/>
            </p14:xfrm>
          </p:contentPart>
        </mc:Choice>
        <mc:Fallback>
          <p:pic>
            <p:nvPicPr>
              <p:cNvPr id="504" name="Input penna 503">
                <a:extLst>
                  <a:ext uri="{FF2B5EF4-FFF2-40B4-BE49-F238E27FC236}">
                    <a16:creationId xmlns:a16="http://schemas.microsoft.com/office/drawing/2014/main" id="{D6CFFFB6-2036-3250-3BC2-7DC299810B12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2930343" y="5164965"/>
                <a:ext cx="13752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1">
            <p14:nvContentPartPr>
              <p14:cNvPr id="505" name="Input penna 504">
                <a:extLst>
                  <a:ext uri="{FF2B5EF4-FFF2-40B4-BE49-F238E27FC236}">
                    <a16:creationId xmlns:a16="http://schemas.microsoft.com/office/drawing/2014/main" id="{8FB7A374-9315-E4C5-4744-A45F67F3E476}"/>
                  </a:ext>
                </a:extLst>
              </p14:cNvPr>
              <p14:cNvContentPartPr/>
              <p14:nvPr/>
            </p14:nvContentPartPr>
            <p14:xfrm>
              <a:off x="2985423" y="5568165"/>
              <a:ext cx="78840" cy="118440"/>
            </p14:xfrm>
          </p:contentPart>
        </mc:Choice>
        <mc:Fallback>
          <p:pic>
            <p:nvPicPr>
              <p:cNvPr id="505" name="Input penna 504">
                <a:extLst>
                  <a:ext uri="{FF2B5EF4-FFF2-40B4-BE49-F238E27FC236}">
                    <a16:creationId xmlns:a16="http://schemas.microsoft.com/office/drawing/2014/main" id="{8FB7A374-9315-E4C5-4744-A45F67F3E476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2969943" y="5552685"/>
                <a:ext cx="109440" cy="14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3">
            <p14:nvContentPartPr>
              <p14:cNvPr id="566" name="Input penna 566">
                <a:extLst>
                  <a:ext uri="{FF2B5EF4-FFF2-40B4-BE49-F238E27FC236}">
                    <a16:creationId xmlns:a16="http://schemas.microsoft.com/office/drawing/2014/main" id="{686F6650-6A84-C228-2330-0F11449BC2DC}"/>
                  </a:ext>
                </a:extLst>
              </p14:cNvPr>
              <p14:cNvContentPartPr/>
              <p14:nvPr/>
            </p14:nvContentPartPr>
            <p14:xfrm>
              <a:off x="539653" y="5386830"/>
              <a:ext cx="10784880" cy="185760"/>
            </p14:xfrm>
          </p:contentPart>
        </mc:Choice>
        <mc:Fallback>
          <p:pic>
            <p:nvPicPr>
              <p:cNvPr id="566" name="Input penna 566">
                <a:extLst>
                  <a:ext uri="{FF2B5EF4-FFF2-40B4-BE49-F238E27FC236}">
                    <a16:creationId xmlns:a16="http://schemas.microsoft.com/office/drawing/2014/main" id="{686F6650-6A84-C228-2330-0F11449BC2DC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524173" y="5371350"/>
                <a:ext cx="10815480" cy="21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5">
            <p14:nvContentPartPr>
              <p14:cNvPr id="595" name="Input penna 595">
                <a:extLst>
                  <a:ext uri="{FF2B5EF4-FFF2-40B4-BE49-F238E27FC236}">
                    <a16:creationId xmlns:a16="http://schemas.microsoft.com/office/drawing/2014/main" id="{AA385B46-39B4-3875-9738-DB5511B22F1E}"/>
                  </a:ext>
                </a:extLst>
              </p14:cNvPr>
              <p14:cNvContentPartPr/>
              <p14:nvPr/>
            </p14:nvContentPartPr>
            <p14:xfrm>
              <a:off x="1185133" y="3577110"/>
              <a:ext cx="450000" cy="37440"/>
            </p14:xfrm>
          </p:contentPart>
        </mc:Choice>
        <mc:Fallback>
          <p:pic>
            <p:nvPicPr>
              <p:cNvPr id="595" name="Input penna 595">
                <a:extLst>
                  <a:ext uri="{FF2B5EF4-FFF2-40B4-BE49-F238E27FC236}">
                    <a16:creationId xmlns:a16="http://schemas.microsoft.com/office/drawing/2014/main" id="{AA385B46-39B4-3875-9738-DB5511B22F1E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1169653" y="3561630"/>
                <a:ext cx="48060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7">
            <p14:nvContentPartPr>
              <p14:cNvPr id="596" name="Input penna 595">
                <a:extLst>
                  <a:ext uri="{FF2B5EF4-FFF2-40B4-BE49-F238E27FC236}">
                    <a16:creationId xmlns:a16="http://schemas.microsoft.com/office/drawing/2014/main" id="{969A3907-A4E6-79B0-08E5-220460D273ED}"/>
                  </a:ext>
                </a:extLst>
              </p14:cNvPr>
              <p14:cNvContentPartPr/>
              <p14:nvPr/>
            </p14:nvContentPartPr>
            <p14:xfrm>
              <a:off x="407173" y="3550470"/>
              <a:ext cx="307440" cy="21600"/>
            </p14:xfrm>
          </p:contentPart>
        </mc:Choice>
        <mc:Fallback>
          <p:pic>
            <p:nvPicPr>
              <p:cNvPr id="596" name="Input penna 595">
                <a:extLst>
                  <a:ext uri="{FF2B5EF4-FFF2-40B4-BE49-F238E27FC236}">
                    <a16:creationId xmlns:a16="http://schemas.microsoft.com/office/drawing/2014/main" id="{969A3907-A4E6-79B0-08E5-220460D273ED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391675" y="3534728"/>
                <a:ext cx="338076" cy="52719"/>
              </a:xfrm>
              <a:prstGeom prst="rect">
                <a:avLst/>
              </a:prstGeom>
            </p:spPr>
          </p:pic>
        </mc:Fallback>
      </mc:AlternateContent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B9D736E2-44C3-4200-AC19-4B4056A1BD2E}"/>
              </a:ext>
            </a:extLst>
          </p:cNvPr>
          <p:cNvSpPr txBox="1"/>
          <p:nvPr/>
        </p:nvSpPr>
        <p:spPr>
          <a:xfrm>
            <a:off x="3565495" y="1307292"/>
            <a:ext cx="1177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IT DATA LAKE</a:t>
            </a: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0F9D5D07-C175-40ED-B2FB-5B4A1AE43E9E}"/>
              </a:ext>
            </a:extLst>
          </p:cNvPr>
          <p:cNvSpPr txBox="1"/>
          <p:nvPr/>
        </p:nvSpPr>
        <p:spPr>
          <a:xfrm>
            <a:off x="5868689" y="1471514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APPLICATION</a:t>
            </a:r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B3083AF2-423C-4101-AB5C-4AC1B9171C8C}"/>
              </a:ext>
            </a:extLst>
          </p:cNvPr>
          <p:cNvSpPr txBox="1"/>
          <p:nvPr/>
        </p:nvSpPr>
        <p:spPr>
          <a:xfrm>
            <a:off x="7257279" y="1375755"/>
            <a:ext cx="167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PRESENTATION</a:t>
            </a:r>
          </a:p>
        </p:txBody>
      </p:sp>
      <p:sp>
        <p:nvSpPr>
          <p:cNvPr id="96" name="CasellaDiTesto 95">
            <a:extLst>
              <a:ext uri="{FF2B5EF4-FFF2-40B4-BE49-F238E27FC236}">
                <a16:creationId xmlns:a16="http://schemas.microsoft.com/office/drawing/2014/main" id="{A02A5D42-B3AB-486E-B56D-5DB575DF62C9}"/>
              </a:ext>
            </a:extLst>
          </p:cNvPr>
          <p:cNvSpPr txBox="1"/>
          <p:nvPr/>
        </p:nvSpPr>
        <p:spPr>
          <a:xfrm rot="19427504">
            <a:off x="9616801" y="1831789"/>
            <a:ext cx="142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Information </a:t>
            </a:r>
            <a:r>
              <a:rPr lang="it-IT" dirty="0" err="1">
                <a:solidFill>
                  <a:srgbClr val="FF0000"/>
                </a:solidFill>
              </a:rPr>
              <a:t>level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BCE710C8-2EDB-4ED5-B52D-B4691524A353}"/>
              </a:ext>
            </a:extLst>
          </p:cNvPr>
          <p:cNvSpPr txBox="1"/>
          <p:nvPr/>
        </p:nvSpPr>
        <p:spPr>
          <a:xfrm rot="16200000">
            <a:off x="-179020" y="4405402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92D050"/>
                </a:solidFill>
              </a:rPr>
              <a:t>CORPORATE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75BF561C-F86D-4DB7-9DD2-4B99BE56FA0E}"/>
              </a:ext>
            </a:extLst>
          </p:cNvPr>
          <p:cNvSpPr txBox="1"/>
          <p:nvPr/>
        </p:nvSpPr>
        <p:spPr>
          <a:xfrm rot="16200000">
            <a:off x="-168621" y="5709861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92D050"/>
                </a:solidFill>
              </a:rPr>
              <a:t>PLANT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49307CBA-19A0-437F-B213-405B7BE8E3D0}"/>
              </a:ext>
            </a:extLst>
          </p:cNvPr>
          <p:cNvSpPr txBox="1"/>
          <p:nvPr/>
        </p:nvSpPr>
        <p:spPr>
          <a:xfrm rot="16200000">
            <a:off x="316925" y="1970288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BUSINESS</a:t>
            </a:r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8226434F-2E62-40B9-B9EC-25D217E31807}"/>
              </a:ext>
            </a:extLst>
          </p:cNvPr>
          <p:cNvSpPr txBox="1"/>
          <p:nvPr/>
        </p:nvSpPr>
        <p:spPr>
          <a:xfrm rot="19427504">
            <a:off x="9653967" y="4192947"/>
            <a:ext cx="142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Coordination</a:t>
            </a:r>
            <a:r>
              <a:rPr lang="it-IT" dirty="0">
                <a:solidFill>
                  <a:srgbClr val="FF0000"/>
                </a:solidFill>
              </a:rPr>
              <a:t>/Action </a:t>
            </a:r>
            <a:r>
              <a:rPr lang="it-IT" dirty="0" err="1">
                <a:solidFill>
                  <a:srgbClr val="FF0000"/>
                </a:solidFill>
              </a:rPr>
              <a:t>level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01" name="CasellaDiTesto 100">
            <a:extLst>
              <a:ext uri="{FF2B5EF4-FFF2-40B4-BE49-F238E27FC236}">
                <a16:creationId xmlns:a16="http://schemas.microsoft.com/office/drawing/2014/main" id="{D3652DB3-333D-4E56-A70F-A3BA86D431DF}"/>
              </a:ext>
            </a:extLst>
          </p:cNvPr>
          <p:cNvSpPr txBox="1"/>
          <p:nvPr/>
        </p:nvSpPr>
        <p:spPr>
          <a:xfrm rot="20345574">
            <a:off x="10295270" y="5524853"/>
            <a:ext cx="142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Operations </a:t>
            </a:r>
            <a:r>
              <a:rPr lang="it-IT" dirty="0" err="1">
                <a:solidFill>
                  <a:srgbClr val="FF0000"/>
                </a:solidFill>
              </a:rPr>
              <a:t>level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979F498F-EB22-477B-93F0-0E2DEA5EAEC8}"/>
              </a:ext>
            </a:extLst>
          </p:cNvPr>
          <p:cNvSpPr txBox="1"/>
          <p:nvPr/>
        </p:nvSpPr>
        <p:spPr>
          <a:xfrm rot="16200000">
            <a:off x="10899210" y="1375755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FF0000"/>
                </a:solidFill>
              </a:rPr>
              <a:t>IT</a:t>
            </a: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FB17840F-0B1C-422F-89BA-143FC735707A}"/>
              </a:ext>
            </a:extLst>
          </p:cNvPr>
          <p:cNvSpPr txBox="1"/>
          <p:nvPr/>
        </p:nvSpPr>
        <p:spPr>
          <a:xfrm>
            <a:off x="1360005" y="4183049"/>
            <a:ext cx="270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AUGMENTED OPERATIONS MANAGEMENT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12D378C4-C353-4EE5-B628-6EDA9727A32D}"/>
              </a:ext>
            </a:extLst>
          </p:cNvPr>
          <p:cNvSpPr txBox="1"/>
          <p:nvPr/>
        </p:nvSpPr>
        <p:spPr>
          <a:xfrm>
            <a:off x="5877175" y="4211197"/>
            <a:ext cx="270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UNIFIED OPERATIONS CONTROL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6BB916FD-CB23-422F-87FF-A6EFE19BAA6A}"/>
              </a:ext>
            </a:extLst>
          </p:cNvPr>
          <p:cNvSpPr txBox="1"/>
          <p:nvPr/>
        </p:nvSpPr>
        <p:spPr>
          <a:xfrm>
            <a:off x="6807925" y="6169424"/>
            <a:ext cx="270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IOT</a:t>
            </a:r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A29733D0-1B85-46F5-A9B6-3C3DCB30AB1F}"/>
              </a:ext>
            </a:extLst>
          </p:cNvPr>
          <p:cNvSpPr txBox="1"/>
          <p:nvPr/>
        </p:nvSpPr>
        <p:spPr>
          <a:xfrm>
            <a:off x="7217014" y="5855564"/>
            <a:ext cx="270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MAINTENANCE</a:t>
            </a:r>
          </a:p>
        </p:txBody>
      </p: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627F160C-49B1-4E0E-B9C0-7F1F60CB3370}"/>
              </a:ext>
            </a:extLst>
          </p:cNvPr>
          <p:cNvSpPr txBox="1"/>
          <p:nvPr/>
        </p:nvSpPr>
        <p:spPr>
          <a:xfrm>
            <a:off x="7793782" y="5520465"/>
            <a:ext cx="270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SUPPLY CHAIN</a:t>
            </a: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0F61640C-E00E-4B6C-8304-EC1FB30466B3}"/>
              </a:ext>
            </a:extLst>
          </p:cNvPr>
          <p:cNvSpPr txBox="1"/>
          <p:nvPr/>
        </p:nvSpPr>
        <p:spPr>
          <a:xfrm>
            <a:off x="2202823" y="5746470"/>
            <a:ext cx="1252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  <p:sp>
        <p:nvSpPr>
          <p:cNvPr id="109" name="CasellaDiTesto 108">
            <a:extLst>
              <a:ext uri="{FF2B5EF4-FFF2-40B4-BE49-F238E27FC236}">
                <a16:creationId xmlns:a16="http://schemas.microsoft.com/office/drawing/2014/main" id="{91D83D43-8C9B-4B75-AB25-51CAE340A9EC}"/>
              </a:ext>
            </a:extLst>
          </p:cNvPr>
          <p:cNvSpPr txBox="1"/>
          <p:nvPr/>
        </p:nvSpPr>
        <p:spPr>
          <a:xfrm>
            <a:off x="3552772" y="5754659"/>
            <a:ext cx="1252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D2EBDE9B-ECBF-49C5-A7ED-1444B79568D6}"/>
              </a:ext>
            </a:extLst>
          </p:cNvPr>
          <p:cNvSpPr txBox="1"/>
          <p:nvPr/>
        </p:nvSpPr>
        <p:spPr>
          <a:xfrm>
            <a:off x="4916796" y="5727900"/>
            <a:ext cx="1252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</p:spTree>
    <p:extLst>
      <p:ext uri="{BB962C8B-B14F-4D97-AF65-F5344CB8AC3E}">
        <p14:creationId xmlns:p14="http://schemas.microsoft.com/office/powerpoint/2010/main" val="366155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05" name="Input penna 206">
                <a:extLst>
                  <a:ext uri="{FF2B5EF4-FFF2-40B4-BE49-F238E27FC236}">
                    <a16:creationId xmlns:a16="http://schemas.microsoft.com/office/drawing/2014/main" id="{12808089-B3EA-D68E-713F-085329A7CFB8}"/>
                  </a:ext>
                </a:extLst>
              </p14:cNvPr>
              <p14:cNvContentPartPr/>
              <p14:nvPr/>
            </p14:nvContentPartPr>
            <p14:xfrm>
              <a:off x="7381813" y="5185590"/>
              <a:ext cx="121680" cy="653400"/>
            </p14:xfrm>
          </p:contentPart>
        </mc:Choice>
        <mc:Fallback>
          <p:pic>
            <p:nvPicPr>
              <p:cNvPr id="205" name="Input penna 206">
                <a:extLst>
                  <a:ext uri="{FF2B5EF4-FFF2-40B4-BE49-F238E27FC236}">
                    <a16:creationId xmlns:a16="http://schemas.microsoft.com/office/drawing/2014/main" id="{12808089-B3EA-D68E-713F-085329A7CFB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66379" y="5170110"/>
                <a:ext cx="152190" cy="68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06" name="Input penna 206">
                <a:extLst>
                  <a:ext uri="{FF2B5EF4-FFF2-40B4-BE49-F238E27FC236}">
                    <a16:creationId xmlns:a16="http://schemas.microsoft.com/office/drawing/2014/main" id="{9130C53F-A584-D2C8-8EE4-BD1C03D21637}"/>
                  </a:ext>
                </a:extLst>
              </p14:cNvPr>
              <p14:cNvContentPartPr/>
              <p14:nvPr/>
            </p14:nvContentPartPr>
            <p14:xfrm>
              <a:off x="7005973" y="5196750"/>
              <a:ext cx="64080" cy="878040"/>
            </p14:xfrm>
          </p:contentPart>
        </mc:Choice>
        <mc:Fallback>
          <p:pic>
            <p:nvPicPr>
              <p:cNvPr id="206" name="Input penna 206">
                <a:extLst>
                  <a:ext uri="{FF2B5EF4-FFF2-40B4-BE49-F238E27FC236}">
                    <a16:creationId xmlns:a16="http://schemas.microsoft.com/office/drawing/2014/main" id="{9130C53F-A584-D2C8-8EE4-BD1C03D2163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90406" y="5181270"/>
                <a:ext cx="94853" cy="908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10" name="Input penna 210">
                <a:extLst>
                  <a:ext uri="{FF2B5EF4-FFF2-40B4-BE49-F238E27FC236}">
                    <a16:creationId xmlns:a16="http://schemas.microsoft.com/office/drawing/2014/main" id="{AD71B729-50EC-50FF-DB1C-E32BFDE1CEDD}"/>
                  </a:ext>
                </a:extLst>
              </p14:cNvPr>
              <p14:cNvContentPartPr/>
              <p14:nvPr/>
            </p14:nvContentPartPr>
            <p14:xfrm>
              <a:off x="8418973" y="5116830"/>
              <a:ext cx="84960" cy="325440"/>
            </p14:xfrm>
          </p:contentPart>
        </mc:Choice>
        <mc:Fallback>
          <p:pic>
            <p:nvPicPr>
              <p:cNvPr id="210" name="Input penna 210">
                <a:extLst>
                  <a:ext uri="{FF2B5EF4-FFF2-40B4-BE49-F238E27FC236}">
                    <a16:creationId xmlns:a16="http://schemas.microsoft.com/office/drawing/2014/main" id="{AD71B729-50EC-50FF-DB1C-E32BFDE1CED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03493" y="5101350"/>
                <a:ext cx="115560" cy="35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220" name="Input penna 219">
                <a:extLst>
                  <a:ext uri="{FF2B5EF4-FFF2-40B4-BE49-F238E27FC236}">
                    <a16:creationId xmlns:a16="http://schemas.microsoft.com/office/drawing/2014/main" id="{501D8E08-9902-D6D4-6664-10C933FCA1B7}"/>
                  </a:ext>
                </a:extLst>
              </p14:cNvPr>
              <p14:cNvContentPartPr/>
              <p14:nvPr/>
            </p14:nvContentPartPr>
            <p14:xfrm>
              <a:off x="4159093" y="3645870"/>
              <a:ext cx="376200" cy="10800"/>
            </p14:xfrm>
          </p:contentPart>
        </mc:Choice>
        <mc:Fallback>
          <p:pic>
            <p:nvPicPr>
              <p:cNvPr id="220" name="Input penna 219">
                <a:extLst>
                  <a:ext uri="{FF2B5EF4-FFF2-40B4-BE49-F238E27FC236}">
                    <a16:creationId xmlns:a16="http://schemas.microsoft.com/office/drawing/2014/main" id="{501D8E08-9902-D6D4-6664-10C933FCA1B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143613" y="3630889"/>
                <a:ext cx="406800" cy="404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229" name="Input penna 230">
                <a:extLst>
                  <a:ext uri="{FF2B5EF4-FFF2-40B4-BE49-F238E27FC236}">
                    <a16:creationId xmlns:a16="http://schemas.microsoft.com/office/drawing/2014/main" id="{75F6A7A5-F3B9-F4C7-7EE1-ECF6772ECA56}"/>
                  </a:ext>
                </a:extLst>
              </p14:cNvPr>
              <p14:cNvContentPartPr/>
              <p14:nvPr/>
            </p14:nvContentPartPr>
            <p14:xfrm>
              <a:off x="5048653" y="3524190"/>
              <a:ext cx="6360120" cy="127440"/>
            </p14:xfrm>
          </p:contentPart>
        </mc:Choice>
        <mc:Fallback>
          <p:pic>
            <p:nvPicPr>
              <p:cNvPr id="229" name="Input penna 230">
                <a:extLst>
                  <a:ext uri="{FF2B5EF4-FFF2-40B4-BE49-F238E27FC236}">
                    <a16:creationId xmlns:a16="http://schemas.microsoft.com/office/drawing/2014/main" id="{75F6A7A5-F3B9-F4C7-7EE1-ECF6772ECA5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028133" y="3508710"/>
                <a:ext cx="6395760" cy="16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230" name="Input penna 230">
                <a:extLst>
                  <a:ext uri="{FF2B5EF4-FFF2-40B4-BE49-F238E27FC236}">
                    <a16:creationId xmlns:a16="http://schemas.microsoft.com/office/drawing/2014/main" id="{65FDBE82-B0F9-B7B4-BCA9-40603F878355}"/>
                  </a:ext>
                </a:extLst>
              </p14:cNvPr>
              <p14:cNvContentPartPr/>
              <p14:nvPr/>
            </p14:nvContentPartPr>
            <p14:xfrm>
              <a:off x="2571493" y="3635070"/>
              <a:ext cx="1117080" cy="16200"/>
            </p14:xfrm>
          </p:contentPart>
        </mc:Choice>
        <mc:Fallback>
          <p:pic>
            <p:nvPicPr>
              <p:cNvPr id="230" name="Input penna 230">
                <a:extLst>
                  <a:ext uri="{FF2B5EF4-FFF2-40B4-BE49-F238E27FC236}">
                    <a16:creationId xmlns:a16="http://schemas.microsoft.com/office/drawing/2014/main" id="{65FDBE82-B0F9-B7B4-BCA9-40603F878355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50966" y="3614550"/>
                <a:ext cx="1157773" cy="56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231" name="Input penna 230">
                <a:extLst>
                  <a:ext uri="{FF2B5EF4-FFF2-40B4-BE49-F238E27FC236}">
                    <a16:creationId xmlns:a16="http://schemas.microsoft.com/office/drawing/2014/main" id="{8728984F-F15F-D7F0-C826-DFB18F6953AD}"/>
                  </a:ext>
                </a:extLst>
              </p14:cNvPr>
              <p14:cNvContentPartPr/>
              <p14:nvPr/>
            </p14:nvContentPartPr>
            <p14:xfrm>
              <a:off x="1761853" y="3614190"/>
              <a:ext cx="296640" cy="16200"/>
            </p14:xfrm>
          </p:contentPart>
        </mc:Choice>
        <mc:Fallback>
          <p:pic>
            <p:nvPicPr>
              <p:cNvPr id="231" name="Input penna 230">
                <a:extLst>
                  <a:ext uri="{FF2B5EF4-FFF2-40B4-BE49-F238E27FC236}">
                    <a16:creationId xmlns:a16="http://schemas.microsoft.com/office/drawing/2014/main" id="{8728984F-F15F-D7F0-C826-DFB18F6953AD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746373" y="3598710"/>
                <a:ext cx="32724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289" name="Input penna 289">
                <a:extLst>
                  <a:ext uri="{FF2B5EF4-FFF2-40B4-BE49-F238E27FC236}">
                    <a16:creationId xmlns:a16="http://schemas.microsoft.com/office/drawing/2014/main" id="{6EFEE1E3-3E00-DEB3-31C8-F0AB357378E9}"/>
                  </a:ext>
                </a:extLst>
              </p14:cNvPr>
              <p14:cNvContentPartPr/>
              <p14:nvPr/>
            </p14:nvContentPartPr>
            <p14:xfrm>
              <a:off x="5124543" y="3928365"/>
              <a:ext cx="3930840" cy="56520"/>
            </p14:xfrm>
          </p:contentPart>
        </mc:Choice>
        <mc:Fallback>
          <p:pic>
            <p:nvPicPr>
              <p:cNvPr id="289" name="Input penna 289">
                <a:extLst>
                  <a:ext uri="{FF2B5EF4-FFF2-40B4-BE49-F238E27FC236}">
                    <a16:creationId xmlns:a16="http://schemas.microsoft.com/office/drawing/2014/main" id="{6EFEE1E3-3E00-DEB3-31C8-F0AB357378E9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5104023" y="3907845"/>
                <a:ext cx="3971520" cy="97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329" name="Input penna 328">
                <a:extLst>
                  <a:ext uri="{FF2B5EF4-FFF2-40B4-BE49-F238E27FC236}">
                    <a16:creationId xmlns:a16="http://schemas.microsoft.com/office/drawing/2014/main" id="{CEF9F77F-10AD-B049-A80D-CFCE34CDF3E2}"/>
                  </a:ext>
                </a:extLst>
              </p14:cNvPr>
              <p14:cNvContentPartPr/>
              <p14:nvPr/>
            </p14:nvContentPartPr>
            <p14:xfrm>
              <a:off x="4899903" y="3939885"/>
              <a:ext cx="56520" cy="1134360"/>
            </p14:xfrm>
          </p:contentPart>
        </mc:Choice>
        <mc:Fallback>
          <p:pic>
            <p:nvPicPr>
              <p:cNvPr id="329" name="Input penna 328">
                <a:extLst>
                  <a:ext uri="{FF2B5EF4-FFF2-40B4-BE49-F238E27FC236}">
                    <a16:creationId xmlns:a16="http://schemas.microsoft.com/office/drawing/2014/main" id="{CEF9F77F-10AD-B049-A80D-CFCE34CDF3E2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4879383" y="3919372"/>
                <a:ext cx="97200" cy="11750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330" name="Input penna 329">
                <a:extLst>
                  <a:ext uri="{FF2B5EF4-FFF2-40B4-BE49-F238E27FC236}">
                    <a16:creationId xmlns:a16="http://schemas.microsoft.com/office/drawing/2014/main" id="{F598FDF0-824F-1EF3-3C25-4112A8A38E07}"/>
                  </a:ext>
                </a:extLst>
              </p14:cNvPr>
              <p14:cNvContentPartPr/>
              <p14:nvPr/>
            </p14:nvContentPartPr>
            <p14:xfrm>
              <a:off x="913263" y="3906045"/>
              <a:ext cx="3970080" cy="1241280"/>
            </p14:xfrm>
          </p:contentPart>
        </mc:Choice>
        <mc:Fallback>
          <p:pic>
            <p:nvPicPr>
              <p:cNvPr id="330" name="Input penna 329">
                <a:extLst>
                  <a:ext uri="{FF2B5EF4-FFF2-40B4-BE49-F238E27FC236}">
                    <a16:creationId xmlns:a16="http://schemas.microsoft.com/office/drawing/2014/main" id="{F598FDF0-824F-1EF3-3C25-4112A8A38E0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97783" y="3890561"/>
                <a:ext cx="4000680" cy="127188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424" name="Input penna 424">
                <a:extLst>
                  <a:ext uri="{FF2B5EF4-FFF2-40B4-BE49-F238E27FC236}">
                    <a16:creationId xmlns:a16="http://schemas.microsoft.com/office/drawing/2014/main" id="{DE7B26F6-C1D2-31FF-2A26-D1D77648EEED}"/>
                  </a:ext>
                </a:extLst>
              </p14:cNvPr>
              <p14:cNvContentPartPr/>
              <p14:nvPr/>
            </p14:nvContentPartPr>
            <p14:xfrm>
              <a:off x="4709463" y="3945285"/>
              <a:ext cx="4536360" cy="1134360"/>
            </p14:xfrm>
          </p:contentPart>
        </mc:Choice>
        <mc:Fallback>
          <p:pic>
            <p:nvPicPr>
              <p:cNvPr id="424" name="Input penna 424">
                <a:extLst>
                  <a:ext uri="{FF2B5EF4-FFF2-40B4-BE49-F238E27FC236}">
                    <a16:creationId xmlns:a16="http://schemas.microsoft.com/office/drawing/2014/main" id="{DE7B26F6-C1D2-31FF-2A26-D1D77648EEED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693983" y="3929805"/>
                <a:ext cx="4566960" cy="116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472" name="Input penna 471">
                <a:extLst>
                  <a:ext uri="{FF2B5EF4-FFF2-40B4-BE49-F238E27FC236}">
                    <a16:creationId xmlns:a16="http://schemas.microsoft.com/office/drawing/2014/main" id="{55EAC803-B203-5E48-947B-0377AA26F395}"/>
                  </a:ext>
                </a:extLst>
              </p14:cNvPr>
              <p14:cNvContentPartPr/>
              <p14:nvPr/>
            </p14:nvContentPartPr>
            <p14:xfrm>
              <a:off x="1053663" y="5332365"/>
              <a:ext cx="4890600" cy="50760"/>
            </p14:xfrm>
          </p:contentPart>
        </mc:Choice>
        <mc:Fallback>
          <p:pic>
            <p:nvPicPr>
              <p:cNvPr id="472" name="Input penna 471">
                <a:extLst>
                  <a:ext uri="{FF2B5EF4-FFF2-40B4-BE49-F238E27FC236}">
                    <a16:creationId xmlns:a16="http://schemas.microsoft.com/office/drawing/2014/main" id="{55EAC803-B203-5E48-947B-0377AA26F395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33143" y="5311845"/>
                <a:ext cx="4931280" cy="91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476" name="Input penna 476">
                <a:extLst>
                  <a:ext uri="{FF2B5EF4-FFF2-40B4-BE49-F238E27FC236}">
                    <a16:creationId xmlns:a16="http://schemas.microsoft.com/office/drawing/2014/main" id="{1B15407C-B243-4EBB-FB06-B2D0846971FA}"/>
                  </a:ext>
                </a:extLst>
              </p14:cNvPr>
              <p14:cNvContentPartPr/>
              <p14:nvPr/>
            </p14:nvContentPartPr>
            <p14:xfrm>
              <a:off x="2676543" y="5382765"/>
              <a:ext cx="39600" cy="275400"/>
            </p14:xfrm>
          </p:contentPart>
        </mc:Choice>
        <mc:Fallback>
          <p:pic>
            <p:nvPicPr>
              <p:cNvPr id="476" name="Input penna 476">
                <a:extLst>
                  <a:ext uri="{FF2B5EF4-FFF2-40B4-BE49-F238E27FC236}">
                    <a16:creationId xmlns:a16="http://schemas.microsoft.com/office/drawing/2014/main" id="{1B15407C-B243-4EBB-FB06-B2D0846971FA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661063" y="5367305"/>
                <a:ext cx="70200" cy="30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480" name="Input penna 480">
                <a:extLst>
                  <a:ext uri="{FF2B5EF4-FFF2-40B4-BE49-F238E27FC236}">
                    <a16:creationId xmlns:a16="http://schemas.microsoft.com/office/drawing/2014/main" id="{70C354FE-5F38-FCFF-F8DB-D99485424BFD}"/>
                  </a:ext>
                </a:extLst>
              </p14:cNvPr>
              <p14:cNvContentPartPr/>
              <p14:nvPr/>
            </p14:nvContentPartPr>
            <p14:xfrm>
              <a:off x="2642703" y="5007285"/>
              <a:ext cx="107280" cy="432000"/>
            </p14:xfrm>
          </p:contentPart>
        </mc:Choice>
        <mc:Fallback>
          <p:pic>
            <p:nvPicPr>
              <p:cNvPr id="480" name="Input penna 480">
                <a:extLst>
                  <a:ext uri="{FF2B5EF4-FFF2-40B4-BE49-F238E27FC236}">
                    <a16:creationId xmlns:a16="http://schemas.microsoft.com/office/drawing/2014/main" id="{70C354FE-5F38-FCFF-F8DB-D99485424BFD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627171" y="4991805"/>
                <a:ext cx="137983" cy="46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483" name="Input penna 483">
                <a:extLst>
                  <a:ext uri="{FF2B5EF4-FFF2-40B4-BE49-F238E27FC236}">
                    <a16:creationId xmlns:a16="http://schemas.microsoft.com/office/drawing/2014/main" id="{D53368BB-3F49-4A4C-0EDB-AEDA3B5E641B}"/>
                  </a:ext>
                </a:extLst>
              </p14:cNvPr>
              <p14:cNvContentPartPr/>
              <p14:nvPr/>
            </p14:nvContentPartPr>
            <p14:xfrm>
              <a:off x="2649183" y="5393925"/>
              <a:ext cx="100800" cy="286920"/>
            </p14:xfrm>
          </p:contentPart>
        </mc:Choice>
        <mc:Fallback>
          <p:pic>
            <p:nvPicPr>
              <p:cNvPr id="483" name="Input penna 483">
                <a:extLst>
                  <a:ext uri="{FF2B5EF4-FFF2-40B4-BE49-F238E27FC236}">
                    <a16:creationId xmlns:a16="http://schemas.microsoft.com/office/drawing/2014/main" id="{D53368BB-3F49-4A4C-0EDB-AEDA3B5E641B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633703" y="5378426"/>
                <a:ext cx="131400" cy="3175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487" name="Input penna 487">
                <a:extLst>
                  <a:ext uri="{FF2B5EF4-FFF2-40B4-BE49-F238E27FC236}">
                    <a16:creationId xmlns:a16="http://schemas.microsoft.com/office/drawing/2014/main" id="{91132F2C-FCBD-3A3B-6AC1-055420A09359}"/>
                  </a:ext>
                </a:extLst>
              </p14:cNvPr>
              <p14:cNvContentPartPr/>
              <p14:nvPr/>
            </p14:nvContentPartPr>
            <p14:xfrm>
              <a:off x="4007103" y="5377005"/>
              <a:ext cx="106920" cy="292320"/>
            </p14:xfrm>
          </p:contentPart>
        </mc:Choice>
        <mc:Fallback>
          <p:pic>
            <p:nvPicPr>
              <p:cNvPr id="487" name="Input penna 487">
                <a:extLst>
                  <a:ext uri="{FF2B5EF4-FFF2-40B4-BE49-F238E27FC236}">
                    <a16:creationId xmlns:a16="http://schemas.microsoft.com/office/drawing/2014/main" id="{91132F2C-FCBD-3A3B-6AC1-055420A09359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991623" y="5361525"/>
                <a:ext cx="137520" cy="32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491" name="Input penna 491">
                <a:extLst>
                  <a:ext uri="{FF2B5EF4-FFF2-40B4-BE49-F238E27FC236}">
                    <a16:creationId xmlns:a16="http://schemas.microsoft.com/office/drawing/2014/main" id="{3F204101-7BB2-F19B-958A-B7E9C6C6CDC2}"/>
                  </a:ext>
                </a:extLst>
              </p14:cNvPr>
              <p14:cNvContentPartPr/>
              <p14:nvPr/>
            </p14:nvContentPartPr>
            <p14:xfrm>
              <a:off x="5219943" y="5348925"/>
              <a:ext cx="96120" cy="247680"/>
            </p14:xfrm>
          </p:contentPart>
        </mc:Choice>
        <mc:Fallback>
          <p:pic>
            <p:nvPicPr>
              <p:cNvPr id="491" name="Input penna 491">
                <a:extLst>
                  <a:ext uri="{FF2B5EF4-FFF2-40B4-BE49-F238E27FC236}">
                    <a16:creationId xmlns:a16="http://schemas.microsoft.com/office/drawing/2014/main" id="{3F204101-7BB2-F19B-958A-B7E9C6C6CDC2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204463" y="5333422"/>
                <a:ext cx="126720" cy="27832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492" name="Input penna 491">
                <a:extLst>
                  <a:ext uri="{FF2B5EF4-FFF2-40B4-BE49-F238E27FC236}">
                    <a16:creationId xmlns:a16="http://schemas.microsoft.com/office/drawing/2014/main" id="{3DBADCAA-4AB4-EF46-FFF8-AD738A19251E}"/>
                  </a:ext>
                </a:extLst>
              </p14:cNvPr>
              <p14:cNvContentPartPr/>
              <p14:nvPr/>
            </p14:nvContentPartPr>
            <p14:xfrm>
              <a:off x="1435623" y="5208525"/>
              <a:ext cx="4907520" cy="39600"/>
            </p14:xfrm>
          </p:contentPart>
        </mc:Choice>
        <mc:Fallback>
          <p:pic>
            <p:nvPicPr>
              <p:cNvPr id="492" name="Input penna 491">
                <a:extLst>
                  <a:ext uri="{FF2B5EF4-FFF2-40B4-BE49-F238E27FC236}">
                    <a16:creationId xmlns:a16="http://schemas.microsoft.com/office/drawing/2014/main" id="{3DBADCAA-4AB4-EF46-FFF8-AD738A19251E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1415105" y="5188005"/>
                <a:ext cx="4948197" cy="8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493" name="Input penna 492">
                <a:extLst>
                  <a:ext uri="{FF2B5EF4-FFF2-40B4-BE49-F238E27FC236}">
                    <a16:creationId xmlns:a16="http://schemas.microsoft.com/office/drawing/2014/main" id="{8206A8B5-BC6B-16A5-4D51-7C8E3D6F95AC}"/>
                  </a:ext>
                </a:extLst>
              </p14:cNvPr>
              <p14:cNvContentPartPr/>
              <p14:nvPr/>
            </p14:nvContentPartPr>
            <p14:xfrm>
              <a:off x="5843103" y="4950405"/>
              <a:ext cx="28440" cy="303480"/>
            </p14:xfrm>
          </p:contentPart>
        </mc:Choice>
        <mc:Fallback>
          <p:pic>
            <p:nvPicPr>
              <p:cNvPr id="493" name="Input penna 492">
                <a:extLst>
                  <a:ext uri="{FF2B5EF4-FFF2-40B4-BE49-F238E27FC236}">
                    <a16:creationId xmlns:a16="http://schemas.microsoft.com/office/drawing/2014/main" id="{8206A8B5-BC6B-16A5-4D51-7C8E3D6F95AC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827623" y="4934925"/>
                <a:ext cx="59040" cy="33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494" name="Input penna 493">
                <a:extLst>
                  <a:ext uri="{FF2B5EF4-FFF2-40B4-BE49-F238E27FC236}">
                    <a16:creationId xmlns:a16="http://schemas.microsoft.com/office/drawing/2014/main" id="{F4516F00-6716-AD03-FC8E-C0EBDB1DFAB2}"/>
                  </a:ext>
                </a:extLst>
              </p14:cNvPr>
              <p14:cNvContentPartPr/>
              <p14:nvPr/>
            </p14:nvContentPartPr>
            <p14:xfrm>
              <a:off x="5786943" y="4838085"/>
              <a:ext cx="118440" cy="202320"/>
            </p14:xfrm>
          </p:contentPart>
        </mc:Choice>
        <mc:Fallback>
          <p:pic>
            <p:nvPicPr>
              <p:cNvPr id="494" name="Input penna 493">
                <a:extLst>
                  <a:ext uri="{FF2B5EF4-FFF2-40B4-BE49-F238E27FC236}">
                    <a16:creationId xmlns:a16="http://schemas.microsoft.com/office/drawing/2014/main" id="{F4516F00-6716-AD03-FC8E-C0EBDB1DFAB2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771416" y="4822605"/>
                <a:ext cx="149133" cy="232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495" name="Input penna 494">
                <a:extLst>
                  <a:ext uri="{FF2B5EF4-FFF2-40B4-BE49-F238E27FC236}">
                    <a16:creationId xmlns:a16="http://schemas.microsoft.com/office/drawing/2014/main" id="{14E4365F-A913-3357-C6A8-673B6A9E1B19}"/>
                  </a:ext>
                </a:extLst>
              </p14:cNvPr>
              <p14:cNvContentPartPr/>
              <p14:nvPr/>
            </p14:nvContentPartPr>
            <p14:xfrm>
              <a:off x="5803863" y="5101965"/>
              <a:ext cx="101520" cy="140040"/>
            </p14:xfrm>
          </p:contentPart>
        </mc:Choice>
        <mc:Fallback>
          <p:pic>
            <p:nvPicPr>
              <p:cNvPr id="495" name="Input penna 494">
                <a:extLst>
                  <a:ext uri="{FF2B5EF4-FFF2-40B4-BE49-F238E27FC236}">
                    <a16:creationId xmlns:a16="http://schemas.microsoft.com/office/drawing/2014/main" id="{14E4365F-A913-3357-C6A8-673B6A9E1B19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88383" y="5086485"/>
                <a:ext cx="132120" cy="1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496" name="Input penna 495">
                <a:extLst>
                  <a:ext uri="{FF2B5EF4-FFF2-40B4-BE49-F238E27FC236}">
                    <a16:creationId xmlns:a16="http://schemas.microsoft.com/office/drawing/2014/main" id="{A5FC6B4F-E1A9-683F-AEC0-5F9D987CD2AA}"/>
                  </a:ext>
                </a:extLst>
              </p14:cNvPr>
              <p14:cNvContentPartPr/>
              <p14:nvPr/>
            </p14:nvContentPartPr>
            <p14:xfrm>
              <a:off x="5573823" y="5348925"/>
              <a:ext cx="11520" cy="34200"/>
            </p14:xfrm>
          </p:contentPart>
        </mc:Choice>
        <mc:Fallback>
          <p:pic>
            <p:nvPicPr>
              <p:cNvPr id="496" name="Input penna 495">
                <a:extLst>
                  <a:ext uri="{FF2B5EF4-FFF2-40B4-BE49-F238E27FC236}">
                    <a16:creationId xmlns:a16="http://schemas.microsoft.com/office/drawing/2014/main" id="{A5FC6B4F-E1A9-683F-AEC0-5F9D987CD2AA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558343" y="5333280"/>
                <a:ext cx="42120" cy="6512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497" name="Input penna 496">
                <a:extLst>
                  <a:ext uri="{FF2B5EF4-FFF2-40B4-BE49-F238E27FC236}">
                    <a16:creationId xmlns:a16="http://schemas.microsoft.com/office/drawing/2014/main" id="{D1476C42-11E2-8143-DC66-FCA48B1CB47F}"/>
                  </a:ext>
                </a:extLst>
              </p14:cNvPr>
              <p14:cNvContentPartPr/>
              <p14:nvPr/>
            </p14:nvContentPartPr>
            <p14:xfrm>
              <a:off x="5562303" y="5208525"/>
              <a:ext cx="28440" cy="342720"/>
            </p14:xfrm>
          </p:contentPart>
        </mc:Choice>
        <mc:Fallback>
          <p:pic>
            <p:nvPicPr>
              <p:cNvPr id="497" name="Input penna 496">
                <a:extLst>
                  <a:ext uri="{FF2B5EF4-FFF2-40B4-BE49-F238E27FC236}">
                    <a16:creationId xmlns:a16="http://schemas.microsoft.com/office/drawing/2014/main" id="{D1476C42-11E2-8143-DC66-FCA48B1CB47F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5546823" y="5193045"/>
                <a:ext cx="59040" cy="373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498" name="Input penna 497">
                <a:extLst>
                  <a:ext uri="{FF2B5EF4-FFF2-40B4-BE49-F238E27FC236}">
                    <a16:creationId xmlns:a16="http://schemas.microsoft.com/office/drawing/2014/main" id="{039F957C-EEBE-50CF-149E-9198FC933CA9}"/>
                  </a:ext>
                </a:extLst>
              </p14:cNvPr>
              <p14:cNvContentPartPr/>
              <p14:nvPr/>
            </p14:nvContentPartPr>
            <p14:xfrm>
              <a:off x="5506143" y="5197365"/>
              <a:ext cx="73440" cy="123840"/>
            </p14:xfrm>
          </p:contentPart>
        </mc:Choice>
        <mc:Fallback>
          <p:pic>
            <p:nvPicPr>
              <p:cNvPr id="498" name="Input penna 497">
                <a:extLst>
                  <a:ext uri="{FF2B5EF4-FFF2-40B4-BE49-F238E27FC236}">
                    <a16:creationId xmlns:a16="http://schemas.microsoft.com/office/drawing/2014/main" id="{039F957C-EEBE-50CF-149E-9198FC933CA9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5490663" y="5181885"/>
                <a:ext cx="104040" cy="154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1">
            <p14:nvContentPartPr>
              <p14:cNvPr id="500" name="Input penna 499">
                <a:extLst>
                  <a:ext uri="{FF2B5EF4-FFF2-40B4-BE49-F238E27FC236}">
                    <a16:creationId xmlns:a16="http://schemas.microsoft.com/office/drawing/2014/main" id="{5E0E14D5-8CC3-74B5-3F40-6CBE6B95AEB8}"/>
                  </a:ext>
                </a:extLst>
              </p14:cNvPr>
              <p14:cNvContentPartPr/>
              <p14:nvPr/>
            </p14:nvContentPartPr>
            <p14:xfrm>
              <a:off x="4276743" y="5225445"/>
              <a:ext cx="17280" cy="443880"/>
            </p14:xfrm>
          </p:contentPart>
        </mc:Choice>
        <mc:Fallback>
          <p:pic>
            <p:nvPicPr>
              <p:cNvPr id="500" name="Input penna 499">
                <a:extLst>
                  <a:ext uri="{FF2B5EF4-FFF2-40B4-BE49-F238E27FC236}">
                    <a16:creationId xmlns:a16="http://schemas.microsoft.com/office/drawing/2014/main" id="{5E0E14D5-8CC3-74B5-3F40-6CBE6B95AEB8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4261263" y="5209965"/>
                <a:ext cx="47880" cy="47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3">
            <p14:nvContentPartPr>
              <p14:cNvPr id="501" name="Input penna 500">
                <a:extLst>
                  <a:ext uri="{FF2B5EF4-FFF2-40B4-BE49-F238E27FC236}">
                    <a16:creationId xmlns:a16="http://schemas.microsoft.com/office/drawing/2014/main" id="{7234447E-9103-3C09-244C-091712F0F1B5}"/>
                  </a:ext>
                </a:extLst>
              </p14:cNvPr>
              <p14:cNvContentPartPr/>
              <p14:nvPr/>
            </p14:nvContentPartPr>
            <p14:xfrm>
              <a:off x="4220583" y="5186205"/>
              <a:ext cx="78840" cy="118440"/>
            </p14:xfrm>
          </p:contentPart>
        </mc:Choice>
        <mc:Fallback>
          <p:pic>
            <p:nvPicPr>
              <p:cNvPr id="501" name="Input penna 500">
                <a:extLst>
                  <a:ext uri="{FF2B5EF4-FFF2-40B4-BE49-F238E27FC236}">
                    <a16:creationId xmlns:a16="http://schemas.microsoft.com/office/drawing/2014/main" id="{7234447E-9103-3C09-244C-091712F0F1B5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4205173" y="5170678"/>
                <a:ext cx="109301" cy="1491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5">
            <p14:nvContentPartPr>
              <p14:cNvPr id="502" name="Input penna 501">
                <a:extLst>
                  <a:ext uri="{FF2B5EF4-FFF2-40B4-BE49-F238E27FC236}">
                    <a16:creationId xmlns:a16="http://schemas.microsoft.com/office/drawing/2014/main" id="{0FF57E17-5D13-B448-0E24-E6A908B64E1C}"/>
                  </a:ext>
                </a:extLst>
              </p14:cNvPr>
              <p14:cNvContentPartPr/>
              <p14:nvPr/>
            </p14:nvContentPartPr>
            <p14:xfrm>
              <a:off x="4225983" y="5551245"/>
              <a:ext cx="95760" cy="95760"/>
            </p14:xfrm>
          </p:contentPart>
        </mc:Choice>
        <mc:Fallback>
          <p:pic>
            <p:nvPicPr>
              <p:cNvPr id="502" name="Input penna 501">
                <a:extLst>
                  <a:ext uri="{FF2B5EF4-FFF2-40B4-BE49-F238E27FC236}">
                    <a16:creationId xmlns:a16="http://schemas.microsoft.com/office/drawing/2014/main" id="{0FF57E17-5D13-B448-0E24-E6A908B64E1C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4210503" y="5535765"/>
                <a:ext cx="126360" cy="126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7">
            <p14:nvContentPartPr>
              <p14:cNvPr id="503" name="Input penna 502">
                <a:extLst>
                  <a:ext uri="{FF2B5EF4-FFF2-40B4-BE49-F238E27FC236}">
                    <a16:creationId xmlns:a16="http://schemas.microsoft.com/office/drawing/2014/main" id="{5E8E092F-5BB7-944B-BD1C-8507E6CAA690}"/>
                  </a:ext>
                </a:extLst>
              </p14:cNvPr>
              <p14:cNvContentPartPr/>
              <p14:nvPr/>
            </p14:nvContentPartPr>
            <p14:xfrm>
              <a:off x="3007743" y="5236605"/>
              <a:ext cx="45360" cy="410400"/>
            </p14:xfrm>
          </p:contentPart>
        </mc:Choice>
        <mc:Fallback>
          <p:pic>
            <p:nvPicPr>
              <p:cNvPr id="503" name="Input penna 502">
                <a:extLst>
                  <a:ext uri="{FF2B5EF4-FFF2-40B4-BE49-F238E27FC236}">
                    <a16:creationId xmlns:a16="http://schemas.microsoft.com/office/drawing/2014/main" id="{5E8E092F-5BB7-944B-BD1C-8507E6CAA690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2992263" y="5221111"/>
                <a:ext cx="75960" cy="4410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9">
            <p14:nvContentPartPr>
              <p14:cNvPr id="504" name="Input penna 503">
                <a:extLst>
                  <a:ext uri="{FF2B5EF4-FFF2-40B4-BE49-F238E27FC236}">
                    <a16:creationId xmlns:a16="http://schemas.microsoft.com/office/drawing/2014/main" id="{D6CFFFB6-2036-3250-3BC2-7DC299810B12}"/>
                  </a:ext>
                </a:extLst>
              </p14:cNvPr>
              <p14:cNvContentPartPr/>
              <p14:nvPr/>
            </p14:nvContentPartPr>
            <p14:xfrm>
              <a:off x="2945823" y="5180445"/>
              <a:ext cx="106920" cy="135000"/>
            </p14:xfrm>
          </p:contentPart>
        </mc:Choice>
        <mc:Fallback>
          <p:pic>
            <p:nvPicPr>
              <p:cNvPr id="504" name="Input penna 503">
                <a:extLst>
                  <a:ext uri="{FF2B5EF4-FFF2-40B4-BE49-F238E27FC236}">
                    <a16:creationId xmlns:a16="http://schemas.microsoft.com/office/drawing/2014/main" id="{D6CFFFB6-2036-3250-3BC2-7DC299810B12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2930343" y="5164965"/>
                <a:ext cx="137520" cy="16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1">
            <p14:nvContentPartPr>
              <p14:cNvPr id="505" name="Input penna 504">
                <a:extLst>
                  <a:ext uri="{FF2B5EF4-FFF2-40B4-BE49-F238E27FC236}">
                    <a16:creationId xmlns:a16="http://schemas.microsoft.com/office/drawing/2014/main" id="{8FB7A374-9315-E4C5-4744-A45F67F3E476}"/>
                  </a:ext>
                </a:extLst>
              </p14:cNvPr>
              <p14:cNvContentPartPr/>
              <p14:nvPr/>
            </p14:nvContentPartPr>
            <p14:xfrm>
              <a:off x="2985423" y="5568165"/>
              <a:ext cx="78840" cy="118440"/>
            </p14:xfrm>
          </p:contentPart>
        </mc:Choice>
        <mc:Fallback>
          <p:pic>
            <p:nvPicPr>
              <p:cNvPr id="505" name="Input penna 504">
                <a:extLst>
                  <a:ext uri="{FF2B5EF4-FFF2-40B4-BE49-F238E27FC236}">
                    <a16:creationId xmlns:a16="http://schemas.microsoft.com/office/drawing/2014/main" id="{8FB7A374-9315-E4C5-4744-A45F67F3E476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2969943" y="5552685"/>
                <a:ext cx="109440" cy="14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3">
            <p14:nvContentPartPr>
              <p14:cNvPr id="595" name="Input penna 595">
                <a:extLst>
                  <a:ext uri="{FF2B5EF4-FFF2-40B4-BE49-F238E27FC236}">
                    <a16:creationId xmlns:a16="http://schemas.microsoft.com/office/drawing/2014/main" id="{AA385B46-39B4-3875-9738-DB5511B22F1E}"/>
                  </a:ext>
                </a:extLst>
              </p14:cNvPr>
              <p14:cNvContentPartPr/>
              <p14:nvPr/>
            </p14:nvContentPartPr>
            <p14:xfrm>
              <a:off x="1185133" y="3577110"/>
              <a:ext cx="450000" cy="37440"/>
            </p14:xfrm>
          </p:contentPart>
        </mc:Choice>
        <mc:Fallback>
          <p:pic>
            <p:nvPicPr>
              <p:cNvPr id="595" name="Input penna 595">
                <a:extLst>
                  <a:ext uri="{FF2B5EF4-FFF2-40B4-BE49-F238E27FC236}">
                    <a16:creationId xmlns:a16="http://schemas.microsoft.com/office/drawing/2014/main" id="{AA385B46-39B4-3875-9738-DB5511B22F1E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1169653" y="3561630"/>
                <a:ext cx="480600" cy="68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5">
            <p14:nvContentPartPr>
              <p14:cNvPr id="596" name="Input penna 595">
                <a:extLst>
                  <a:ext uri="{FF2B5EF4-FFF2-40B4-BE49-F238E27FC236}">
                    <a16:creationId xmlns:a16="http://schemas.microsoft.com/office/drawing/2014/main" id="{969A3907-A4E6-79B0-08E5-220460D273ED}"/>
                  </a:ext>
                </a:extLst>
              </p14:cNvPr>
              <p14:cNvContentPartPr/>
              <p14:nvPr/>
            </p14:nvContentPartPr>
            <p14:xfrm>
              <a:off x="407173" y="3550470"/>
              <a:ext cx="307440" cy="21600"/>
            </p14:xfrm>
          </p:contentPart>
        </mc:Choice>
        <mc:Fallback>
          <p:pic>
            <p:nvPicPr>
              <p:cNvPr id="596" name="Input penna 595">
                <a:extLst>
                  <a:ext uri="{FF2B5EF4-FFF2-40B4-BE49-F238E27FC236}">
                    <a16:creationId xmlns:a16="http://schemas.microsoft.com/office/drawing/2014/main" id="{969A3907-A4E6-79B0-08E5-220460D273ED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391675" y="3534728"/>
                <a:ext cx="338076" cy="52719"/>
              </a:xfrm>
              <a:prstGeom prst="rect">
                <a:avLst/>
              </a:prstGeom>
            </p:spPr>
          </p:pic>
        </mc:Fallback>
      </mc:AlternateContent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BCE710C8-2EDB-4ED5-B52D-B4691524A353}"/>
              </a:ext>
            </a:extLst>
          </p:cNvPr>
          <p:cNvSpPr txBox="1"/>
          <p:nvPr/>
        </p:nvSpPr>
        <p:spPr>
          <a:xfrm rot="16200000">
            <a:off x="-179020" y="4405402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92D050"/>
                </a:solidFill>
              </a:rPr>
              <a:t>CORPORATE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75BF561C-F86D-4DB7-9DD2-4B99BE56FA0E}"/>
              </a:ext>
            </a:extLst>
          </p:cNvPr>
          <p:cNvSpPr txBox="1"/>
          <p:nvPr/>
        </p:nvSpPr>
        <p:spPr>
          <a:xfrm rot="16200000">
            <a:off x="-168621" y="5709861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92D050"/>
                </a:solidFill>
              </a:rPr>
              <a:t>PLANT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49307CBA-19A0-437F-B213-405B7BE8E3D0}"/>
              </a:ext>
            </a:extLst>
          </p:cNvPr>
          <p:cNvSpPr txBox="1"/>
          <p:nvPr/>
        </p:nvSpPr>
        <p:spPr>
          <a:xfrm rot="16200000">
            <a:off x="-36033" y="2257335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BUSINESS</a:t>
            </a:r>
          </a:p>
        </p:txBody>
      </p:sp>
      <p:sp>
        <p:nvSpPr>
          <p:cNvPr id="102" name="CasellaDiTesto 101">
            <a:extLst>
              <a:ext uri="{FF2B5EF4-FFF2-40B4-BE49-F238E27FC236}">
                <a16:creationId xmlns:a16="http://schemas.microsoft.com/office/drawing/2014/main" id="{979F498F-EB22-477B-93F0-0E2DEA5EAEC8}"/>
              </a:ext>
            </a:extLst>
          </p:cNvPr>
          <p:cNvSpPr txBox="1"/>
          <p:nvPr/>
        </p:nvSpPr>
        <p:spPr>
          <a:xfrm rot="16200000">
            <a:off x="10899210" y="1375755"/>
            <a:ext cx="142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>
                <a:solidFill>
                  <a:srgbClr val="FF0000"/>
                </a:solidFill>
              </a:rPr>
              <a:t>IT</a:t>
            </a:r>
          </a:p>
        </p:txBody>
      </p:sp>
      <p:sp>
        <p:nvSpPr>
          <p:cNvPr id="103" name="CasellaDiTesto 102">
            <a:extLst>
              <a:ext uri="{FF2B5EF4-FFF2-40B4-BE49-F238E27FC236}">
                <a16:creationId xmlns:a16="http://schemas.microsoft.com/office/drawing/2014/main" id="{FB17840F-0B1C-422F-89BA-143FC735707A}"/>
              </a:ext>
            </a:extLst>
          </p:cNvPr>
          <p:cNvSpPr txBox="1"/>
          <p:nvPr/>
        </p:nvSpPr>
        <p:spPr>
          <a:xfrm>
            <a:off x="1360005" y="4183049"/>
            <a:ext cx="270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AUGMENTED OPERATIONS MANAGEMENT</a:t>
            </a:r>
          </a:p>
        </p:txBody>
      </p:sp>
      <p:sp>
        <p:nvSpPr>
          <p:cNvPr id="104" name="CasellaDiTesto 103">
            <a:extLst>
              <a:ext uri="{FF2B5EF4-FFF2-40B4-BE49-F238E27FC236}">
                <a16:creationId xmlns:a16="http://schemas.microsoft.com/office/drawing/2014/main" id="{12D378C4-C353-4EE5-B628-6EDA9727A32D}"/>
              </a:ext>
            </a:extLst>
          </p:cNvPr>
          <p:cNvSpPr txBox="1"/>
          <p:nvPr/>
        </p:nvSpPr>
        <p:spPr>
          <a:xfrm>
            <a:off x="5877175" y="4211197"/>
            <a:ext cx="270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UNIFIED OPERATIONS CONTROL</a:t>
            </a:r>
          </a:p>
        </p:txBody>
      </p:sp>
      <p:sp>
        <p:nvSpPr>
          <p:cNvPr id="105" name="CasellaDiTesto 104">
            <a:extLst>
              <a:ext uri="{FF2B5EF4-FFF2-40B4-BE49-F238E27FC236}">
                <a16:creationId xmlns:a16="http://schemas.microsoft.com/office/drawing/2014/main" id="{6BB916FD-CB23-422F-87FF-A6EFE19BAA6A}"/>
              </a:ext>
            </a:extLst>
          </p:cNvPr>
          <p:cNvSpPr txBox="1"/>
          <p:nvPr/>
        </p:nvSpPr>
        <p:spPr>
          <a:xfrm>
            <a:off x="6807925" y="6169424"/>
            <a:ext cx="270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IOT</a:t>
            </a:r>
          </a:p>
        </p:txBody>
      </p: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A29733D0-1B85-46F5-A9B6-3C3DCB30AB1F}"/>
              </a:ext>
            </a:extLst>
          </p:cNvPr>
          <p:cNvSpPr txBox="1"/>
          <p:nvPr/>
        </p:nvSpPr>
        <p:spPr>
          <a:xfrm>
            <a:off x="7217014" y="5855564"/>
            <a:ext cx="270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MAINTENANCE</a:t>
            </a:r>
          </a:p>
        </p:txBody>
      </p:sp>
      <p:sp>
        <p:nvSpPr>
          <p:cNvPr id="107" name="CasellaDiTesto 106">
            <a:extLst>
              <a:ext uri="{FF2B5EF4-FFF2-40B4-BE49-F238E27FC236}">
                <a16:creationId xmlns:a16="http://schemas.microsoft.com/office/drawing/2014/main" id="{627F160C-49B1-4E0E-B9C0-7F1F60CB3370}"/>
              </a:ext>
            </a:extLst>
          </p:cNvPr>
          <p:cNvSpPr txBox="1"/>
          <p:nvPr/>
        </p:nvSpPr>
        <p:spPr>
          <a:xfrm>
            <a:off x="7793782" y="5520465"/>
            <a:ext cx="270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SUPPLY CHAIN</a:t>
            </a:r>
          </a:p>
        </p:txBody>
      </p:sp>
      <p:sp>
        <p:nvSpPr>
          <p:cNvPr id="108" name="CasellaDiTesto 107">
            <a:extLst>
              <a:ext uri="{FF2B5EF4-FFF2-40B4-BE49-F238E27FC236}">
                <a16:creationId xmlns:a16="http://schemas.microsoft.com/office/drawing/2014/main" id="{0F61640C-E00E-4B6C-8304-EC1FB30466B3}"/>
              </a:ext>
            </a:extLst>
          </p:cNvPr>
          <p:cNvSpPr txBox="1"/>
          <p:nvPr/>
        </p:nvSpPr>
        <p:spPr>
          <a:xfrm>
            <a:off x="2202823" y="5746470"/>
            <a:ext cx="1252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  <p:sp>
        <p:nvSpPr>
          <p:cNvPr id="109" name="CasellaDiTesto 108">
            <a:extLst>
              <a:ext uri="{FF2B5EF4-FFF2-40B4-BE49-F238E27FC236}">
                <a16:creationId xmlns:a16="http://schemas.microsoft.com/office/drawing/2014/main" id="{91D83D43-8C9B-4B75-AB25-51CAE340A9EC}"/>
              </a:ext>
            </a:extLst>
          </p:cNvPr>
          <p:cNvSpPr txBox="1"/>
          <p:nvPr/>
        </p:nvSpPr>
        <p:spPr>
          <a:xfrm>
            <a:off x="3552772" y="5754659"/>
            <a:ext cx="1252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D2EBDE9B-ECBF-49C5-A7ED-1444B79568D6}"/>
              </a:ext>
            </a:extLst>
          </p:cNvPr>
          <p:cNvSpPr txBox="1"/>
          <p:nvPr/>
        </p:nvSpPr>
        <p:spPr>
          <a:xfrm>
            <a:off x="4916796" y="5727900"/>
            <a:ext cx="12524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7">
            <p14:nvContentPartPr>
              <p14:cNvPr id="70" name="Input penna 4">
                <a:extLst>
                  <a:ext uri="{FF2B5EF4-FFF2-40B4-BE49-F238E27FC236}">
                    <a16:creationId xmlns:a16="http://schemas.microsoft.com/office/drawing/2014/main" id="{19104E21-308B-4272-B594-F587A6694100}"/>
                  </a:ext>
                </a:extLst>
              </p14:cNvPr>
              <p14:cNvContentPartPr/>
              <p14:nvPr/>
            </p14:nvContentPartPr>
            <p14:xfrm>
              <a:off x="1190533" y="2989590"/>
              <a:ext cx="4651560" cy="920880"/>
            </p14:xfrm>
          </p:contentPart>
        </mc:Choice>
        <mc:Fallback>
          <p:pic>
            <p:nvPicPr>
              <p:cNvPr id="70" name="Input penna 4">
                <a:extLst>
                  <a:ext uri="{FF2B5EF4-FFF2-40B4-BE49-F238E27FC236}">
                    <a16:creationId xmlns:a16="http://schemas.microsoft.com/office/drawing/2014/main" id="{19104E21-308B-4272-B594-F587A6694100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1170015" y="2969070"/>
                <a:ext cx="4692237" cy="96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9">
            <p14:nvContentPartPr>
              <p14:cNvPr id="71" name="Input penna 70">
                <a:extLst>
                  <a:ext uri="{FF2B5EF4-FFF2-40B4-BE49-F238E27FC236}">
                    <a16:creationId xmlns:a16="http://schemas.microsoft.com/office/drawing/2014/main" id="{FA1A7F66-6E7E-45A9-A3D7-798A53DB1412}"/>
                  </a:ext>
                </a:extLst>
              </p14:cNvPr>
              <p14:cNvContentPartPr/>
              <p14:nvPr/>
            </p14:nvContentPartPr>
            <p14:xfrm>
              <a:off x="1158853" y="2370390"/>
              <a:ext cx="5144040" cy="1540080"/>
            </p14:xfrm>
          </p:contentPart>
        </mc:Choice>
        <mc:Fallback>
          <p:pic>
            <p:nvPicPr>
              <p:cNvPr id="71" name="Input penna 70">
                <a:extLst>
                  <a:ext uri="{FF2B5EF4-FFF2-40B4-BE49-F238E27FC236}">
                    <a16:creationId xmlns:a16="http://schemas.microsoft.com/office/drawing/2014/main" id="{FA1A7F66-6E7E-45A9-A3D7-798A53DB1412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138333" y="2349870"/>
                <a:ext cx="5184720" cy="158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1">
            <p14:nvContentPartPr>
              <p14:cNvPr id="72" name="Input penna 10">
                <a:extLst>
                  <a:ext uri="{FF2B5EF4-FFF2-40B4-BE49-F238E27FC236}">
                    <a16:creationId xmlns:a16="http://schemas.microsoft.com/office/drawing/2014/main" id="{B84BED10-E9D0-4D0B-B436-49AB36DD07D0}"/>
                  </a:ext>
                </a:extLst>
              </p14:cNvPr>
              <p14:cNvContentPartPr/>
              <p14:nvPr/>
            </p14:nvContentPartPr>
            <p14:xfrm>
              <a:off x="8284333" y="3111990"/>
              <a:ext cx="119160" cy="841320"/>
            </p14:xfrm>
          </p:contentPart>
        </mc:Choice>
        <mc:Fallback>
          <p:pic>
            <p:nvPicPr>
              <p:cNvPr id="72" name="Input penna 10">
                <a:extLst>
                  <a:ext uri="{FF2B5EF4-FFF2-40B4-BE49-F238E27FC236}">
                    <a16:creationId xmlns:a16="http://schemas.microsoft.com/office/drawing/2014/main" id="{B84BED10-E9D0-4D0B-B436-49AB36DD07D0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8263813" y="3091470"/>
                <a:ext cx="159840" cy="88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3">
            <p14:nvContentPartPr>
              <p14:cNvPr id="73" name="Input penna 18">
                <a:extLst>
                  <a:ext uri="{FF2B5EF4-FFF2-40B4-BE49-F238E27FC236}">
                    <a16:creationId xmlns:a16="http://schemas.microsoft.com/office/drawing/2014/main" id="{B9A83A30-419A-4568-9806-EDFD8CB77ED3}"/>
                  </a:ext>
                </a:extLst>
              </p14:cNvPr>
              <p14:cNvContentPartPr/>
              <p14:nvPr/>
            </p14:nvContentPartPr>
            <p14:xfrm>
              <a:off x="7482253" y="968190"/>
              <a:ext cx="1307160" cy="2058840"/>
            </p14:xfrm>
          </p:contentPart>
        </mc:Choice>
        <mc:Fallback>
          <p:pic>
            <p:nvPicPr>
              <p:cNvPr id="73" name="Input penna 18">
                <a:extLst>
                  <a:ext uri="{FF2B5EF4-FFF2-40B4-BE49-F238E27FC236}">
                    <a16:creationId xmlns:a16="http://schemas.microsoft.com/office/drawing/2014/main" id="{B9A83A30-419A-4568-9806-EDFD8CB77ED3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7461739" y="947666"/>
                <a:ext cx="1347829" cy="209952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5">
            <p14:nvContentPartPr>
              <p14:cNvPr id="74" name="Input penna 15">
                <a:extLst>
                  <a:ext uri="{FF2B5EF4-FFF2-40B4-BE49-F238E27FC236}">
                    <a16:creationId xmlns:a16="http://schemas.microsoft.com/office/drawing/2014/main" id="{AEBC4F19-68B0-4098-B352-54057E61D62A}"/>
                  </a:ext>
                </a:extLst>
              </p14:cNvPr>
              <p14:cNvContentPartPr/>
              <p14:nvPr/>
            </p14:nvContentPartPr>
            <p14:xfrm>
              <a:off x="7508533" y="994830"/>
              <a:ext cx="1339200" cy="2053440"/>
            </p14:xfrm>
          </p:contentPart>
        </mc:Choice>
        <mc:Fallback>
          <p:pic>
            <p:nvPicPr>
              <p:cNvPr id="74" name="Input penna 15">
                <a:extLst>
                  <a:ext uri="{FF2B5EF4-FFF2-40B4-BE49-F238E27FC236}">
                    <a16:creationId xmlns:a16="http://schemas.microsoft.com/office/drawing/2014/main" id="{AEBC4F19-68B0-4098-B352-54057E61D62A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7488013" y="974310"/>
                <a:ext cx="1379880" cy="2094120"/>
              </a:xfrm>
              <a:prstGeom prst="rect">
                <a:avLst/>
              </a:prstGeom>
            </p:spPr>
          </p:pic>
        </mc:Fallback>
      </mc:AlternateContent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C14C00BF-4866-499F-A32D-A355DAE0E806}"/>
              </a:ext>
            </a:extLst>
          </p:cNvPr>
          <p:cNvSpPr txBox="1"/>
          <p:nvPr/>
        </p:nvSpPr>
        <p:spPr>
          <a:xfrm rot="16200000">
            <a:off x="7296506" y="1812944"/>
            <a:ext cx="1678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PRESENTATION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77">
            <p14:nvContentPartPr>
              <p14:cNvPr id="76" name="Input penna 75">
                <a:extLst>
                  <a:ext uri="{FF2B5EF4-FFF2-40B4-BE49-F238E27FC236}">
                    <a16:creationId xmlns:a16="http://schemas.microsoft.com/office/drawing/2014/main" id="{BABDBEF6-9A56-4398-9F9D-BBE829AAD8BA}"/>
                  </a:ext>
                </a:extLst>
              </p14:cNvPr>
              <p14:cNvContentPartPr/>
              <p14:nvPr/>
            </p14:nvContentPartPr>
            <p14:xfrm>
              <a:off x="1435623" y="5208525"/>
              <a:ext cx="4907520" cy="39600"/>
            </p14:xfrm>
          </p:contentPart>
        </mc:Choice>
        <mc:Fallback>
          <p:pic>
            <p:nvPicPr>
              <p:cNvPr id="76" name="Input penna 75">
                <a:extLst>
                  <a:ext uri="{FF2B5EF4-FFF2-40B4-BE49-F238E27FC236}">
                    <a16:creationId xmlns:a16="http://schemas.microsoft.com/office/drawing/2014/main" id="{BABDBEF6-9A56-4398-9F9D-BBE829AAD8BA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1415105" y="5188005"/>
                <a:ext cx="4948197" cy="8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77" name="Input penna 76">
                <a:extLst>
                  <a:ext uri="{FF2B5EF4-FFF2-40B4-BE49-F238E27FC236}">
                    <a16:creationId xmlns:a16="http://schemas.microsoft.com/office/drawing/2014/main" id="{DE189566-6E51-496B-9BB7-6C83FC3D67CC}"/>
                  </a:ext>
                </a:extLst>
              </p14:cNvPr>
              <p14:cNvContentPartPr/>
              <p14:nvPr/>
            </p14:nvContentPartPr>
            <p14:xfrm>
              <a:off x="5803863" y="5101965"/>
              <a:ext cx="101520" cy="140040"/>
            </p14:xfrm>
          </p:contentPart>
        </mc:Choice>
        <mc:Fallback>
          <p:pic>
            <p:nvPicPr>
              <p:cNvPr id="77" name="Input penna 76">
                <a:extLst>
                  <a:ext uri="{FF2B5EF4-FFF2-40B4-BE49-F238E27FC236}">
                    <a16:creationId xmlns:a16="http://schemas.microsoft.com/office/drawing/2014/main" id="{DE189566-6E51-496B-9BB7-6C83FC3D67CC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88383" y="5086485"/>
                <a:ext cx="132120" cy="1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9">
            <p14:nvContentPartPr>
              <p14:cNvPr id="78" name="Input penna 464">
                <a:extLst>
                  <a:ext uri="{FF2B5EF4-FFF2-40B4-BE49-F238E27FC236}">
                    <a16:creationId xmlns:a16="http://schemas.microsoft.com/office/drawing/2014/main" id="{17B072B5-C275-496B-9524-B3E20EEC2EC3}"/>
                  </a:ext>
                </a:extLst>
              </p14:cNvPr>
              <p14:cNvContentPartPr/>
              <p14:nvPr/>
            </p14:nvContentPartPr>
            <p14:xfrm>
              <a:off x="973453" y="5169750"/>
              <a:ext cx="646200" cy="42840"/>
            </p14:xfrm>
          </p:contentPart>
        </mc:Choice>
        <mc:Fallback>
          <p:pic>
            <p:nvPicPr>
              <p:cNvPr id="78" name="Input penna 464">
                <a:extLst>
                  <a:ext uri="{FF2B5EF4-FFF2-40B4-BE49-F238E27FC236}">
                    <a16:creationId xmlns:a16="http://schemas.microsoft.com/office/drawing/2014/main" id="{17B072B5-C275-496B-9524-B3E20EEC2EC3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952922" y="5149056"/>
                <a:ext cx="686903" cy="838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1">
            <p14:nvContentPartPr>
              <p14:cNvPr id="79" name="Input penna 472">
                <a:extLst>
                  <a:ext uri="{FF2B5EF4-FFF2-40B4-BE49-F238E27FC236}">
                    <a16:creationId xmlns:a16="http://schemas.microsoft.com/office/drawing/2014/main" id="{F294FD20-EE66-4DB2-B281-4F5590449C91}"/>
                  </a:ext>
                </a:extLst>
              </p14:cNvPr>
              <p14:cNvContentPartPr/>
              <p14:nvPr/>
            </p14:nvContentPartPr>
            <p14:xfrm>
              <a:off x="1904773" y="5148510"/>
              <a:ext cx="2027160" cy="42840"/>
            </p14:xfrm>
          </p:contentPart>
        </mc:Choice>
        <mc:Fallback>
          <p:pic>
            <p:nvPicPr>
              <p:cNvPr id="79" name="Input penna 472">
                <a:extLst>
                  <a:ext uri="{FF2B5EF4-FFF2-40B4-BE49-F238E27FC236}">
                    <a16:creationId xmlns:a16="http://schemas.microsoft.com/office/drawing/2014/main" id="{F294FD20-EE66-4DB2-B281-4F5590449C91}"/>
                  </a:ext>
                </a:extLst>
              </p:cNvPr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1889290" y="5132899"/>
                <a:ext cx="2057765" cy="736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3">
            <p14:nvContentPartPr>
              <p14:cNvPr id="80" name="Input penna 79">
                <a:extLst>
                  <a:ext uri="{FF2B5EF4-FFF2-40B4-BE49-F238E27FC236}">
                    <a16:creationId xmlns:a16="http://schemas.microsoft.com/office/drawing/2014/main" id="{FE3A68EF-1FF6-4F4B-BD5D-E6A3FDA66899}"/>
                  </a:ext>
                </a:extLst>
              </p14:cNvPr>
              <p14:cNvContentPartPr/>
              <p14:nvPr/>
            </p14:nvContentPartPr>
            <p14:xfrm>
              <a:off x="4212013" y="5138070"/>
              <a:ext cx="201600" cy="21600"/>
            </p14:xfrm>
          </p:contentPart>
        </mc:Choice>
        <mc:Fallback>
          <p:pic>
            <p:nvPicPr>
              <p:cNvPr id="80" name="Input penna 79">
                <a:extLst>
                  <a:ext uri="{FF2B5EF4-FFF2-40B4-BE49-F238E27FC236}">
                    <a16:creationId xmlns:a16="http://schemas.microsoft.com/office/drawing/2014/main" id="{FE3A68EF-1FF6-4F4B-BD5D-E6A3FDA66899}"/>
                  </a:ext>
                </a:extLst>
              </p:cNvPr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4196533" y="5122590"/>
                <a:ext cx="232200" cy="5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5">
            <p14:nvContentPartPr>
              <p14:cNvPr id="82" name="Input penna 81">
                <a:extLst>
                  <a:ext uri="{FF2B5EF4-FFF2-40B4-BE49-F238E27FC236}">
                    <a16:creationId xmlns:a16="http://schemas.microsoft.com/office/drawing/2014/main" id="{E6E2A59E-ABEA-42D6-8951-BBF6F69B1F49}"/>
                  </a:ext>
                </a:extLst>
              </p14:cNvPr>
              <p14:cNvContentPartPr/>
              <p14:nvPr/>
            </p14:nvContentPartPr>
            <p14:xfrm>
              <a:off x="4598293" y="5138070"/>
              <a:ext cx="212040" cy="16200"/>
            </p14:xfrm>
          </p:contentPart>
        </mc:Choice>
        <mc:Fallback>
          <p:pic>
            <p:nvPicPr>
              <p:cNvPr id="82" name="Input penna 81">
                <a:extLst>
                  <a:ext uri="{FF2B5EF4-FFF2-40B4-BE49-F238E27FC236}">
                    <a16:creationId xmlns:a16="http://schemas.microsoft.com/office/drawing/2014/main" id="{E6E2A59E-ABEA-42D6-8951-BBF6F69B1F49}"/>
                  </a:ext>
                </a:extLst>
              </p:cNvPr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4582813" y="5122590"/>
                <a:ext cx="24264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7">
            <p14:nvContentPartPr>
              <p14:cNvPr id="83" name="Input penna 82">
                <a:extLst>
                  <a:ext uri="{FF2B5EF4-FFF2-40B4-BE49-F238E27FC236}">
                    <a16:creationId xmlns:a16="http://schemas.microsoft.com/office/drawing/2014/main" id="{C27DE252-0166-4EAA-8F67-9AFAD42F7680}"/>
                  </a:ext>
                </a:extLst>
              </p14:cNvPr>
              <p14:cNvContentPartPr/>
              <p14:nvPr/>
            </p14:nvContentPartPr>
            <p14:xfrm>
              <a:off x="5021653" y="5138070"/>
              <a:ext cx="137880" cy="16200"/>
            </p14:xfrm>
          </p:contentPart>
        </mc:Choice>
        <mc:Fallback>
          <p:pic>
            <p:nvPicPr>
              <p:cNvPr id="83" name="Input penna 82">
                <a:extLst>
                  <a:ext uri="{FF2B5EF4-FFF2-40B4-BE49-F238E27FC236}">
                    <a16:creationId xmlns:a16="http://schemas.microsoft.com/office/drawing/2014/main" id="{C27DE252-0166-4EAA-8F67-9AFAD42F7680}"/>
                  </a:ext>
                </a:extLst>
              </p:cNvPr>
              <p:cNvPicPr/>
              <p:nvPr/>
            </p:nvPicPr>
            <p:blipFill>
              <a:blip r:embed="rId88"/>
              <a:stretch>
                <a:fillRect/>
              </a:stretch>
            </p:blipFill>
            <p:spPr>
              <a:xfrm>
                <a:off x="5006213" y="5122590"/>
                <a:ext cx="168400" cy="4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9">
            <p14:nvContentPartPr>
              <p14:cNvPr id="85" name="Input penna 84">
                <a:extLst>
                  <a:ext uri="{FF2B5EF4-FFF2-40B4-BE49-F238E27FC236}">
                    <a16:creationId xmlns:a16="http://schemas.microsoft.com/office/drawing/2014/main" id="{E135235B-9B4E-4B2F-85E7-4A630A63AE19}"/>
                  </a:ext>
                </a:extLst>
              </p14:cNvPr>
              <p14:cNvContentPartPr/>
              <p14:nvPr/>
            </p14:nvContentPartPr>
            <p14:xfrm>
              <a:off x="5392093" y="5138070"/>
              <a:ext cx="397080" cy="26640"/>
            </p14:xfrm>
          </p:contentPart>
        </mc:Choice>
        <mc:Fallback>
          <p:pic>
            <p:nvPicPr>
              <p:cNvPr id="85" name="Input penna 84">
                <a:extLst>
                  <a:ext uri="{FF2B5EF4-FFF2-40B4-BE49-F238E27FC236}">
                    <a16:creationId xmlns:a16="http://schemas.microsoft.com/office/drawing/2014/main" id="{E135235B-9B4E-4B2F-85E7-4A630A63AE19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376627" y="5122796"/>
                <a:ext cx="427652" cy="568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1">
            <p14:nvContentPartPr>
              <p14:cNvPr id="86" name="Input penna 85">
                <a:extLst>
                  <a:ext uri="{FF2B5EF4-FFF2-40B4-BE49-F238E27FC236}">
                    <a16:creationId xmlns:a16="http://schemas.microsoft.com/office/drawing/2014/main" id="{956DE21D-132D-48BD-B43C-96897E2EE198}"/>
                  </a:ext>
                </a:extLst>
              </p14:cNvPr>
              <p14:cNvContentPartPr/>
              <p14:nvPr/>
            </p14:nvContentPartPr>
            <p14:xfrm>
              <a:off x="5984653" y="5100990"/>
              <a:ext cx="116640" cy="26640"/>
            </p14:xfrm>
          </p:contentPart>
        </mc:Choice>
        <mc:Fallback>
          <p:pic>
            <p:nvPicPr>
              <p:cNvPr id="86" name="Input penna 85">
                <a:extLst>
                  <a:ext uri="{FF2B5EF4-FFF2-40B4-BE49-F238E27FC236}">
                    <a16:creationId xmlns:a16="http://schemas.microsoft.com/office/drawing/2014/main" id="{956DE21D-132D-48BD-B43C-96897E2EE198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5969173" y="5085716"/>
                <a:ext cx="147240" cy="5683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3">
            <p14:nvContentPartPr>
              <p14:cNvPr id="87" name="Input penna 86">
                <a:extLst>
                  <a:ext uri="{FF2B5EF4-FFF2-40B4-BE49-F238E27FC236}">
                    <a16:creationId xmlns:a16="http://schemas.microsoft.com/office/drawing/2014/main" id="{1DB09D71-594F-4F9E-A639-AC2858E44AAE}"/>
                  </a:ext>
                </a:extLst>
              </p14:cNvPr>
              <p14:cNvContentPartPr/>
              <p14:nvPr/>
            </p14:nvContentPartPr>
            <p14:xfrm>
              <a:off x="6392173" y="5069310"/>
              <a:ext cx="614160" cy="37440"/>
            </p14:xfrm>
          </p:contentPart>
        </mc:Choice>
        <mc:Fallback>
          <p:pic>
            <p:nvPicPr>
              <p:cNvPr id="87" name="Input penna 86">
                <a:extLst>
                  <a:ext uri="{FF2B5EF4-FFF2-40B4-BE49-F238E27FC236}">
                    <a16:creationId xmlns:a16="http://schemas.microsoft.com/office/drawing/2014/main" id="{1DB09D71-594F-4F9E-A639-AC2858E44AAE}"/>
                  </a:ext>
                </a:extLst>
              </p:cNvPr>
              <p:cNvPicPr/>
              <p:nvPr/>
            </p:nvPicPr>
            <p:blipFill>
              <a:blip r:embed="rId94"/>
              <a:stretch>
                <a:fillRect/>
              </a:stretch>
            </p:blipFill>
            <p:spPr>
              <a:xfrm>
                <a:off x="6376702" y="5048790"/>
                <a:ext cx="649779" cy="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5">
            <p14:nvContentPartPr>
              <p14:cNvPr id="89" name="Input penna 88">
                <a:extLst>
                  <a:ext uri="{FF2B5EF4-FFF2-40B4-BE49-F238E27FC236}">
                    <a16:creationId xmlns:a16="http://schemas.microsoft.com/office/drawing/2014/main" id="{7DE4BD67-37D6-4430-A87E-71492000D285}"/>
                  </a:ext>
                </a:extLst>
              </p14:cNvPr>
              <p14:cNvContentPartPr/>
              <p14:nvPr/>
            </p14:nvContentPartPr>
            <p14:xfrm>
              <a:off x="7260133" y="5100990"/>
              <a:ext cx="153720" cy="10800"/>
            </p14:xfrm>
          </p:contentPart>
        </mc:Choice>
        <mc:Fallback>
          <p:pic>
            <p:nvPicPr>
              <p:cNvPr id="89" name="Input penna 88">
                <a:extLst>
                  <a:ext uri="{FF2B5EF4-FFF2-40B4-BE49-F238E27FC236}">
                    <a16:creationId xmlns:a16="http://schemas.microsoft.com/office/drawing/2014/main" id="{7DE4BD67-37D6-4430-A87E-71492000D285}"/>
                  </a:ext>
                </a:extLst>
              </p:cNvPr>
              <p:cNvPicPr/>
              <p:nvPr/>
            </p:nvPicPr>
            <p:blipFill>
              <a:blip r:embed="rId96"/>
              <a:stretch>
                <a:fillRect/>
              </a:stretch>
            </p:blipFill>
            <p:spPr>
              <a:xfrm>
                <a:off x="7239613" y="5081132"/>
                <a:ext cx="194400" cy="501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7">
            <p14:nvContentPartPr>
              <p14:cNvPr id="90" name="Input penna 89">
                <a:extLst>
                  <a:ext uri="{FF2B5EF4-FFF2-40B4-BE49-F238E27FC236}">
                    <a16:creationId xmlns:a16="http://schemas.microsoft.com/office/drawing/2014/main" id="{EF4403CA-FFC0-4F84-976D-A4CBB5567D76}"/>
                  </a:ext>
                </a:extLst>
              </p14:cNvPr>
              <p14:cNvContentPartPr/>
              <p14:nvPr/>
            </p14:nvContentPartPr>
            <p14:xfrm>
              <a:off x="7603933" y="5095590"/>
              <a:ext cx="704160" cy="21600"/>
            </p14:xfrm>
          </p:contentPart>
        </mc:Choice>
        <mc:Fallback>
          <p:pic>
            <p:nvPicPr>
              <p:cNvPr id="90" name="Input penna 89">
                <a:extLst>
                  <a:ext uri="{FF2B5EF4-FFF2-40B4-BE49-F238E27FC236}">
                    <a16:creationId xmlns:a16="http://schemas.microsoft.com/office/drawing/2014/main" id="{EF4403CA-FFC0-4F84-976D-A4CBB5567D76}"/>
                  </a:ext>
                </a:extLst>
              </p:cNvPr>
              <p:cNvPicPr/>
              <p:nvPr/>
            </p:nvPicPr>
            <p:blipFill>
              <a:blip r:embed="rId98"/>
              <a:stretch>
                <a:fillRect/>
              </a:stretch>
            </p:blipFill>
            <p:spPr>
              <a:xfrm>
                <a:off x="7583413" y="5075070"/>
                <a:ext cx="744840" cy="6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9">
            <p14:nvContentPartPr>
              <p14:cNvPr id="91" name="Input penna 90">
                <a:extLst>
                  <a:ext uri="{FF2B5EF4-FFF2-40B4-BE49-F238E27FC236}">
                    <a16:creationId xmlns:a16="http://schemas.microsoft.com/office/drawing/2014/main" id="{97FE438F-33EE-4702-A63E-C0C814A0D7E2}"/>
                  </a:ext>
                </a:extLst>
              </p14:cNvPr>
              <p14:cNvContentPartPr/>
              <p14:nvPr/>
            </p14:nvContentPartPr>
            <p14:xfrm>
              <a:off x="8614813" y="5122590"/>
              <a:ext cx="598320" cy="36720"/>
            </p14:xfrm>
          </p:contentPart>
        </mc:Choice>
        <mc:Fallback>
          <p:pic>
            <p:nvPicPr>
              <p:cNvPr id="91" name="Input penna 90">
                <a:extLst>
                  <a:ext uri="{FF2B5EF4-FFF2-40B4-BE49-F238E27FC236}">
                    <a16:creationId xmlns:a16="http://schemas.microsoft.com/office/drawing/2014/main" id="{97FE438F-33EE-4702-A63E-C0C814A0D7E2}"/>
                  </a:ext>
                </a:extLst>
              </p:cNvPr>
              <p:cNvPicPr/>
              <p:nvPr/>
            </p:nvPicPr>
            <p:blipFill>
              <a:blip r:embed="rId100"/>
              <a:stretch>
                <a:fillRect/>
              </a:stretch>
            </p:blipFill>
            <p:spPr>
              <a:xfrm>
                <a:off x="8594293" y="5102070"/>
                <a:ext cx="639000" cy="7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1">
            <p14:nvContentPartPr>
              <p14:cNvPr id="92" name="Input penna 91">
                <a:extLst>
                  <a:ext uri="{FF2B5EF4-FFF2-40B4-BE49-F238E27FC236}">
                    <a16:creationId xmlns:a16="http://schemas.microsoft.com/office/drawing/2014/main" id="{C81ECF15-1C89-4D4D-B044-BF72DBC22E10}"/>
                  </a:ext>
                </a:extLst>
              </p14:cNvPr>
              <p14:cNvContentPartPr/>
              <p14:nvPr/>
            </p14:nvContentPartPr>
            <p14:xfrm>
              <a:off x="9509053" y="5143470"/>
              <a:ext cx="212040" cy="32040"/>
            </p14:xfrm>
          </p:contentPart>
        </mc:Choice>
        <mc:Fallback>
          <p:pic>
            <p:nvPicPr>
              <p:cNvPr id="92" name="Input penna 91">
                <a:extLst>
                  <a:ext uri="{FF2B5EF4-FFF2-40B4-BE49-F238E27FC236}">
                    <a16:creationId xmlns:a16="http://schemas.microsoft.com/office/drawing/2014/main" id="{C81ECF15-1C89-4D4D-B044-BF72DBC22E10}"/>
                  </a:ext>
                </a:extLst>
              </p:cNvPr>
              <p:cNvPicPr/>
              <p:nvPr/>
            </p:nvPicPr>
            <p:blipFill>
              <a:blip r:embed="rId102"/>
              <a:stretch>
                <a:fillRect/>
              </a:stretch>
            </p:blipFill>
            <p:spPr>
              <a:xfrm>
                <a:off x="9488533" y="5122950"/>
                <a:ext cx="252720" cy="7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3">
            <p14:nvContentPartPr>
              <p14:cNvPr id="111" name="Input penna 110">
                <a:extLst>
                  <a:ext uri="{FF2B5EF4-FFF2-40B4-BE49-F238E27FC236}">
                    <a16:creationId xmlns:a16="http://schemas.microsoft.com/office/drawing/2014/main" id="{6CD6A4D9-2FF0-4CF0-AAC3-5177E3A7FDCC}"/>
                  </a:ext>
                </a:extLst>
              </p14:cNvPr>
              <p14:cNvContentPartPr/>
              <p14:nvPr/>
            </p14:nvContentPartPr>
            <p14:xfrm>
              <a:off x="9937453" y="5148510"/>
              <a:ext cx="704160" cy="58680"/>
            </p14:xfrm>
          </p:contentPart>
        </mc:Choice>
        <mc:Fallback>
          <p:pic>
            <p:nvPicPr>
              <p:cNvPr id="111" name="Input penna 110">
                <a:extLst>
                  <a:ext uri="{FF2B5EF4-FFF2-40B4-BE49-F238E27FC236}">
                    <a16:creationId xmlns:a16="http://schemas.microsoft.com/office/drawing/2014/main" id="{6CD6A4D9-2FF0-4CF0-AAC3-5177E3A7FDCC}"/>
                  </a:ext>
                </a:extLst>
              </p:cNvPr>
              <p:cNvPicPr/>
              <p:nvPr/>
            </p:nvPicPr>
            <p:blipFill>
              <a:blip r:embed="rId104"/>
              <a:stretch>
                <a:fillRect/>
              </a:stretch>
            </p:blipFill>
            <p:spPr>
              <a:xfrm>
                <a:off x="9916933" y="5127863"/>
                <a:ext cx="739800" cy="945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5">
            <p14:nvContentPartPr>
              <p14:cNvPr id="112" name="Input penna 111">
                <a:extLst>
                  <a:ext uri="{FF2B5EF4-FFF2-40B4-BE49-F238E27FC236}">
                    <a16:creationId xmlns:a16="http://schemas.microsoft.com/office/drawing/2014/main" id="{C0956DC6-0D1D-4CAC-805C-615F7AC6361C}"/>
                  </a:ext>
                </a:extLst>
              </p14:cNvPr>
              <p14:cNvContentPartPr/>
              <p14:nvPr/>
            </p14:nvContentPartPr>
            <p14:xfrm>
              <a:off x="11027533" y="5191710"/>
              <a:ext cx="153720" cy="20880"/>
            </p14:xfrm>
          </p:contentPart>
        </mc:Choice>
        <mc:Fallback>
          <p:pic>
            <p:nvPicPr>
              <p:cNvPr id="112" name="Input penna 111">
                <a:extLst>
                  <a:ext uri="{FF2B5EF4-FFF2-40B4-BE49-F238E27FC236}">
                    <a16:creationId xmlns:a16="http://schemas.microsoft.com/office/drawing/2014/main" id="{C0956DC6-0D1D-4CAC-805C-615F7AC6361C}"/>
                  </a:ext>
                </a:extLst>
              </p:cNvPr>
              <p:cNvPicPr/>
              <p:nvPr/>
            </p:nvPicPr>
            <p:blipFill>
              <a:blip r:embed="rId106"/>
              <a:stretch>
                <a:fillRect/>
              </a:stretch>
            </p:blipFill>
            <p:spPr>
              <a:xfrm>
                <a:off x="11007013" y="5171190"/>
                <a:ext cx="194400" cy="61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7">
            <p14:nvContentPartPr>
              <p14:cNvPr id="113" name="Input penna 112">
                <a:extLst>
                  <a:ext uri="{FF2B5EF4-FFF2-40B4-BE49-F238E27FC236}">
                    <a16:creationId xmlns:a16="http://schemas.microsoft.com/office/drawing/2014/main" id="{53A94645-00D1-4F64-A77D-A10D82B9003C}"/>
                  </a:ext>
                </a:extLst>
              </p14:cNvPr>
              <p14:cNvContentPartPr/>
              <p14:nvPr/>
            </p14:nvContentPartPr>
            <p14:xfrm>
              <a:off x="5528823" y="5489325"/>
              <a:ext cx="45360" cy="106920"/>
            </p14:xfrm>
          </p:contentPart>
        </mc:Choice>
        <mc:Fallback>
          <p:pic>
            <p:nvPicPr>
              <p:cNvPr id="113" name="Input penna 112">
                <a:extLst>
                  <a:ext uri="{FF2B5EF4-FFF2-40B4-BE49-F238E27FC236}">
                    <a16:creationId xmlns:a16="http://schemas.microsoft.com/office/drawing/2014/main" id="{53A94645-00D1-4F64-A77D-A10D82B9003C}"/>
                  </a:ext>
                </a:extLst>
              </p:cNvPr>
              <p:cNvPicPr/>
              <p:nvPr/>
            </p:nvPicPr>
            <p:blipFill>
              <a:blip r:embed="rId108"/>
              <a:stretch>
                <a:fillRect/>
              </a:stretch>
            </p:blipFill>
            <p:spPr>
              <a:xfrm>
                <a:off x="5513343" y="5473845"/>
                <a:ext cx="75960" cy="137520"/>
              </a:xfrm>
              <a:prstGeom prst="rect">
                <a:avLst/>
              </a:prstGeom>
            </p:spPr>
          </p:pic>
        </mc:Fallback>
      </mc:AlternateContent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80261EAA-DA6A-069B-900D-37F57BE13AE4}"/>
              </a:ext>
            </a:extLst>
          </p:cNvPr>
          <p:cNvSpPr txBox="1"/>
          <p:nvPr/>
        </p:nvSpPr>
        <p:spPr>
          <a:xfrm rot="19427504">
            <a:off x="9722587" y="1628645"/>
            <a:ext cx="142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Information </a:t>
            </a:r>
            <a:r>
              <a:rPr lang="it-IT" dirty="0" err="1">
                <a:solidFill>
                  <a:srgbClr val="FF0000"/>
                </a:solidFill>
              </a:rPr>
              <a:t>level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4" name="CasellaDiTesto 83">
            <a:extLst>
              <a:ext uri="{FF2B5EF4-FFF2-40B4-BE49-F238E27FC236}">
                <a16:creationId xmlns:a16="http://schemas.microsoft.com/office/drawing/2014/main" id="{880A024F-D7F9-9AC7-E5D0-1B0CB4D19CCB}"/>
              </a:ext>
            </a:extLst>
          </p:cNvPr>
          <p:cNvSpPr txBox="1"/>
          <p:nvPr/>
        </p:nvSpPr>
        <p:spPr>
          <a:xfrm rot="19427504">
            <a:off x="9759753" y="3989803"/>
            <a:ext cx="142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Coordination</a:t>
            </a:r>
            <a:r>
              <a:rPr lang="it-IT" dirty="0">
                <a:solidFill>
                  <a:srgbClr val="FF0000"/>
                </a:solidFill>
              </a:rPr>
              <a:t>/Action </a:t>
            </a:r>
            <a:r>
              <a:rPr lang="it-IT" dirty="0" err="1">
                <a:solidFill>
                  <a:srgbClr val="FF0000"/>
                </a:solidFill>
              </a:rPr>
              <a:t>level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E76DEAE4-CD91-35C7-9797-6BAB3CAAA993}"/>
              </a:ext>
            </a:extLst>
          </p:cNvPr>
          <p:cNvSpPr txBox="1"/>
          <p:nvPr/>
        </p:nvSpPr>
        <p:spPr>
          <a:xfrm rot="20345574">
            <a:off x="10401056" y="5321709"/>
            <a:ext cx="1428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Operations </a:t>
            </a:r>
            <a:r>
              <a:rPr lang="it-IT" dirty="0" err="1">
                <a:solidFill>
                  <a:srgbClr val="FF0000"/>
                </a:solidFill>
              </a:rPr>
              <a:t>level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09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8C7F58E-7C9F-4973-B2B8-1571EEB86572}"/>
              </a:ext>
            </a:extLst>
          </p:cNvPr>
          <p:cNvSpPr txBox="1"/>
          <p:nvPr/>
        </p:nvSpPr>
        <p:spPr>
          <a:xfrm>
            <a:off x="1712291" y="2740635"/>
            <a:ext cx="6894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Right</a:t>
            </a:r>
            <a:r>
              <a:rPr lang="it-IT"/>
              <a:t> </a:t>
            </a:r>
            <a:r>
              <a:rPr lang="it-IT" err="1"/>
              <a:t>person</a:t>
            </a:r>
            <a:r>
              <a:rPr lang="it-IT"/>
              <a:t> </a:t>
            </a:r>
            <a:r>
              <a:rPr lang="it-IT" err="1"/>
              <a:t>right</a:t>
            </a:r>
            <a:r>
              <a:rPr lang="it-IT"/>
              <a:t> tool</a:t>
            </a:r>
          </a:p>
          <a:p>
            <a:endParaRPr lang="it-IT"/>
          </a:p>
          <a:p>
            <a:r>
              <a:rPr lang="it-IT"/>
              <a:t>Cloud and </a:t>
            </a:r>
            <a:r>
              <a:rPr lang="it-IT" err="1"/>
              <a:t>BIs</a:t>
            </a:r>
            <a:r>
              <a:rPr lang="it-IT"/>
              <a:t>: Business </a:t>
            </a:r>
            <a:r>
              <a:rPr lang="it-IT">
                <a:sym typeface="Wingdings" panose="05000000000000000000" pitchFamily="2" charset="2"/>
              </a:rPr>
              <a:t> informative</a:t>
            </a:r>
          </a:p>
          <a:p>
            <a:r>
              <a:rPr lang="it-IT">
                <a:sym typeface="Wingdings" panose="05000000000000000000" pitchFamily="2" charset="2"/>
              </a:rPr>
              <a:t>AOM and UOC: Operations  informative/executive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5632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8452F8-6DB9-409D-92B4-3D856F3C0BF3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/>
              <a:t>USE CASES UOC</a:t>
            </a:r>
          </a:p>
        </p:txBody>
      </p:sp>
    </p:spTree>
    <p:extLst>
      <p:ext uri="{BB962C8B-B14F-4D97-AF65-F5344CB8AC3E}">
        <p14:creationId xmlns:p14="http://schemas.microsoft.com/office/powerpoint/2010/main" val="1334567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A78F3851-6EB8-478A-8255-F3210B01A08B}"/>
              </a:ext>
            </a:extLst>
          </p:cNvPr>
          <p:cNvSpPr txBox="1"/>
          <p:nvPr/>
        </p:nvSpPr>
        <p:spPr>
          <a:xfrm>
            <a:off x="1512266" y="1864335"/>
            <a:ext cx="68943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Linked</a:t>
            </a:r>
            <a:r>
              <a:rPr lang="it-IT" dirty="0"/>
              <a:t> </a:t>
            </a:r>
            <a:r>
              <a:rPr lang="it-IT" dirty="0" err="1"/>
              <a:t>KPIs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/>
              <a:t>Global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Regional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/>
              <a:t>Plant/facility/</a:t>
            </a:r>
            <a:r>
              <a:rPr lang="it-IT" dirty="0" err="1"/>
              <a:t>operations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 err="1"/>
              <a:t>Equipment</a:t>
            </a: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  <a:p>
            <a:r>
              <a:rPr lang="it-IT" dirty="0">
                <a:sym typeface="Wingdings" panose="05000000000000000000" pitchFamily="2" charset="2"/>
              </a:rPr>
              <a:t> Operations manager can take </a:t>
            </a:r>
            <a:r>
              <a:rPr lang="it-IT" dirty="0" err="1">
                <a:sym typeface="Wingdings" panose="05000000000000000000" pitchFamily="2" charset="2"/>
              </a:rPr>
              <a:t>decisions</a:t>
            </a:r>
            <a:r>
              <a:rPr lang="it-IT" dirty="0">
                <a:sym typeface="Wingdings" panose="05000000000000000000" pitchFamily="2" charset="2"/>
              </a:rPr>
              <a:t> with a corporate vision and </a:t>
            </a:r>
            <a:r>
              <a:rPr lang="it-IT" dirty="0" err="1">
                <a:sym typeface="Wingdings" panose="05000000000000000000" pitchFamily="2" charset="2"/>
              </a:rPr>
              <a:t>dispatch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them</a:t>
            </a:r>
            <a:r>
              <a:rPr lang="it-IT" dirty="0">
                <a:sym typeface="Wingdings" panose="05000000000000000000" pitchFamily="2" charset="2"/>
              </a:rPr>
              <a:t> to </a:t>
            </a:r>
            <a:r>
              <a:rPr lang="it-IT" dirty="0" err="1">
                <a:sym typeface="Wingdings" panose="05000000000000000000" pitchFamily="2" charset="2"/>
              </a:rPr>
              <a:t>plants</a:t>
            </a:r>
            <a:r>
              <a:rPr lang="it-IT" dirty="0">
                <a:sym typeface="Wingdings" panose="05000000000000000000" pitchFamily="2" charset="2"/>
              </a:rPr>
              <a:t>. </a:t>
            </a:r>
            <a:r>
              <a:rPr lang="it-IT" dirty="0" err="1">
                <a:sym typeface="Wingdings" panose="05000000000000000000" pitchFamily="2" charset="2"/>
              </a:rPr>
              <a:t>Any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decision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become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instantly</a:t>
            </a:r>
            <a:r>
              <a:rPr lang="it-IT" dirty="0">
                <a:sym typeface="Wingdings" panose="05000000000000000000" pitchFamily="2" charset="2"/>
              </a:rPr>
              <a:t> action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59472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FB20B6F2-9D3F-4A8E-B0AA-F29BB51B3BA9}"/>
              </a:ext>
            </a:extLst>
          </p:cNvPr>
          <p:cNvSpPr txBox="1"/>
          <p:nvPr/>
        </p:nvSpPr>
        <p:spPr>
          <a:xfrm>
            <a:off x="1332988" y="2164408"/>
            <a:ext cx="689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Cross </a:t>
            </a:r>
            <a:r>
              <a:rPr lang="it-IT" err="1"/>
              <a:t>functional</a:t>
            </a:r>
            <a:r>
              <a:rPr lang="it-IT"/>
              <a:t> </a:t>
            </a:r>
            <a:r>
              <a:rPr lang="it-IT" err="1"/>
              <a:t>collaboration</a:t>
            </a:r>
            <a:endParaRPr lang="it-IT"/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Data and information of </a:t>
            </a:r>
            <a:r>
              <a:rPr lang="it-IT" err="1">
                <a:sym typeface="Wingdings" panose="05000000000000000000" pitchFamily="2" charset="2"/>
              </a:rPr>
              <a:t>different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departments</a:t>
            </a:r>
            <a:r>
              <a:rPr lang="it-IT">
                <a:sym typeface="Wingdings" panose="05000000000000000000" pitchFamily="2" charset="2"/>
              </a:rPr>
              <a:t> are </a:t>
            </a:r>
            <a:r>
              <a:rPr lang="it-IT" err="1">
                <a:sym typeface="Wingdings" panose="05000000000000000000" pitchFamily="2" charset="2"/>
              </a:rPr>
              <a:t>correlated</a:t>
            </a:r>
            <a:r>
              <a:rPr lang="it-IT">
                <a:sym typeface="Wingdings" panose="05000000000000000000" pitchFamily="2" charset="2"/>
              </a:rPr>
              <a:t> and generate an </a:t>
            </a:r>
            <a:r>
              <a:rPr lang="it-IT" err="1">
                <a:sym typeface="Wingdings" panose="05000000000000000000" pitchFamily="2" charset="2"/>
              </a:rPr>
              <a:t>holistic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view</a:t>
            </a:r>
            <a:r>
              <a:rPr lang="it-IT">
                <a:sym typeface="Wingdings" panose="05000000000000000000" pitchFamily="2" charset="2"/>
              </a:rPr>
              <a:t> to take </a:t>
            </a:r>
            <a:r>
              <a:rPr lang="it-IT" err="1">
                <a:sym typeface="Wingdings" panose="05000000000000000000" pitchFamily="2" charset="2"/>
              </a:rPr>
              <a:t>decision</a:t>
            </a:r>
            <a:r>
              <a:rPr lang="it-IT">
                <a:sym typeface="Wingdings" panose="05000000000000000000" pitchFamily="2" charset="2"/>
              </a:rPr>
              <a:t> in </a:t>
            </a:r>
            <a:r>
              <a:rPr lang="it-IT" err="1">
                <a:sym typeface="Wingdings" panose="05000000000000000000" pitchFamily="2" charset="2"/>
              </a:rPr>
              <a:t>close</a:t>
            </a:r>
            <a:r>
              <a:rPr lang="it-IT">
                <a:sym typeface="Wingdings" panose="05000000000000000000" pitchFamily="2" charset="2"/>
              </a:rPr>
              <a:t> loop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2357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F056576F-E882-499D-8E75-15E45030EFCF}"/>
              </a:ext>
            </a:extLst>
          </p:cNvPr>
          <p:cNvSpPr txBox="1"/>
          <p:nvPr/>
        </p:nvSpPr>
        <p:spPr>
          <a:xfrm>
            <a:off x="1539439" y="1199928"/>
            <a:ext cx="68943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Supply chain </a:t>
            </a:r>
            <a:r>
              <a:rPr lang="it-IT" err="1"/>
              <a:t>coordination</a:t>
            </a:r>
            <a:endParaRPr lang="it-IT"/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Data coming from </a:t>
            </a:r>
            <a:r>
              <a:rPr lang="it-IT" err="1">
                <a:sym typeface="Wingdings" panose="05000000000000000000" pitchFamily="2" charset="2"/>
              </a:rPr>
              <a:t>different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plants</a:t>
            </a:r>
            <a:r>
              <a:rPr lang="it-IT">
                <a:sym typeface="Wingdings" panose="05000000000000000000" pitchFamily="2" charset="2"/>
              </a:rPr>
              <a:t>/systems are </a:t>
            </a:r>
            <a:r>
              <a:rPr lang="it-IT" err="1">
                <a:sym typeface="Wingdings" panose="05000000000000000000" pitchFamily="2" charset="2"/>
              </a:rPr>
              <a:t>correlated</a:t>
            </a:r>
            <a:r>
              <a:rPr lang="it-IT">
                <a:sym typeface="Wingdings" panose="05000000000000000000" pitchFamily="2" charset="2"/>
              </a:rPr>
              <a:t> to </a:t>
            </a:r>
            <a:r>
              <a:rPr lang="it-IT" err="1">
                <a:sym typeface="Wingdings" panose="05000000000000000000" pitchFamily="2" charset="2"/>
              </a:rPr>
              <a:t>optimize</a:t>
            </a:r>
            <a:r>
              <a:rPr lang="it-IT">
                <a:sym typeface="Wingdings" panose="05000000000000000000" pitchFamily="2" charset="2"/>
              </a:rPr>
              <a:t> supply chain </a:t>
            </a:r>
            <a:r>
              <a:rPr lang="it-IT" err="1">
                <a:sym typeface="Wingdings" panose="05000000000000000000" pitchFamily="2" charset="2"/>
              </a:rPr>
              <a:t>decisions</a:t>
            </a:r>
            <a:r>
              <a:rPr lang="it-IT">
                <a:sym typeface="Wingdings" panose="05000000000000000000" pitchFamily="2" charset="2"/>
              </a:rPr>
              <a:t> with a multi </a:t>
            </a:r>
            <a:r>
              <a:rPr lang="it-IT" err="1">
                <a:sym typeface="Wingdings" panose="05000000000000000000" pitchFamily="2" charset="2"/>
              </a:rPr>
              <a:t>plant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approach</a:t>
            </a:r>
            <a:r>
              <a:rPr lang="it-IT">
                <a:sym typeface="Wingdings" panose="05000000000000000000" pitchFamily="2" charset="2"/>
              </a:rPr>
              <a:t>. </a:t>
            </a:r>
            <a:r>
              <a:rPr lang="it-IT" err="1">
                <a:sym typeface="Wingdings" panose="05000000000000000000" pitchFamily="2" charset="2"/>
              </a:rPr>
              <a:t>Internal</a:t>
            </a:r>
            <a:r>
              <a:rPr lang="it-IT">
                <a:sym typeface="Wingdings" panose="05000000000000000000" pitchFamily="2" charset="2"/>
              </a:rPr>
              <a:t> supply chain </a:t>
            </a:r>
            <a:r>
              <a:rPr lang="it-IT" err="1">
                <a:sym typeface="Wingdings" panose="05000000000000000000" pitchFamily="2" charset="2"/>
              </a:rPr>
              <a:t>managed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as</a:t>
            </a:r>
            <a:r>
              <a:rPr lang="it-IT">
                <a:sym typeface="Wingdings" panose="05000000000000000000" pitchFamily="2" charset="2"/>
              </a:rPr>
              <a:t> a </a:t>
            </a:r>
            <a:r>
              <a:rPr lang="it-IT" err="1">
                <a:sym typeface="Wingdings" panose="05000000000000000000" pitchFamily="2" charset="2"/>
              </a:rPr>
              <a:t>whole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8632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44F223F7-BF0A-495F-832F-6253C2320826}"/>
              </a:ext>
            </a:extLst>
          </p:cNvPr>
          <p:cNvSpPr txBox="1"/>
          <p:nvPr/>
        </p:nvSpPr>
        <p:spPr>
          <a:xfrm>
            <a:off x="1539439" y="1199928"/>
            <a:ext cx="689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Production </a:t>
            </a:r>
            <a:r>
              <a:rPr lang="it-IT" err="1"/>
              <a:t>optimization</a:t>
            </a:r>
            <a:endParaRPr lang="it-IT"/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Production </a:t>
            </a:r>
            <a:r>
              <a:rPr lang="it-IT" err="1">
                <a:sym typeface="Wingdings" panose="05000000000000000000" pitchFamily="2" charset="2"/>
              </a:rPr>
              <a:t>optimized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at</a:t>
            </a:r>
            <a:r>
              <a:rPr lang="it-IT">
                <a:sym typeface="Wingdings" panose="05000000000000000000" pitchFamily="2" charset="2"/>
              </a:rPr>
              <a:t> a corporate </a:t>
            </a:r>
            <a:r>
              <a:rPr lang="it-IT" err="1">
                <a:sym typeface="Wingdings" panose="05000000000000000000" pitchFamily="2" charset="2"/>
              </a:rPr>
              <a:t>level</a:t>
            </a:r>
            <a:r>
              <a:rPr lang="it-IT">
                <a:sym typeface="Wingdings" panose="05000000000000000000" pitchFamily="2" charset="2"/>
              </a:rPr>
              <a:t> and </a:t>
            </a:r>
            <a:r>
              <a:rPr lang="it-IT" err="1">
                <a:sym typeface="Wingdings" panose="05000000000000000000" pitchFamily="2" charset="2"/>
              </a:rPr>
              <a:t>not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only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at</a:t>
            </a:r>
            <a:r>
              <a:rPr lang="it-IT">
                <a:sym typeface="Wingdings" panose="05000000000000000000" pitchFamily="2" charset="2"/>
              </a:rPr>
              <a:t> a </a:t>
            </a:r>
            <a:r>
              <a:rPr lang="it-IT" err="1">
                <a:sym typeface="Wingdings" panose="05000000000000000000" pitchFamily="2" charset="2"/>
              </a:rPr>
              <a:t>plant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level</a:t>
            </a:r>
            <a:r>
              <a:rPr lang="it-IT">
                <a:sym typeface="Wingdings" panose="05000000000000000000" pitchFamily="2" charset="2"/>
              </a:rPr>
              <a:t>. </a:t>
            </a:r>
            <a:r>
              <a:rPr lang="it-IT" err="1">
                <a:sym typeface="Wingdings" panose="05000000000000000000" pitchFamily="2" charset="2"/>
              </a:rPr>
              <a:t>Decisions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taken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at</a:t>
            </a:r>
            <a:r>
              <a:rPr lang="it-IT">
                <a:sym typeface="Wingdings" panose="05000000000000000000" pitchFamily="2" charset="2"/>
              </a:rPr>
              <a:t> the corporate </a:t>
            </a:r>
            <a:r>
              <a:rPr lang="it-IT" err="1">
                <a:sym typeface="Wingdings" panose="05000000000000000000" pitchFamily="2" charset="2"/>
              </a:rPr>
              <a:t>operations</a:t>
            </a:r>
            <a:r>
              <a:rPr lang="it-IT">
                <a:sym typeface="Wingdings" panose="05000000000000000000" pitchFamily="2" charset="2"/>
              </a:rPr>
              <a:t> control </a:t>
            </a:r>
            <a:r>
              <a:rPr lang="it-IT" err="1">
                <a:sym typeface="Wingdings" panose="05000000000000000000" pitchFamily="2" charset="2"/>
              </a:rPr>
              <a:t>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9005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6BFE0FAF-1C82-4EF2-A333-7BE01E5672D2}"/>
              </a:ext>
            </a:extLst>
          </p:cNvPr>
          <p:cNvSpPr txBox="1"/>
          <p:nvPr/>
        </p:nvSpPr>
        <p:spPr>
          <a:xfrm>
            <a:off x="1539439" y="1199928"/>
            <a:ext cx="68943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Knowledge </a:t>
            </a:r>
            <a:r>
              <a:rPr lang="it-IT" err="1"/>
              <a:t>capturing</a:t>
            </a:r>
            <a:r>
              <a:rPr lang="it-IT"/>
              <a:t> and </a:t>
            </a:r>
            <a:r>
              <a:rPr lang="it-IT" err="1"/>
              <a:t>nurturing</a:t>
            </a:r>
            <a:endParaRPr lang="it-IT"/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Knowledge of users </a:t>
            </a:r>
            <a:r>
              <a:rPr lang="it-IT" err="1">
                <a:sym typeface="Wingdings" panose="05000000000000000000" pitchFamily="2" charset="2"/>
              </a:rPr>
              <a:t>collected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at</a:t>
            </a:r>
            <a:r>
              <a:rPr lang="it-IT">
                <a:sym typeface="Wingdings" panose="05000000000000000000" pitchFamily="2" charset="2"/>
              </a:rPr>
              <a:t> corporate </a:t>
            </a:r>
            <a:r>
              <a:rPr lang="it-IT" err="1">
                <a:sym typeface="Wingdings" panose="05000000000000000000" pitchFamily="2" charset="2"/>
              </a:rPr>
              <a:t>level</a:t>
            </a:r>
            <a:r>
              <a:rPr lang="it-IT">
                <a:sym typeface="Wingdings" panose="05000000000000000000" pitchFamily="2" charset="2"/>
              </a:rPr>
              <a:t> and made </a:t>
            </a:r>
            <a:r>
              <a:rPr lang="it-IT" err="1">
                <a:sym typeface="Wingdings" panose="05000000000000000000" pitchFamily="2" charset="2"/>
              </a:rPr>
              <a:t>available</a:t>
            </a:r>
            <a:r>
              <a:rPr lang="it-IT">
                <a:sym typeface="Wingdings" panose="05000000000000000000" pitchFamily="2" charset="2"/>
              </a:rPr>
              <a:t> to </a:t>
            </a:r>
            <a:r>
              <a:rPr lang="it-IT" err="1">
                <a:sym typeface="Wingdings" panose="05000000000000000000" pitchFamily="2" charset="2"/>
              </a:rPr>
              <a:t>any</a:t>
            </a:r>
            <a:r>
              <a:rPr lang="it-IT">
                <a:sym typeface="Wingdings" panose="05000000000000000000" pitchFamily="2" charset="2"/>
              </a:rPr>
              <a:t> user with no </a:t>
            </a:r>
            <a:r>
              <a:rPr lang="it-IT" err="1">
                <a:sym typeface="Wingdings" panose="05000000000000000000" pitchFamily="2" charset="2"/>
              </a:rPr>
              <a:t>geography</a:t>
            </a:r>
            <a:r>
              <a:rPr lang="it-IT">
                <a:sym typeface="Wingdings" panose="05000000000000000000" pitchFamily="2" charset="2"/>
              </a:rPr>
              <a:t>, time or </a:t>
            </a:r>
            <a:r>
              <a:rPr lang="it-IT" err="1">
                <a:sym typeface="Wingdings" panose="05000000000000000000" pitchFamily="2" charset="2"/>
              </a:rPr>
              <a:t>language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limitation</a:t>
            </a:r>
            <a:r>
              <a:rPr lang="it-IT">
                <a:sym typeface="Wingdings" panose="05000000000000000000" pitchFamily="2" charset="2"/>
              </a:rPr>
              <a:t>. </a:t>
            </a:r>
            <a:r>
              <a:rPr lang="it-IT" err="1">
                <a:sym typeface="Wingdings" panose="05000000000000000000" pitchFamily="2" charset="2"/>
              </a:rPr>
              <a:t>Reduced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onboarding</a:t>
            </a:r>
            <a:r>
              <a:rPr lang="it-IT">
                <a:sym typeface="Wingdings" panose="05000000000000000000" pitchFamily="2" charset="2"/>
              </a:rPr>
              <a:t>, </a:t>
            </a:r>
            <a:r>
              <a:rPr lang="it-IT" err="1">
                <a:sym typeface="Wingdings" panose="05000000000000000000" pitchFamily="2" charset="2"/>
              </a:rPr>
              <a:t>increased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efficiency</a:t>
            </a:r>
            <a:r>
              <a:rPr lang="it-IT">
                <a:sym typeface="Wingdings" panose="05000000000000000000" pitchFamily="2" charset="2"/>
              </a:rPr>
              <a:t>, </a:t>
            </a:r>
            <a:r>
              <a:rPr lang="it-IT" err="1">
                <a:sym typeface="Wingdings" panose="05000000000000000000" pitchFamily="2" charset="2"/>
              </a:rPr>
              <a:t>better</a:t>
            </a:r>
            <a:r>
              <a:rPr lang="it-IT">
                <a:sym typeface="Wingdings" panose="05000000000000000000" pitchFamily="2" charset="2"/>
              </a:rPr>
              <a:t> engagement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4823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8452F8-6DB9-409D-92B4-3D856F3C0BF3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USE CASES AOM</a:t>
            </a:r>
          </a:p>
        </p:txBody>
      </p:sp>
    </p:spTree>
    <p:extLst>
      <p:ext uri="{BB962C8B-B14F-4D97-AF65-F5344CB8AC3E}">
        <p14:creationId xmlns:p14="http://schemas.microsoft.com/office/powerpoint/2010/main" val="3112056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AFF7616C-437C-4FEF-A6F0-715DEADE43CB}"/>
              </a:ext>
            </a:extLst>
          </p:cNvPr>
          <p:cNvSpPr txBox="1"/>
          <p:nvPr/>
        </p:nvSpPr>
        <p:spPr>
          <a:xfrm>
            <a:off x="3844031" y="1578785"/>
            <a:ext cx="72530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err="1">
                <a:latin typeface="Segoe UI" panose="020B0502040204020203" pitchFamily="34" charset="0"/>
                <a:cs typeface="Segoe UI" panose="020B0502040204020203" pitchFamily="34" charset="0"/>
              </a:rPr>
              <a:t>Unified</a:t>
            </a:r>
            <a:r>
              <a:rPr lang="it-IT" sz="400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4000" err="1">
                <a:latin typeface="Segoe UI" panose="020B0502040204020203" pitchFamily="34" charset="0"/>
                <a:cs typeface="Segoe UI" panose="020B0502040204020203" pitchFamily="34" charset="0"/>
              </a:rPr>
              <a:t>Operation</a:t>
            </a:r>
            <a:r>
              <a:rPr lang="it-IT" sz="4000">
                <a:latin typeface="Segoe UI" panose="020B0502040204020203" pitchFamily="34" charset="0"/>
                <a:cs typeface="Segoe UI" panose="020B0502040204020203" pitchFamily="34" charset="0"/>
              </a:rPr>
              <a:t> Center and </a:t>
            </a:r>
            <a:r>
              <a:rPr lang="it-IT" sz="4000" err="1">
                <a:latin typeface="Segoe UI" panose="020B0502040204020203" pitchFamily="34" charset="0"/>
                <a:cs typeface="Segoe UI" panose="020B0502040204020203" pitchFamily="34" charset="0"/>
              </a:rPr>
              <a:t>Augmented</a:t>
            </a:r>
            <a:r>
              <a:rPr lang="it-IT" sz="400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it-IT" sz="4000" err="1">
                <a:latin typeface="Segoe UI" panose="020B0502040204020203" pitchFamily="34" charset="0"/>
                <a:cs typeface="Segoe UI" panose="020B0502040204020203" pitchFamily="34" charset="0"/>
              </a:rPr>
              <a:t>Operation</a:t>
            </a:r>
            <a:r>
              <a:rPr lang="it-IT" sz="4000">
                <a:latin typeface="Segoe UI" panose="020B0502040204020203" pitchFamily="34" charset="0"/>
                <a:cs typeface="Segoe UI" panose="020B0502040204020203" pitchFamily="34" charset="0"/>
              </a:rPr>
              <a:t> Management</a:t>
            </a:r>
          </a:p>
        </p:txBody>
      </p:sp>
    </p:spTree>
    <p:extLst>
      <p:ext uri="{BB962C8B-B14F-4D97-AF65-F5344CB8AC3E}">
        <p14:creationId xmlns:p14="http://schemas.microsoft.com/office/powerpoint/2010/main" val="606728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069A450-9F3F-4560-8E00-AF58791BAFD1}"/>
              </a:ext>
            </a:extLst>
          </p:cNvPr>
          <p:cNvSpPr txBox="1"/>
          <p:nvPr/>
        </p:nvSpPr>
        <p:spPr>
          <a:xfrm>
            <a:off x="1539439" y="1199928"/>
            <a:ext cx="689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Production </a:t>
            </a:r>
            <a:r>
              <a:rPr lang="it-IT" dirty="0" err="1"/>
              <a:t>optimization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Based</a:t>
            </a:r>
            <a:r>
              <a:rPr lang="it-IT" dirty="0">
                <a:sym typeface="Wingdings" panose="05000000000000000000" pitchFamily="2" charset="2"/>
              </a:rPr>
              <a:t> on </a:t>
            </a:r>
            <a:r>
              <a:rPr lang="it-IT" dirty="0" err="1">
                <a:sym typeface="Wingdings" panose="05000000000000000000" pitchFamily="2" charset="2"/>
              </a:rPr>
              <a:t>historical</a:t>
            </a:r>
            <a:r>
              <a:rPr lang="it-IT" dirty="0">
                <a:sym typeface="Wingdings" panose="05000000000000000000" pitchFamily="2" charset="2"/>
              </a:rPr>
              <a:t> production </a:t>
            </a:r>
            <a:r>
              <a:rPr lang="it-IT" dirty="0" err="1">
                <a:sym typeface="Wingdings" panose="05000000000000000000" pitchFamily="2" charset="2"/>
              </a:rPr>
              <a:t>results</a:t>
            </a:r>
            <a:r>
              <a:rPr lang="it-IT" dirty="0">
                <a:sym typeface="Wingdings" panose="05000000000000000000" pitchFamily="2" charset="2"/>
              </a:rPr>
              <a:t> and </a:t>
            </a:r>
            <a:r>
              <a:rPr lang="it-IT" dirty="0" err="1">
                <a:sym typeface="Wingdings" panose="05000000000000000000" pitchFamily="2" charset="2"/>
              </a:rPr>
              <a:t>conditions</a:t>
            </a:r>
            <a:r>
              <a:rPr lang="it-IT" dirty="0">
                <a:sym typeface="Wingdings" panose="05000000000000000000" pitchFamily="2" charset="2"/>
              </a:rPr>
              <a:t> best production scheduling/</a:t>
            </a:r>
            <a:r>
              <a:rPr lang="it-IT" dirty="0" err="1">
                <a:sym typeface="Wingdings" panose="05000000000000000000" pitchFamily="2" charset="2"/>
              </a:rPr>
              <a:t>dispatching</a:t>
            </a:r>
            <a:r>
              <a:rPr lang="it-IT" dirty="0">
                <a:sym typeface="Wingdings" panose="05000000000000000000" pitchFamily="2" charset="2"/>
              </a:rPr>
              <a:t>/setup </a:t>
            </a:r>
            <a:r>
              <a:rPr lang="it-IT" dirty="0" err="1">
                <a:sym typeface="Wingdings" panose="05000000000000000000" pitchFamily="2" charset="2"/>
              </a:rPr>
              <a:t>is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proposed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12345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AF640AF-63C3-484E-9533-9582178122B9}"/>
              </a:ext>
            </a:extLst>
          </p:cNvPr>
          <p:cNvSpPr txBox="1"/>
          <p:nvPr/>
        </p:nvSpPr>
        <p:spPr>
          <a:xfrm>
            <a:off x="1539439" y="1199928"/>
            <a:ext cx="689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Line setup</a:t>
            </a:r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</a:t>
            </a:r>
            <a:r>
              <a:rPr lang="it-IT" err="1">
                <a:sym typeface="Wingdings" panose="05000000000000000000" pitchFamily="2" charset="2"/>
              </a:rPr>
              <a:t>Based</a:t>
            </a:r>
            <a:r>
              <a:rPr lang="it-IT">
                <a:sym typeface="Wingdings" panose="05000000000000000000" pitchFamily="2" charset="2"/>
              </a:rPr>
              <a:t> on </a:t>
            </a:r>
            <a:r>
              <a:rPr lang="it-IT" err="1">
                <a:sym typeface="Wingdings" panose="05000000000000000000" pitchFamily="2" charset="2"/>
              </a:rPr>
              <a:t>historical</a:t>
            </a:r>
            <a:r>
              <a:rPr lang="it-IT">
                <a:sym typeface="Wingdings" panose="05000000000000000000" pitchFamily="2" charset="2"/>
              </a:rPr>
              <a:t> data and </a:t>
            </a:r>
            <a:r>
              <a:rPr lang="it-IT" err="1">
                <a:sym typeface="Wingdings" panose="05000000000000000000" pitchFamily="2" charset="2"/>
              </a:rPr>
              <a:t>environmental</a:t>
            </a:r>
            <a:r>
              <a:rPr lang="it-IT">
                <a:sym typeface="Wingdings" panose="05000000000000000000" pitchFamily="2" charset="2"/>
              </a:rPr>
              <a:t> data best setup </a:t>
            </a:r>
            <a:r>
              <a:rPr lang="it-IT" err="1">
                <a:sym typeface="Wingdings" panose="05000000000000000000" pitchFamily="2" charset="2"/>
              </a:rPr>
              <a:t>is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proposed</a:t>
            </a:r>
            <a:r>
              <a:rPr lang="it-IT">
                <a:sym typeface="Wingdings" panose="05000000000000000000" pitchFamily="2" charset="2"/>
              </a:rPr>
              <a:t> for product/line/format/…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739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CA84D71B-1800-4B9C-889A-2FACF906B168}"/>
              </a:ext>
            </a:extLst>
          </p:cNvPr>
          <p:cNvSpPr txBox="1"/>
          <p:nvPr/>
        </p:nvSpPr>
        <p:spPr>
          <a:xfrm>
            <a:off x="1539439" y="1199928"/>
            <a:ext cx="689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Production performance</a:t>
            </a:r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Analysis of production, line and </a:t>
            </a:r>
            <a:r>
              <a:rPr lang="it-IT" err="1">
                <a:sym typeface="Wingdings" panose="05000000000000000000" pitchFamily="2" charset="2"/>
              </a:rPr>
              <a:t>environment</a:t>
            </a:r>
            <a:r>
              <a:rPr lang="it-IT">
                <a:sym typeface="Wingdings" panose="05000000000000000000" pitchFamily="2" charset="2"/>
              </a:rPr>
              <a:t> status to </a:t>
            </a:r>
            <a:r>
              <a:rPr lang="it-IT" err="1">
                <a:sym typeface="Wingdings" panose="05000000000000000000" pitchFamily="2" charset="2"/>
              </a:rPr>
              <a:t>suggest</a:t>
            </a:r>
            <a:r>
              <a:rPr lang="it-IT">
                <a:sym typeface="Wingdings" panose="05000000000000000000" pitchFamily="2" charset="2"/>
              </a:rPr>
              <a:t> best actions to </a:t>
            </a:r>
            <a:r>
              <a:rPr lang="it-IT" err="1">
                <a:sym typeface="Wingdings" panose="05000000000000000000" pitchFamily="2" charset="2"/>
              </a:rPr>
              <a:t>keep</a:t>
            </a:r>
            <a:r>
              <a:rPr lang="it-IT">
                <a:sym typeface="Wingdings" panose="05000000000000000000" pitchFamily="2" charset="2"/>
              </a:rPr>
              <a:t> production performance in target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9726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77CA33A-2355-4561-A34D-044EB6D26522}"/>
              </a:ext>
            </a:extLst>
          </p:cNvPr>
          <p:cNvSpPr txBox="1"/>
          <p:nvPr/>
        </p:nvSpPr>
        <p:spPr>
          <a:xfrm>
            <a:off x="1539439" y="1199928"/>
            <a:ext cx="6894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Production forecast</a:t>
            </a:r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Analysis of production, line and </a:t>
            </a:r>
            <a:r>
              <a:rPr lang="it-IT" err="1">
                <a:sym typeface="Wingdings" panose="05000000000000000000" pitchFamily="2" charset="2"/>
              </a:rPr>
              <a:t>environment</a:t>
            </a:r>
            <a:r>
              <a:rPr lang="it-IT">
                <a:sym typeface="Wingdings" panose="05000000000000000000" pitchFamily="2" charset="2"/>
              </a:rPr>
              <a:t> status to forecast production </a:t>
            </a:r>
            <a:r>
              <a:rPr lang="it-IT" err="1">
                <a:sym typeface="Wingdings" panose="05000000000000000000" pitchFamily="2" charset="2"/>
              </a:rPr>
              <a:t>volumes</a:t>
            </a:r>
            <a:r>
              <a:rPr lang="it-IT">
                <a:sym typeface="Wingdings" panose="05000000000000000000" pitchFamily="2" charset="2"/>
              </a:rPr>
              <a:t> or </a:t>
            </a:r>
            <a:r>
              <a:rPr lang="it-IT" err="1">
                <a:sym typeface="Wingdings" panose="05000000000000000000" pitchFamily="2" charset="2"/>
              </a:rPr>
              <a:t>completion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3157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5FCF6A7B-A758-4D0E-8A26-36ADFB1F2F39}"/>
              </a:ext>
            </a:extLst>
          </p:cNvPr>
          <p:cNvSpPr txBox="1"/>
          <p:nvPr/>
        </p:nvSpPr>
        <p:spPr>
          <a:xfrm>
            <a:off x="1539439" y="1199928"/>
            <a:ext cx="68943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Internal</a:t>
            </a:r>
            <a:r>
              <a:rPr lang="it-IT"/>
              <a:t> </a:t>
            </a:r>
            <a:r>
              <a:rPr lang="it-IT" err="1"/>
              <a:t>logistic</a:t>
            </a:r>
            <a:r>
              <a:rPr lang="it-IT"/>
              <a:t> </a:t>
            </a:r>
            <a:r>
              <a:rPr lang="it-IT" err="1"/>
              <a:t>optimization</a:t>
            </a:r>
            <a:endParaRPr lang="it-IT"/>
          </a:p>
          <a:p>
            <a:endParaRPr lang="it-IT"/>
          </a:p>
          <a:p>
            <a:endParaRPr lang="it-IT"/>
          </a:p>
          <a:p>
            <a:r>
              <a:rPr lang="it-IT">
                <a:sym typeface="Wingdings" panose="05000000000000000000" pitchFamily="2" charset="2"/>
              </a:rPr>
              <a:t> Analysis of production, line and </a:t>
            </a:r>
            <a:r>
              <a:rPr lang="it-IT" err="1">
                <a:sym typeface="Wingdings" panose="05000000000000000000" pitchFamily="2" charset="2"/>
              </a:rPr>
              <a:t>environment</a:t>
            </a:r>
            <a:r>
              <a:rPr lang="it-IT">
                <a:sym typeface="Wingdings" panose="05000000000000000000" pitchFamily="2" charset="2"/>
              </a:rPr>
              <a:t> status to </a:t>
            </a:r>
            <a:r>
              <a:rPr lang="it-IT" err="1">
                <a:sym typeface="Wingdings" panose="05000000000000000000" pitchFamily="2" charset="2"/>
              </a:rPr>
              <a:t>optimize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internal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material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movements</a:t>
            </a:r>
            <a:r>
              <a:rPr lang="it-IT">
                <a:sym typeface="Wingdings" panose="05000000000000000000" pitchFamily="2" charset="2"/>
              </a:rPr>
              <a:t> (</a:t>
            </a:r>
            <a:r>
              <a:rPr lang="it-IT" err="1">
                <a:sym typeface="Wingdings" panose="05000000000000000000" pitchFamily="2" charset="2"/>
              </a:rPr>
              <a:t>raw</a:t>
            </a:r>
            <a:r>
              <a:rPr lang="it-IT">
                <a:sym typeface="Wingdings" panose="05000000000000000000" pitchFamily="2" charset="2"/>
              </a:rPr>
              <a:t> </a:t>
            </a:r>
            <a:r>
              <a:rPr lang="it-IT" err="1">
                <a:sym typeface="Wingdings" panose="05000000000000000000" pitchFamily="2" charset="2"/>
              </a:rPr>
              <a:t>material</a:t>
            </a:r>
            <a:r>
              <a:rPr lang="it-IT">
                <a:sym typeface="Wingdings" panose="05000000000000000000" pitchFamily="2" charset="2"/>
              </a:rPr>
              <a:t> to the line, WMS missions, …)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2312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e 10">
            <a:extLst>
              <a:ext uri="{FF2B5EF4-FFF2-40B4-BE49-F238E27FC236}">
                <a16:creationId xmlns:a16="http://schemas.microsoft.com/office/drawing/2014/main" id="{7B7051B2-EED3-4448-AAB9-6C2654FA1F8E}"/>
              </a:ext>
            </a:extLst>
          </p:cNvPr>
          <p:cNvSpPr/>
          <p:nvPr/>
        </p:nvSpPr>
        <p:spPr>
          <a:xfrm>
            <a:off x="2872080" y="1759680"/>
            <a:ext cx="3291840" cy="3291840"/>
          </a:xfrm>
          <a:prstGeom prst="ellipse">
            <a:avLst/>
          </a:prstGeom>
          <a:solidFill>
            <a:srgbClr val="000000">
              <a:alpha val="5000"/>
            </a:srgbClr>
          </a:solidFill>
          <a:ln w="30856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FAF8EBA0-D5F0-605A-0C09-5A6BC70BFC77}"/>
              </a:ext>
            </a:extLst>
          </p:cNvPr>
          <p:cNvSpPr/>
          <p:nvPr/>
        </p:nvSpPr>
        <p:spPr>
          <a:xfrm>
            <a:off x="4834230" y="1783080"/>
            <a:ext cx="3291840" cy="3291840"/>
          </a:xfrm>
          <a:prstGeom prst="ellipse">
            <a:avLst/>
          </a:prstGeom>
          <a:solidFill>
            <a:srgbClr val="000000">
              <a:alpha val="5000"/>
            </a:srgbClr>
          </a:solidFill>
          <a:ln w="30856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691AC7A-1825-4EAF-BA01-B42F43887311}"/>
              </a:ext>
            </a:extLst>
          </p:cNvPr>
          <p:cNvSpPr txBox="1"/>
          <p:nvPr/>
        </p:nvSpPr>
        <p:spPr>
          <a:xfrm>
            <a:off x="3366210" y="3314811"/>
            <a:ext cx="1339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UOC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376C9C3B-70B4-4A62-BAA4-7828CA220B11}"/>
              </a:ext>
            </a:extLst>
          </p:cNvPr>
          <p:cNvSpPr txBox="1"/>
          <p:nvPr/>
        </p:nvSpPr>
        <p:spPr>
          <a:xfrm>
            <a:off x="6704246" y="3405600"/>
            <a:ext cx="2432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AOM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F4ACB58-A884-4D35-AD77-C296C996E8B5}"/>
              </a:ext>
            </a:extLst>
          </p:cNvPr>
          <p:cNvSpPr txBox="1"/>
          <p:nvPr/>
        </p:nvSpPr>
        <p:spPr>
          <a:xfrm rot="16200000">
            <a:off x="4352598" y="2652758"/>
            <a:ext cx="2432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CORPORATE OPTIMIZATION</a:t>
            </a:r>
          </a:p>
        </p:txBody>
      </p:sp>
    </p:spTree>
    <p:extLst>
      <p:ext uri="{BB962C8B-B14F-4D97-AF65-F5344CB8AC3E}">
        <p14:creationId xmlns:p14="http://schemas.microsoft.com/office/powerpoint/2010/main" val="382051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put penna 3">
                <a:extLst>
                  <a:ext uri="{FF2B5EF4-FFF2-40B4-BE49-F238E27FC236}">
                    <a16:creationId xmlns:a16="http://schemas.microsoft.com/office/drawing/2014/main" id="{9D776034-8BA9-EEDA-CD2C-14229A539F8B}"/>
                  </a:ext>
                </a:extLst>
              </p14:cNvPr>
              <p14:cNvContentPartPr/>
              <p14:nvPr/>
            </p14:nvContentPartPr>
            <p14:xfrm>
              <a:off x="5746693" y="5228070"/>
              <a:ext cx="360" cy="360"/>
            </p14:xfrm>
          </p:contentPart>
        </mc:Choice>
        <mc:Fallback>
          <p:pic>
            <p:nvPicPr>
              <p:cNvPr id="4" name="Input penna 3">
                <a:extLst>
                  <a:ext uri="{FF2B5EF4-FFF2-40B4-BE49-F238E27FC236}">
                    <a16:creationId xmlns:a16="http://schemas.microsoft.com/office/drawing/2014/main" id="{9D776034-8BA9-EEDA-CD2C-14229A539F8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37693" y="521907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933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70DF861D-3524-4EB9-BADA-B9AFDA540766}"/>
              </a:ext>
            </a:extLst>
          </p:cNvPr>
          <p:cNvSpPr txBox="1"/>
          <p:nvPr/>
        </p:nvSpPr>
        <p:spPr>
          <a:xfrm>
            <a:off x="1813897" y="2224191"/>
            <a:ext cx="68943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challenged</a:t>
            </a:r>
            <a:r>
              <a:rPr lang="it-IT" dirty="0"/>
              <a:t> companies face </a:t>
            </a:r>
            <a:r>
              <a:rPr lang="it-IT" dirty="0" err="1"/>
              <a:t>today</a:t>
            </a:r>
            <a:r>
              <a:rPr lang="it-IT" dirty="0"/>
              <a:t>:</a:t>
            </a:r>
          </a:p>
          <a:p>
            <a:r>
              <a:rPr lang="it-IT" dirty="0" err="1"/>
              <a:t>Sustainability</a:t>
            </a:r>
            <a:endParaRPr lang="it-IT" dirty="0"/>
          </a:p>
          <a:p>
            <a:r>
              <a:rPr lang="it-IT" dirty="0" err="1"/>
              <a:t>Flexibility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availability</a:t>
            </a:r>
            <a:r>
              <a:rPr lang="it-IT" dirty="0">
                <a:sym typeface="Wingdings" panose="05000000000000000000" pitchFamily="2" charset="2"/>
              </a:rPr>
              <a:t> of assets, </a:t>
            </a:r>
            <a:r>
              <a:rPr lang="it-IT" dirty="0" err="1">
                <a:sym typeface="Wingdings" panose="05000000000000000000" pitchFamily="2" charset="2"/>
              </a:rPr>
              <a:t>experience</a:t>
            </a:r>
            <a:r>
              <a:rPr lang="it-IT" dirty="0">
                <a:sym typeface="Wingdings" panose="05000000000000000000" pitchFamily="2" charset="2"/>
              </a:rPr>
              <a:t> (</a:t>
            </a:r>
            <a:r>
              <a:rPr lang="it-IT" dirty="0" err="1">
                <a:sym typeface="Wingdings" panose="05000000000000000000" pitchFamily="2" charset="2"/>
              </a:rPr>
              <a:t>SMEs</a:t>
            </a:r>
            <a:r>
              <a:rPr lang="it-IT" dirty="0">
                <a:sym typeface="Wingdings" panose="05000000000000000000" pitchFamily="2" charset="2"/>
              </a:rPr>
              <a:t>), </a:t>
            </a:r>
            <a:r>
              <a:rPr lang="it-IT" dirty="0" err="1">
                <a:sym typeface="Wingdings" panose="05000000000000000000" pitchFamily="2" charset="2"/>
              </a:rPr>
              <a:t>decisions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dirty="0" err="1">
                <a:sym typeface="Wingdings" panose="05000000000000000000" pitchFamily="2" charset="2"/>
              </a:rPr>
              <a:t>Workforce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demographic</a:t>
            </a:r>
            <a:r>
              <a:rPr lang="it-IT" dirty="0">
                <a:sym typeface="Wingdings" panose="05000000000000000000" pitchFamily="2" charset="2"/>
              </a:rPr>
              <a:t>  </a:t>
            </a:r>
            <a:r>
              <a:rPr lang="it-IT" dirty="0" err="1">
                <a:sym typeface="Wingdings" panose="05000000000000000000" pitchFamily="2" charset="2"/>
              </a:rPr>
              <a:t>experience</a:t>
            </a:r>
            <a:r>
              <a:rPr lang="it-IT" dirty="0">
                <a:sym typeface="Wingdings" panose="05000000000000000000" pitchFamily="2" charset="2"/>
              </a:rPr>
              <a:t>, </a:t>
            </a:r>
            <a:r>
              <a:rPr lang="it-IT" dirty="0" err="1">
                <a:sym typeface="Wingdings" panose="05000000000000000000" pitchFamily="2" charset="2"/>
              </a:rPr>
              <a:t>decisions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dirty="0">
                <a:sym typeface="Wingdings" panose="05000000000000000000" pitchFamily="2" charset="2"/>
              </a:rPr>
              <a:t>Corporate wide </a:t>
            </a:r>
            <a:r>
              <a:rPr lang="it-IT" dirty="0" err="1">
                <a:sym typeface="Wingdings" panose="05000000000000000000" pitchFamily="2" charset="2"/>
              </a:rPr>
              <a:t>visibility</a:t>
            </a:r>
            <a:r>
              <a:rPr lang="it-IT" dirty="0">
                <a:sym typeface="Wingdings" panose="05000000000000000000" pitchFamily="2" charset="2"/>
              </a:rPr>
              <a:t> and </a:t>
            </a:r>
            <a:r>
              <a:rPr lang="it-IT" dirty="0" err="1">
                <a:sym typeface="Wingdings" panose="05000000000000000000" pitchFamily="2" charset="2"/>
              </a:rPr>
              <a:t>coordination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dirty="0">
                <a:sym typeface="Wingdings" panose="05000000000000000000" pitchFamily="2" charset="2"/>
              </a:rPr>
              <a:t>Supply Chain </a:t>
            </a:r>
            <a:r>
              <a:rPr lang="it-IT" dirty="0" err="1">
                <a:sym typeface="Wingdings" panose="05000000000000000000" pitchFamily="2" charset="2"/>
              </a:rPr>
              <a:t>visibility</a:t>
            </a:r>
            <a:r>
              <a:rPr lang="it-IT" dirty="0">
                <a:sym typeface="Wingdings" panose="05000000000000000000" pitchFamily="2" charset="2"/>
              </a:rPr>
              <a:t> and </a:t>
            </a:r>
            <a:r>
              <a:rPr lang="it-IT" dirty="0" err="1">
                <a:sym typeface="Wingdings" panose="05000000000000000000" pitchFamily="2" charset="2"/>
              </a:rPr>
              <a:t>coordination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70050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8" name="Input penna 17">
                <a:extLst>
                  <a:ext uri="{FF2B5EF4-FFF2-40B4-BE49-F238E27FC236}">
                    <a16:creationId xmlns:a16="http://schemas.microsoft.com/office/drawing/2014/main" id="{932FE240-C2DA-66F8-DD45-8C441F3C2339}"/>
                  </a:ext>
                </a:extLst>
              </p14:cNvPr>
              <p14:cNvContentPartPr/>
              <p14:nvPr/>
            </p14:nvContentPartPr>
            <p14:xfrm>
              <a:off x="6852613" y="1640310"/>
              <a:ext cx="1190880" cy="862920"/>
            </p14:xfrm>
          </p:contentPart>
        </mc:Choice>
        <mc:Fallback>
          <p:pic>
            <p:nvPicPr>
              <p:cNvPr id="18" name="Input penna 17">
                <a:extLst>
                  <a:ext uri="{FF2B5EF4-FFF2-40B4-BE49-F238E27FC236}">
                    <a16:creationId xmlns:a16="http://schemas.microsoft.com/office/drawing/2014/main" id="{932FE240-C2DA-66F8-DD45-8C441F3C2339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37138" y="1624830"/>
                <a:ext cx="1221471" cy="89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9" name="Input penna 18">
                <a:extLst>
                  <a:ext uri="{FF2B5EF4-FFF2-40B4-BE49-F238E27FC236}">
                    <a16:creationId xmlns:a16="http://schemas.microsoft.com/office/drawing/2014/main" id="{08227297-1F1A-E682-1E44-92B40A637D4E}"/>
                  </a:ext>
                </a:extLst>
              </p14:cNvPr>
              <p14:cNvContentPartPr/>
              <p14:nvPr/>
            </p14:nvContentPartPr>
            <p14:xfrm>
              <a:off x="6778453" y="2402070"/>
              <a:ext cx="153720" cy="137880"/>
            </p14:xfrm>
          </p:contentPart>
        </mc:Choice>
        <mc:Fallback>
          <p:pic>
            <p:nvPicPr>
              <p:cNvPr id="19" name="Input penna 18">
                <a:extLst>
                  <a:ext uri="{FF2B5EF4-FFF2-40B4-BE49-F238E27FC236}">
                    <a16:creationId xmlns:a16="http://schemas.microsoft.com/office/drawing/2014/main" id="{08227297-1F1A-E682-1E44-92B40A637D4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763009" y="2386590"/>
                <a:ext cx="184249" cy="16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2" name="Input penna 32">
                <a:extLst>
                  <a:ext uri="{FF2B5EF4-FFF2-40B4-BE49-F238E27FC236}">
                    <a16:creationId xmlns:a16="http://schemas.microsoft.com/office/drawing/2014/main" id="{6A5F1ACF-363E-2767-D2A8-7F50B47C60E7}"/>
                  </a:ext>
                </a:extLst>
              </p14:cNvPr>
              <p14:cNvContentPartPr/>
              <p14:nvPr/>
            </p14:nvContentPartPr>
            <p14:xfrm>
              <a:off x="7509253" y="2957910"/>
              <a:ext cx="1058040" cy="127440"/>
            </p14:xfrm>
          </p:contentPart>
        </mc:Choice>
        <mc:Fallback>
          <p:pic>
            <p:nvPicPr>
              <p:cNvPr id="32" name="Input penna 32">
                <a:extLst>
                  <a:ext uri="{FF2B5EF4-FFF2-40B4-BE49-F238E27FC236}">
                    <a16:creationId xmlns:a16="http://schemas.microsoft.com/office/drawing/2014/main" id="{6A5F1ACF-363E-2767-D2A8-7F50B47C60E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88733" y="2937390"/>
                <a:ext cx="1098720" cy="168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1" name="Input penna 51">
                <a:extLst>
                  <a:ext uri="{FF2B5EF4-FFF2-40B4-BE49-F238E27FC236}">
                    <a16:creationId xmlns:a16="http://schemas.microsoft.com/office/drawing/2014/main" id="{6E939CFD-B224-FBE1-BB34-2D2128F4C9FF}"/>
                  </a:ext>
                </a:extLst>
              </p14:cNvPr>
              <p14:cNvContentPartPr/>
              <p14:nvPr/>
            </p14:nvContentPartPr>
            <p14:xfrm>
              <a:off x="5625013" y="1534830"/>
              <a:ext cx="196200" cy="886320"/>
            </p14:xfrm>
          </p:contentPart>
        </mc:Choice>
        <mc:Fallback>
          <p:pic>
            <p:nvPicPr>
              <p:cNvPr id="51" name="Input penna 51">
                <a:extLst>
                  <a:ext uri="{FF2B5EF4-FFF2-40B4-BE49-F238E27FC236}">
                    <a16:creationId xmlns:a16="http://schemas.microsoft.com/office/drawing/2014/main" id="{6E939CFD-B224-FBE1-BB34-2D2128F4C9F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604493" y="1514310"/>
                <a:ext cx="231840" cy="92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61" name="Input penna 61">
                <a:extLst>
                  <a:ext uri="{FF2B5EF4-FFF2-40B4-BE49-F238E27FC236}">
                    <a16:creationId xmlns:a16="http://schemas.microsoft.com/office/drawing/2014/main" id="{B3B6CFF7-C23F-DF9C-9E10-1686CE6251EE}"/>
                  </a:ext>
                </a:extLst>
              </p14:cNvPr>
              <p14:cNvContentPartPr/>
              <p14:nvPr/>
            </p14:nvContentPartPr>
            <p14:xfrm>
              <a:off x="3328213" y="2031990"/>
              <a:ext cx="931680" cy="502920"/>
            </p14:xfrm>
          </p:contentPart>
        </mc:Choice>
        <mc:Fallback>
          <p:pic>
            <p:nvPicPr>
              <p:cNvPr id="61" name="Input penna 61">
                <a:extLst>
                  <a:ext uri="{FF2B5EF4-FFF2-40B4-BE49-F238E27FC236}">
                    <a16:creationId xmlns:a16="http://schemas.microsoft.com/office/drawing/2014/main" id="{B3B6CFF7-C23F-DF9C-9E10-1686CE6251EE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312733" y="2016510"/>
                <a:ext cx="962280" cy="533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73" name="Input penna 73">
                <a:extLst>
                  <a:ext uri="{FF2B5EF4-FFF2-40B4-BE49-F238E27FC236}">
                    <a16:creationId xmlns:a16="http://schemas.microsoft.com/office/drawing/2014/main" id="{AE3C55B1-2366-7FBD-B7DC-409806663B27}"/>
                  </a:ext>
                </a:extLst>
              </p14:cNvPr>
              <p14:cNvContentPartPr/>
              <p14:nvPr/>
            </p14:nvContentPartPr>
            <p14:xfrm>
              <a:off x="3423613" y="3407550"/>
              <a:ext cx="1126800" cy="534960"/>
            </p14:xfrm>
          </p:contentPart>
        </mc:Choice>
        <mc:Fallback>
          <p:pic>
            <p:nvPicPr>
              <p:cNvPr id="73" name="Input penna 73">
                <a:extLst>
                  <a:ext uri="{FF2B5EF4-FFF2-40B4-BE49-F238E27FC236}">
                    <a16:creationId xmlns:a16="http://schemas.microsoft.com/office/drawing/2014/main" id="{AE3C55B1-2366-7FBD-B7DC-409806663B2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08138" y="3392060"/>
                <a:ext cx="1157390" cy="5655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3" name="Input penna 83">
                <a:extLst>
                  <a:ext uri="{FF2B5EF4-FFF2-40B4-BE49-F238E27FC236}">
                    <a16:creationId xmlns:a16="http://schemas.microsoft.com/office/drawing/2014/main" id="{767BF8E7-0A8E-A25A-E4C5-391CAAD310EA}"/>
                  </a:ext>
                </a:extLst>
              </p14:cNvPr>
              <p14:cNvContentPartPr/>
              <p14:nvPr/>
            </p14:nvContentPartPr>
            <p14:xfrm>
              <a:off x="5014093" y="3595110"/>
              <a:ext cx="224640" cy="1133280"/>
            </p14:xfrm>
          </p:contentPart>
        </mc:Choice>
        <mc:Fallback>
          <p:pic>
            <p:nvPicPr>
              <p:cNvPr id="83" name="Input penna 83">
                <a:extLst>
                  <a:ext uri="{FF2B5EF4-FFF2-40B4-BE49-F238E27FC236}">
                    <a16:creationId xmlns:a16="http://schemas.microsoft.com/office/drawing/2014/main" id="{767BF8E7-0A8E-A25A-E4C5-391CAAD310EA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998638" y="3574590"/>
                <a:ext cx="260223" cy="116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97" name="Input penna 97">
                <a:extLst>
                  <a:ext uri="{FF2B5EF4-FFF2-40B4-BE49-F238E27FC236}">
                    <a16:creationId xmlns:a16="http://schemas.microsoft.com/office/drawing/2014/main" id="{CCE1A5C0-5757-5351-7BD3-99B3B53D0FC9}"/>
                  </a:ext>
                </a:extLst>
              </p14:cNvPr>
              <p14:cNvContentPartPr/>
              <p14:nvPr/>
            </p14:nvContentPartPr>
            <p14:xfrm>
              <a:off x="6640933" y="3545070"/>
              <a:ext cx="730440" cy="667440"/>
            </p14:xfrm>
          </p:contentPart>
        </mc:Choice>
        <mc:Fallback>
          <p:pic>
            <p:nvPicPr>
              <p:cNvPr id="97" name="Input penna 97">
                <a:extLst>
                  <a:ext uri="{FF2B5EF4-FFF2-40B4-BE49-F238E27FC236}">
                    <a16:creationId xmlns:a16="http://schemas.microsoft.com/office/drawing/2014/main" id="{CCE1A5C0-5757-5351-7BD3-99B3B53D0FC9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620423" y="3524539"/>
                <a:ext cx="771100" cy="708142"/>
              </a:xfrm>
              <a:prstGeom prst="rect">
                <a:avLst/>
              </a:prstGeom>
            </p:spPr>
          </p:pic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C326A34D-3EF5-4C98-B292-248E02BE67C7}"/>
              </a:ext>
            </a:extLst>
          </p:cNvPr>
          <p:cNvSpPr txBox="1"/>
          <p:nvPr/>
        </p:nvSpPr>
        <p:spPr>
          <a:xfrm>
            <a:off x="5476614" y="2913661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PEOPLE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9AB934B-199F-41CF-A0C3-9639A6934488}"/>
              </a:ext>
            </a:extLst>
          </p:cNvPr>
          <p:cNvSpPr txBox="1"/>
          <p:nvPr/>
        </p:nvSpPr>
        <p:spPr>
          <a:xfrm>
            <a:off x="2006049" y="4217165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Connect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D3D6BF7-8634-4C81-A032-00D51C11C5EF}"/>
              </a:ext>
            </a:extLst>
          </p:cNvPr>
          <p:cNvSpPr txBox="1"/>
          <p:nvPr/>
        </p:nvSpPr>
        <p:spPr>
          <a:xfrm>
            <a:off x="4215764" y="5201517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Coordinate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2E506433-CFC8-4471-B94A-525F5FA068BE}"/>
              </a:ext>
            </a:extLst>
          </p:cNvPr>
          <p:cNvSpPr txBox="1"/>
          <p:nvPr/>
        </p:nvSpPr>
        <p:spPr>
          <a:xfrm>
            <a:off x="7371373" y="4323091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Unify</a:t>
            </a:r>
            <a:endParaRPr lang="it-IT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15FD82B1-4E9F-4465-B369-1025B397CF2B}"/>
              </a:ext>
            </a:extLst>
          </p:cNvPr>
          <p:cNvSpPr txBox="1"/>
          <p:nvPr/>
        </p:nvSpPr>
        <p:spPr>
          <a:xfrm>
            <a:off x="8992553" y="2836964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Augment</a:t>
            </a:r>
            <a:endParaRPr lang="it-IT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9E73904-FECB-42B4-98B4-54C665E5E2CB}"/>
              </a:ext>
            </a:extLst>
          </p:cNvPr>
          <p:cNvSpPr txBox="1"/>
          <p:nvPr/>
        </p:nvSpPr>
        <p:spPr>
          <a:xfrm>
            <a:off x="8325289" y="1161648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Inform</a:t>
            </a:r>
            <a:endParaRPr lang="it-IT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76A3F58-3305-4A24-A4F5-D2416B939AF5}"/>
              </a:ext>
            </a:extLst>
          </p:cNvPr>
          <p:cNvSpPr txBox="1"/>
          <p:nvPr/>
        </p:nvSpPr>
        <p:spPr>
          <a:xfrm>
            <a:off x="5303205" y="791767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Train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5F7C4AC2-0869-4BB6-903C-5B586B83717D}"/>
              </a:ext>
            </a:extLst>
          </p:cNvPr>
          <p:cNvSpPr txBox="1"/>
          <p:nvPr/>
        </p:nvSpPr>
        <p:spPr>
          <a:xfrm>
            <a:off x="2420754" y="1340665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Skill</a:t>
            </a:r>
          </a:p>
        </p:txBody>
      </p:sp>
    </p:spTree>
    <p:extLst>
      <p:ext uri="{BB962C8B-B14F-4D97-AF65-F5344CB8AC3E}">
        <p14:creationId xmlns:p14="http://schemas.microsoft.com/office/powerpoint/2010/main" val="93899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put penna 4">
                <a:extLst>
                  <a:ext uri="{FF2B5EF4-FFF2-40B4-BE49-F238E27FC236}">
                    <a16:creationId xmlns:a16="http://schemas.microsoft.com/office/drawing/2014/main" id="{8AB17E30-9E12-4852-40E5-F85A5F489182}"/>
                  </a:ext>
                </a:extLst>
              </p14:cNvPr>
              <p14:cNvContentPartPr/>
              <p14:nvPr/>
            </p14:nvContentPartPr>
            <p14:xfrm>
              <a:off x="2132293" y="772350"/>
              <a:ext cx="137880" cy="5138640"/>
            </p14:xfrm>
          </p:contentPart>
        </mc:Choice>
        <mc:Fallback>
          <p:pic>
            <p:nvPicPr>
              <p:cNvPr id="4" name="Input penna 4">
                <a:extLst>
                  <a:ext uri="{FF2B5EF4-FFF2-40B4-BE49-F238E27FC236}">
                    <a16:creationId xmlns:a16="http://schemas.microsoft.com/office/drawing/2014/main" id="{8AB17E30-9E12-4852-40E5-F85A5F48918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16813" y="756869"/>
                <a:ext cx="168480" cy="516924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Input penna 7">
                <a:extLst>
                  <a:ext uri="{FF2B5EF4-FFF2-40B4-BE49-F238E27FC236}">
                    <a16:creationId xmlns:a16="http://schemas.microsoft.com/office/drawing/2014/main" id="{9CE8B553-18B5-1448-0E3C-AB839E12A15E}"/>
                  </a:ext>
                </a:extLst>
              </p14:cNvPr>
              <p14:cNvContentPartPr/>
              <p14:nvPr/>
            </p14:nvContentPartPr>
            <p14:xfrm>
              <a:off x="2153533" y="5762310"/>
              <a:ext cx="6816240" cy="174960"/>
            </p14:xfrm>
          </p:contentPart>
        </mc:Choice>
        <mc:Fallback>
          <p:pic>
            <p:nvPicPr>
              <p:cNvPr id="7" name="Input penna 7">
                <a:extLst>
                  <a:ext uri="{FF2B5EF4-FFF2-40B4-BE49-F238E27FC236}">
                    <a16:creationId xmlns:a16="http://schemas.microsoft.com/office/drawing/2014/main" id="{9CE8B553-18B5-1448-0E3C-AB839E12A15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38053" y="5746830"/>
                <a:ext cx="6846840" cy="205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4" name="Input penna 74">
                <a:extLst>
                  <a:ext uri="{FF2B5EF4-FFF2-40B4-BE49-F238E27FC236}">
                    <a16:creationId xmlns:a16="http://schemas.microsoft.com/office/drawing/2014/main" id="{5927FDD5-89F2-2177-F277-0EEEF5EFC181}"/>
                  </a:ext>
                </a:extLst>
              </p14:cNvPr>
              <p14:cNvContentPartPr/>
              <p14:nvPr/>
            </p14:nvContentPartPr>
            <p14:xfrm>
              <a:off x="2275213" y="5894790"/>
              <a:ext cx="201600" cy="58680"/>
            </p14:xfrm>
          </p:contentPart>
        </mc:Choice>
        <mc:Fallback>
          <p:pic>
            <p:nvPicPr>
              <p:cNvPr id="74" name="Input penna 74">
                <a:extLst>
                  <a:ext uri="{FF2B5EF4-FFF2-40B4-BE49-F238E27FC236}">
                    <a16:creationId xmlns:a16="http://schemas.microsoft.com/office/drawing/2014/main" id="{5927FDD5-89F2-2177-F277-0EEEF5EFC18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259705" y="5879310"/>
                <a:ext cx="232255" cy="8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82" name="Input penna 81">
                <a:extLst>
                  <a:ext uri="{FF2B5EF4-FFF2-40B4-BE49-F238E27FC236}">
                    <a16:creationId xmlns:a16="http://schemas.microsoft.com/office/drawing/2014/main" id="{7D94DE29-158A-C4AE-888B-9301CBFDFCA9}"/>
                  </a:ext>
                </a:extLst>
              </p14:cNvPr>
              <p14:cNvContentPartPr/>
              <p14:nvPr/>
            </p14:nvContentPartPr>
            <p14:xfrm>
              <a:off x="2253973" y="978630"/>
              <a:ext cx="6217920" cy="4926960"/>
            </p14:xfrm>
          </p:contentPart>
        </mc:Choice>
        <mc:Fallback>
          <p:pic>
            <p:nvPicPr>
              <p:cNvPr id="82" name="Input penna 81">
                <a:extLst>
                  <a:ext uri="{FF2B5EF4-FFF2-40B4-BE49-F238E27FC236}">
                    <a16:creationId xmlns:a16="http://schemas.microsoft.com/office/drawing/2014/main" id="{7D94DE29-158A-C4AE-888B-9301CBFDFCA9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33453" y="958110"/>
                <a:ext cx="6258600" cy="496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85" name="Input penna 85">
                <a:extLst>
                  <a:ext uri="{FF2B5EF4-FFF2-40B4-BE49-F238E27FC236}">
                    <a16:creationId xmlns:a16="http://schemas.microsoft.com/office/drawing/2014/main" id="{CD794AB4-E1B7-0028-E159-1A786AFF0DB3}"/>
                  </a:ext>
                </a:extLst>
              </p14:cNvPr>
              <p14:cNvContentPartPr/>
              <p14:nvPr/>
            </p14:nvContentPartPr>
            <p14:xfrm>
              <a:off x="2285653" y="5831070"/>
              <a:ext cx="16200" cy="21600"/>
            </p14:xfrm>
          </p:contentPart>
        </mc:Choice>
        <mc:Fallback>
          <p:pic>
            <p:nvPicPr>
              <p:cNvPr id="85" name="Input penna 85">
                <a:extLst>
                  <a:ext uri="{FF2B5EF4-FFF2-40B4-BE49-F238E27FC236}">
                    <a16:creationId xmlns:a16="http://schemas.microsoft.com/office/drawing/2014/main" id="{CD794AB4-E1B7-0028-E159-1A786AFF0DB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270173" y="5815590"/>
                <a:ext cx="46800" cy="5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7" name="Input penna 86">
                <a:extLst>
                  <a:ext uri="{FF2B5EF4-FFF2-40B4-BE49-F238E27FC236}">
                    <a16:creationId xmlns:a16="http://schemas.microsoft.com/office/drawing/2014/main" id="{40894980-6257-A665-A8CD-2791220A5BD2}"/>
                  </a:ext>
                </a:extLst>
              </p14:cNvPr>
              <p14:cNvContentPartPr/>
              <p14:nvPr/>
            </p14:nvContentPartPr>
            <p14:xfrm>
              <a:off x="2269813" y="444390"/>
              <a:ext cx="2048400" cy="5392440"/>
            </p14:xfrm>
          </p:contentPart>
        </mc:Choice>
        <mc:Fallback>
          <p:pic>
            <p:nvPicPr>
              <p:cNvPr id="87" name="Input penna 86">
                <a:extLst>
                  <a:ext uri="{FF2B5EF4-FFF2-40B4-BE49-F238E27FC236}">
                    <a16:creationId xmlns:a16="http://schemas.microsoft.com/office/drawing/2014/main" id="{40894980-6257-A665-A8CD-2791220A5BD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254330" y="428911"/>
                <a:ext cx="2079005" cy="54230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28" name="Input penna 127">
                <a:extLst>
                  <a:ext uri="{FF2B5EF4-FFF2-40B4-BE49-F238E27FC236}">
                    <a16:creationId xmlns:a16="http://schemas.microsoft.com/office/drawing/2014/main" id="{005DE4A3-101C-3143-08C8-1ADE7C4099B7}"/>
                  </a:ext>
                </a:extLst>
              </p14:cNvPr>
              <p14:cNvContentPartPr/>
              <p14:nvPr/>
            </p14:nvContentPartPr>
            <p14:xfrm>
              <a:off x="1751413" y="1005270"/>
              <a:ext cx="5760" cy="5760"/>
            </p14:xfrm>
          </p:contentPart>
        </mc:Choice>
        <mc:Fallback>
          <p:pic>
            <p:nvPicPr>
              <p:cNvPr id="128" name="Input penna 127">
                <a:extLst>
                  <a:ext uri="{FF2B5EF4-FFF2-40B4-BE49-F238E27FC236}">
                    <a16:creationId xmlns:a16="http://schemas.microsoft.com/office/drawing/2014/main" id="{005DE4A3-101C-3143-08C8-1ADE7C4099B7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735933" y="989790"/>
                <a:ext cx="36360" cy="3636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ADC6BA0-D24B-4F62-A2E5-66E3ADDE6574}"/>
              </a:ext>
            </a:extLst>
          </p:cNvPr>
          <p:cNvSpPr txBox="1"/>
          <p:nvPr/>
        </p:nvSpPr>
        <p:spPr>
          <a:xfrm>
            <a:off x="1092354" y="281698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Competence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9A7E50E-F68E-49A6-AD75-D583F540E2A9}"/>
              </a:ext>
            </a:extLst>
          </p:cNvPr>
          <p:cNvSpPr txBox="1"/>
          <p:nvPr/>
        </p:nvSpPr>
        <p:spPr>
          <a:xfrm rot="17029279">
            <a:off x="2726364" y="982394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Knowledge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672AE78-793C-47DE-AD02-405269FF8792}"/>
              </a:ext>
            </a:extLst>
          </p:cNvPr>
          <p:cNvSpPr txBox="1"/>
          <p:nvPr/>
        </p:nvSpPr>
        <p:spPr>
          <a:xfrm rot="19536507">
            <a:off x="6364518" y="1120874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Experience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4975944-0DA1-494B-890F-89EBA5EE31AE}"/>
              </a:ext>
            </a:extLst>
          </p:cNvPr>
          <p:cNvSpPr txBox="1"/>
          <p:nvPr/>
        </p:nvSpPr>
        <p:spPr>
          <a:xfrm>
            <a:off x="8655937" y="5937270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t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C0BC4A0-F870-44BF-986D-71CE7EEA9E2A}"/>
              </a:ext>
            </a:extLst>
          </p:cNvPr>
          <p:cNvSpPr txBox="1"/>
          <p:nvPr/>
        </p:nvSpPr>
        <p:spPr>
          <a:xfrm>
            <a:off x="6096000" y="178014"/>
            <a:ext cx="5685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WORKFORCE TURNOVER </a:t>
            </a:r>
            <a:r>
              <a:rPr lang="it-IT">
                <a:sym typeface="Wingdings" panose="05000000000000000000" pitchFamily="2" charset="2"/>
              </a:rPr>
              <a:t> MISSING EXPERIENCE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1307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93" name="Input penna 92">
                <a:extLst>
                  <a:ext uri="{FF2B5EF4-FFF2-40B4-BE49-F238E27FC236}">
                    <a16:creationId xmlns:a16="http://schemas.microsoft.com/office/drawing/2014/main" id="{929AB269-9EDB-5D8A-6776-667DC1F34B7C}"/>
                  </a:ext>
                </a:extLst>
              </p14:cNvPr>
              <p14:cNvContentPartPr/>
              <p14:nvPr/>
            </p14:nvContentPartPr>
            <p14:xfrm>
              <a:off x="5508373" y="2867910"/>
              <a:ext cx="1466280" cy="2646720"/>
            </p14:xfrm>
          </p:contentPart>
        </mc:Choice>
        <mc:Fallback>
          <p:pic>
            <p:nvPicPr>
              <p:cNvPr id="93" name="Input penna 92">
                <a:extLst>
                  <a:ext uri="{FF2B5EF4-FFF2-40B4-BE49-F238E27FC236}">
                    <a16:creationId xmlns:a16="http://schemas.microsoft.com/office/drawing/2014/main" id="{929AB269-9EDB-5D8A-6776-667DC1F34B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54360" y="2759925"/>
                <a:ext cx="1573946" cy="286233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0" name="Input penna 70">
                <a:extLst>
                  <a:ext uri="{FF2B5EF4-FFF2-40B4-BE49-F238E27FC236}">
                    <a16:creationId xmlns:a16="http://schemas.microsoft.com/office/drawing/2014/main" id="{39B7A091-9078-E3DF-923A-867AD7B233AA}"/>
                  </a:ext>
                </a:extLst>
              </p14:cNvPr>
              <p14:cNvContentPartPr/>
              <p14:nvPr/>
            </p14:nvContentPartPr>
            <p14:xfrm>
              <a:off x="2285573" y="1942170"/>
              <a:ext cx="9049680" cy="4583160"/>
            </p14:xfrm>
          </p:contentPart>
        </mc:Choice>
        <mc:Fallback>
          <p:pic>
            <p:nvPicPr>
              <p:cNvPr id="70" name="Input penna 70">
                <a:extLst>
                  <a:ext uri="{FF2B5EF4-FFF2-40B4-BE49-F238E27FC236}">
                    <a16:creationId xmlns:a16="http://schemas.microsoft.com/office/drawing/2014/main" id="{39B7A091-9078-E3DF-923A-867AD7B233A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70093" y="1926691"/>
                <a:ext cx="9080280" cy="4613758"/>
              </a:xfrm>
              <a:prstGeom prst="rect">
                <a:avLst/>
              </a:prstGeom>
            </p:spPr>
          </p:pic>
        </mc:Fallback>
      </mc:AlternateContent>
      <p:pic>
        <p:nvPicPr>
          <p:cNvPr id="81" name="Immagine 80">
            <a:extLst>
              <a:ext uri="{FF2B5EF4-FFF2-40B4-BE49-F238E27FC236}">
                <a16:creationId xmlns:a16="http://schemas.microsoft.com/office/drawing/2014/main" id="{F051ED80-6B72-12C3-3F33-69D46DF6A7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520587" y="1496430"/>
            <a:ext cx="5918200" cy="4267200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0B03ED68-6401-4C79-AC3D-D1FFF40EC0E6}"/>
              </a:ext>
            </a:extLst>
          </p:cNvPr>
          <p:cNvSpPr txBox="1"/>
          <p:nvPr/>
        </p:nvSpPr>
        <p:spPr>
          <a:xfrm>
            <a:off x="1092354" y="281698"/>
            <a:ext cx="349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IT/OT </a:t>
            </a:r>
            <a:r>
              <a:rPr lang="it-IT" err="1"/>
              <a:t>convergence</a:t>
            </a:r>
            <a:r>
              <a:rPr lang="it-IT"/>
              <a:t> </a:t>
            </a:r>
            <a:r>
              <a:rPr lang="it-IT">
                <a:sym typeface="Wingdings" panose="05000000000000000000" pitchFamily="2" charset="2"/>
              </a:rPr>
              <a:t> IT/OT fusion</a:t>
            </a:r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398D0368-17B1-458E-BCD9-F13513AB500D}"/>
              </a:ext>
            </a:extLst>
          </p:cNvPr>
          <p:cNvSpPr txBox="1"/>
          <p:nvPr/>
        </p:nvSpPr>
        <p:spPr>
          <a:xfrm>
            <a:off x="3083884" y="2782669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IT Data and info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7110362-CBAA-408A-A3D2-80DDDE72C835}"/>
              </a:ext>
            </a:extLst>
          </p:cNvPr>
          <p:cNvSpPr txBox="1"/>
          <p:nvPr/>
        </p:nvSpPr>
        <p:spPr>
          <a:xfrm>
            <a:off x="7455493" y="2938017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OT Data and info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036AE7A9-458C-4911-978C-174BEAC613C0}"/>
              </a:ext>
            </a:extLst>
          </p:cNvPr>
          <p:cNvSpPr txBox="1"/>
          <p:nvPr/>
        </p:nvSpPr>
        <p:spPr>
          <a:xfrm rot="16200000">
            <a:off x="5031005" y="3244333"/>
            <a:ext cx="252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2861499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8" name="Input penna 48">
                <a:extLst>
                  <a:ext uri="{FF2B5EF4-FFF2-40B4-BE49-F238E27FC236}">
                    <a16:creationId xmlns:a16="http://schemas.microsoft.com/office/drawing/2014/main" id="{E96B8801-B0D7-0590-E120-DDE4E5536161}"/>
                  </a:ext>
                </a:extLst>
              </p14:cNvPr>
              <p14:cNvContentPartPr/>
              <p14:nvPr/>
            </p14:nvContentPartPr>
            <p14:xfrm>
              <a:off x="1772653" y="1100310"/>
              <a:ext cx="444600" cy="2138400"/>
            </p14:xfrm>
          </p:contentPart>
        </mc:Choice>
        <mc:Fallback>
          <p:pic>
            <p:nvPicPr>
              <p:cNvPr id="48" name="Input penna 48">
                <a:extLst>
                  <a:ext uri="{FF2B5EF4-FFF2-40B4-BE49-F238E27FC236}">
                    <a16:creationId xmlns:a16="http://schemas.microsoft.com/office/drawing/2014/main" id="{E96B8801-B0D7-0590-E120-DDE4E553616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57186" y="1084827"/>
                <a:ext cx="475175" cy="216900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1" name="Input penna 51">
                <a:extLst>
                  <a:ext uri="{FF2B5EF4-FFF2-40B4-BE49-F238E27FC236}">
                    <a16:creationId xmlns:a16="http://schemas.microsoft.com/office/drawing/2014/main" id="{1CEBF108-DB45-6249-E53A-5994603FCC4A}"/>
                  </a:ext>
                </a:extLst>
              </p14:cNvPr>
              <p14:cNvContentPartPr/>
              <p14:nvPr/>
            </p14:nvContentPartPr>
            <p14:xfrm>
              <a:off x="3513613" y="888990"/>
              <a:ext cx="3661920" cy="1868400"/>
            </p14:xfrm>
          </p:contentPart>
        </mc:Choice>
        <mc:Fallback>
          <p:pic>
            <p:nvPicPr>
              <p:cNvPr id="51" name="Input penna 51">
                <a:extLst>
                  <a:ext uri="{FF2B5EF4-FFF2-40B4-BE49-F238E27FC236}">
                    <a16:creationId xmlns:a16="http://schemas.microsoft.com/office/drawing/2014/main" id="{1CEBF108-DB45-6249-E53A-5994603FCC4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98135" y="873510"/>
                <a:ext cx="3692517" cy="189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4" name="Input penna 54">
                <a:extLst>
                  <a:ext uri="{FF2B5EF4-FFF2-40B4-BE49-F238E27FC236}">
                    <a16:creationId xmlns:a16="http://schemas.microsoft.com/office/drawing/2014/main" id="{20AC0274-831E-B729-C34C-2A0F42A94A05}"/>
                  </a:ext>
                </a:extLst>
              </p14:cNvPr>
              <p14:cNvContentPartPr/>
              <p14:nvPr/>
            </p14:nvContentPartPr>
            <p14:xfrm>
              <a:off x="6958453" y="2487030"/>
              <a:ext cx="180360" cy="270360"/>
            </p14:xfrm>
          </p:contentPart>
        </mc:Choice>
        <mc:Fallback>
          <p:pic>
            <p:nvPicPr>
              <p:cNvPr id="54" name="Input penna 54">
                <a:extLst>
                  <a:ext uri="{FF2B5EF4-FFF2-40B4-BE49-F238E27FC236}">
                    <a16:creationId xmlns:a16="http://schemas.microsoft.com/office/drawing/2014/main" id="{20AC0274-831E-B729-C34C-2A0F42A94A0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42973" y="2471550"/>
                <a:ext cx="210960" cy="300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25" name="Input penna 125">
                <a:extLst>
                  <a:ext uri="{FF2B5EF4-FFF2-40B4-BE49-F238E27FC236}">
                    <a16:creationId xmlns:a16="http://schemas.microsoft.com/office/drawing/2014/main" id="{8CA80D0D-3126-35E7-F70C-123EDE0A4FCB}"/>
                  </a:ext>
                </a:extLst>
              </p14:cNvPr>
              <p14:cNvContentPartPr/>
              <p14:nvPr/>
            </p14:nvContentPartPr>
            <p14:xfrm>
              <a:off x="1746013" y="3672150"/>
              <a:ext cx="5344920" cy="1831320"/>
            </p14:xfrm>
          </p:contentPart>
        </mc:Choice>
        <mc:Fallback>
          <p:pic>
            <p:nvPicPr>
              <p:cNvPr id="125" name="Input penna 125">
                <a:extLst>
                  <a:ext uri="{FF2B5EF4-FFF2-40B4-BE49-F238E27FC236}">
                    <a16:creationId xmlns:a16="http://schemas.microsoft.com/office/drawing/2014/main" id="{8CA80D0D-3126-35E7-F70C-123EDE0A4FCB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25493" y="3651630"/>
                <a:ext cx="5385600" cy="18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26" name="Input penna 125">
                <a:extLst>
                  <a:ext uri="{FF2B5EF4-FFF2-40B4-BE49-F238E27FC236}">
                    <a16:creationId xmlns:a16="http://schemas.microsoft.com/office/drawing/2014/main" id="{48CE968F-8B9C-F0FE-78E5-18984B8E8011}"/>
                  </a:ext>
                </a:extLst>
              </p14:cNvPr>
              <p14:cNvContentPartPr/>
              <p14:nvPr/>
            </p14:nvContentPartPr>
            <p14:xfrm>
              <a:off x="4079533" y="5312670"/>
              <a:ext cx="190800" cy="180360"/>
            </p14:xfrm>
          </p:contentPart>
        </mc:Choice>
        <mc:Fallback>
          <p:pic>
            <p:nvPicPr>
              <p:cNvPr id="126" name="Input penna 125">
                <a:extLst>
                  <a:ext uri="{FF2B5EF4-FFF2-40B4-BE49-F238E27FC236}">
                    <a16:creationId xmlns:a16="http://schemas.microsoft.com/office/drawing/2014/main" id="{48CE968F-8B9C-F0FE-78E5-18984B8E8011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059013" y="5292150"/>
                <a:ext cx="231480" cy="22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27" name="Input penna 126">
                <a:extLst>
                  <a:ext uri="{FF2B5EF4-FFF2-40B4-BE49-F238E27FC236}">
                    <a16:creationId xmlns:a16="http://schemas.microsoft.com/office/drawing/2014/main" id="{55CF0970-43A9-C196-8169-58F86CFCE326}"/>
                  </a:ext>
                </a:extLst>
              </p14:cNvPr>
              <p14:cNvContentPartPr/>
              <p14:nvPr/>
            </p14:nvContentPartPr>
            <p14:xfrm>
              <a:off x="5021653" y="5328510"/>
              <a:ext cx="249120" cy="201600"/>
            </p14:xfrm>
          </p:contentPart>
        </mc:Choice>
        <mc:Fallback>
          <p:pic>
            <p:nvPicPr>
              <p:cNvPr id="127" name="Input penna 126">
                <a:extLst>
                  <a:ext uri="{FF2B5EF4-FFF2-40B4-BE49-F238E27FC236}">
                    <a16:creationId xmlns:a16="http://schemas.microsoft.com/office/drawing/2014/main" id="{55CF0970-43A9-C196-8169-58F86CFCE326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001133" y="5307953"/>
                <a:ext cx="289800" cy="242353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BEB0AC52-08BF-41E1-BEAD-7B99C234E1F7}"/>
              </a:ext>
            </a:extLst>
          </p:cNvPr>
          <p:cNvSpPr txBox="1"/>
          <p:nvPr/>
        </p:nvSpPr>
        <p:spPr>
          <a:xfrm>
            <a:off x="1677613" y="275893"/>
            <a:ext cx="349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2 </a:t>
            </a:r>
            <a:r>
              <a:rPr lang="it-IT" err="1"/>
              <a:t>main</a:t>
            </a:r>
            <a:r>
              <a:rPr lang="it-IT"/>
              <a:t> streams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8FF7E35C-AD74-4053-A2DE-42615436D231}"/>
              </a:ext>
            </a:extLst>
          </p:cNvPr>
          <p:cNvSpPr txBox="1"/>
          <p:nvPr/>
        </p:nvSpPr>
        <p:spPr>
          <a:xfrm>
            <a:off x="675832" y="3601815"/>
            <a:ext cx="349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Augment</a:t>
            </a:r>
            <a:r>
              <a:rPr lang="it-IT"/>
              <a:t> people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A1CD638-6895-4723-A7FC-22FE1B0BE525}"/>
              </a:ext>
            </a:extLst>
          </p:cNvPr>
          <p:cNvSpPr txBox="1"/>
          <p:nvPr/>
        </p:nvSpPr>
        <p:spPr>
          <a:xfrm>
            <a:off x="6445942" y="2970390"/>
            <a:ext cx="349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err="1"/>
              <a:t>Augment</a:t>
            </a:r>
            <a:r>
              <a:rPr lang="it-IT"/>
              <a:t> corporate </a:t>
            </a:r>
            <a:r>
              <a:rPr lang="it-IT" err="1"/>
              <a:t>visibility</a:t>
            </a:r>
            <a:endParaRPr lang="it-IT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8EFAF60C-E2B1-4CC8-9CA0-CD78068808CE}"/>
              </a:ext>
            </a:extLst>
          </p:cNvPr>
          <p:cNvSpPr txBox="1"/>
          <p:nvPr/>
        </p:nvSpPr>
        <p:spPr>
          <a:xfrm>
            <a:off x="2461722" y="5842183"/>
            <a:ext cx="5119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AUGMENTED OPERATIONS MANAGEMENT</a:t>
            </a:r>
          </a:p>
        </p:txBody>
      </p:sp>
    </p:spTree>
    <p:extLst>
      <p:ext uri="{BB962C8B-B14F-4D97-AF65-F5344CB8AC3E}">
        <p14:creationId xmlns:p14="http://schemas.microsoft.com/office/powerpoint/2010/main" val="161104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put penna 6">
                <a:extLst>
                  <a:ext uri="{FF2B5EF4-FFF2-40B4-BE49-F238E27FC236}">
                    <a16:creationId xmlns:a16="http://schemas.microsoft.com/office/drawing/2014/main" id="{C375FAA1-131D-E93A-6569-2F7F94B0C956}"/>
                  </a:ext>
                </a:extLst>
              </p14:cNvPr>
              <p14:cNvContentPartPr/>
              <p14:nvPr/>
            </p14:nvContentPartPr>
            <p14:xfrm>
              <a:off x="1026373" y="-511050"/>
              <a:ext cx="746640" cy="315720"/>
            </p14:xfrm>
          </p:contentPart>
        </mc:Choice>
        <mc:Fallback>
          <p:pic>
            <p:nvPicPr>
              <p:cNvPr id="6" name="Input penna 6">
                <a:extLst>
                  <a:ext uri="{FF2B5EF4-FFF2-40B4-BE49-F238E27FC236}">
                    <a16:creationId xmlns:a16="http://schemas.microsoft.com/office/drawing/2014/main" id="{C375FAA1-131D-E93A-6569-2F7F94B0C95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10886" y="-526530"/>
                <a:ext cx="777255" cy="34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0" name="Input penna 10">
                <a:extLst>
                  <a:ext uri="{FF2B5EF4-FFF2-40B4-BE49-F238E27FC236}">
                    <a16:creationId xmlns:a16="http://schemas.microsoft.com/office/drawing/2014/main" id="{1AD33F4A-72C5-8538-64CA-37BC547C39FF}"/>
                  </a:ext>
                </a:extLst>
              </p14:cNvPr>
              <p14:cNvContentPartPr/>
              <p14:nvPr/>
            </p14:nvContentPartPr>
            <p14:xfrm>
              <a:off x="2539813" y="4090110"/>
              <a:ext cx="3291840" cy="1614600"/>
            </p14:xfrm>
          </p:contentPart>
        </mc:Choice>
        <mc:Fallback>
          <p:pic>
            <p:nvPicPr>
              <p:cNvPr id="10" name="Input penna 10">
                <a:extLst>
                  <a:ext uri="{FF2B5EF4-FFF2-40B4-BE49-F238E27FC236}">
                    <a16:creationId xmlns:a16="http://schemas.microsoft.com/office/drawing/2014/main" id="{1AD33F4A-72C5-8538-64CA-37BC547C39F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519293" y="4074627"/>
                <a:ext cx="3327480" cy="16502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24" name="Input penna 24">
                <a:extLst>
                  <a:ext uri="{FF2B5EF4-FFF2-40B4-BE49-F238E27FC236}">
                    <a16:creationId xmlns:a16="http://schemas.microsoft.com/office/drawing/2014/main" id="{0DBFFEC5-C636-4068-63FA-167C8ACEC91C}"/>
                  </a:ext>
                </a:extLst>
              </p14:cNvPr>
              <p14:cNvContentPartPr/>
              <p14:nvPr/>
            </p14:nvContentPartPr>
            <p14:xfrm>
              <a:off x="3444853" y="5582670"/>
              <a:ext cx="100800" cy="720000"/>
            </p14:xfrm>
          </p:contentPart>
        </mc:Choice>
        <mc:Fallback>
          <p:pic>
            <p:nvPicPr>
              <p:cNvPr id="24" name="Input penna 24">
                <a:extLst>
                  <a:ext uri="{FF2B5EF4-FFF2-40B4-BE49-F238E27FC236}">
                    <a16:creationId xmlns:a16="http://schemas.microsoft.com/office/drawing/2014/main" id="{0DBFFEC5-C636-4068-63FA-167C8ACEC91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29373" y="5567190"/>
                <a:ext cx="131400" cy="75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54" name="Input penna 54">
                <a:extLst>
                  <a:ext uri="{FF2B5EF4-FFF2-40B4-BE49-F238E27FC236}">
                    <a16:creationId xmlns:a16="http://schemas.microsoft.com/office/drawing/2014/main" id="{0646BB1A-23C8-1947-D2A1-FDBA35270C94}"/>
                  </a:ext>
                </a:extLst>
              </p14:cNvPr>
              <p14:cNvContentPartPr/>
              <p14:nvPr/>
            </p14:nvContentPartPr>
            <p14:xfrm>
              <a:off x="1693093" y="3412950"/>
              <a:ext cx="1820520" cy="709560"/>
            </p14:xfrm>
          </p:contentPart>
        </mc:Choice>
        <mc:Fallback>
          <p:pic>
            <p:nvPicPr>
              <p:cNvPr id="54" name="Input penna 54">
                <a:extLst>
                  <a:ext uri="{FF2B5EF4-FFF2-40B4-BE49-F238E27FC236}">
                    <a16:creationId xmlns:a16="http://schemas.microsoft.com/office/drawing/2014/main" id="{0646BB1A-23C8-1947-D2A1-FDBA35270C94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72573" y="3392430"/>
                <a:ext cx="1856160" cy="74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9" name="Input penna 59">
                <a:extLst>
                  <a:ext uri="{FF2B5EF4-FFF2-40B4-BE49-F238E27FC236}">
                    <a16:creationId xmlns:a16="http://schemas.microsoft.com/office/drawing/2014/main" id="{1B723186-6CCD-6B67-B371-D1328287F104}"/>
                  </a:ext>
                </a:extLst>
              </p14:cNvPr>
              <p14:cNvContentPartPr/>
              <p14:nvPr/>
            </p14:nvContentPartPr>
            <p14:xfrm>
              <a:off x="682573" y="2507910"/>
              <a:ext cx="947160" cy="1418760"/>
            </p14:xfrm>
          </p:contentPart>
        </mc:Choice>
        <mc:Fallback>
          <p:pic>
            <p:nvPicPr>
              <p:cNvPr id="59" name="Input penna 59">
                <a:extLst>
                  <a:ext uri="{FF2B5EF4-FFF2-40B4-BE49-F238E27FC236}">
                    <a16:creationId xmlns:a16="http://schemas.microsoft.com/office/drawing/2014/main" id="{1B723186-6CCD-6B67-B371-D1328287F10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62053" y="2487390"/>
                <a:ext cx="987840" cy="145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60" name="Input penna 59">
                <a:extLst>
                  <a:ext uri="{FF2B5EF4-FFF2-40B4-BE49-F238E27FC236}">
                    <a16:creationId xmlns:a16="http://schemas.microsoft.com/office/drawing/2014/main" id="{C37ACABF-BCD8-2504-1510-48277531AA62}"/>
                  </a:ext>
                </a:extLst>
              </p14:cNvPr>
              <p14:cNvContentPartPr/>
              <p14:nvPr/>
            </p14:nvContentPartPr>
            <p14:xfrm>
              <a:off x="1677253" y="3307110"/>
              <a:ext cx="206640" cy="180360"/>
            </p14:xfrm>
          </p:contentPart>
        </mc:Choice>
        <mc:Fallback>
          <p:pic>
            <p:nvPicPr>
              <p:cNvPr id="60" name="Input penna 59">
                <a:extLst>
                  <a:ext uri="{FF2B5EF4-FFF2-40B4-BE49-F238E27FC236}">
                    <a16:creationId xmlns:a16="http://schemas.microsoft.com/office/drawing/2014/main" id="{C37ACABF-BCD8-2504-1510-48277531AA62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661773" y="3291599"/>
                <a:ext cx="237240" cy="2110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82" name="Input penna 81">
                <a:extLst>
                  <a:ext uri="{FF2B5EF4-FFF2-40B4-BE49-F238E27FC236}">
                    <a16:creationId xmlns:a16="http://schemas.microsoft.com/office/drawing/2014/main" id="{2ABB5C1A-3FB8-2C8A-0FD7-F2DBD61A08A3}"/>
                  </a:ext>
                </a:extLst>
              </p14:cNvPr>
              <p14:cNvContentPartPr/>
              <p14:nvPr/>
            </p14:nvContentPartPr>
            <p14:xfrm>
              <a:off x="1195573" y="1417830"/>
              <a:ext cx="111600" cy="974160"/>
            </p14:xfrm>
          </p:contentPart>
        </mc:Choice>
        <mc:Fallback>
          <p:pic>
            <p:nvPicPr>
              <p:cNvPr id="82" name="Input penna 81">
                <a:extLst>
                  <a:ext uri="{FF2B5EF4-FFF2-40B4-BE49-F238E27FC236}">
                    <a16:creationId xmlns:a16="http://schemas.microsoft.com/office/drawing/2014/main" id="{2ABB5C1A-3FB8-2C8A-0FD7-F2DBD61A08A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180093" y="1402350"/>
                <a:ext cx="142200" cy="100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85" name="Input penna 85">
                <a:extLst>
                  <a:ext uri="{FF2B5EF4-FFF2-40B4-BE49-F238E27FC236}">
                    <a16:creationId xmlns:a16="http://schemas.microsoft.com/office/drawing/2014/main" id="{09DF65A7-A539-1A51-36BB-A3540645EB16}"/>
                  </a:ext>
                </a:extLst>
              </p14:cNvPr>
              <p14:cNvContentPartPr/>
              <p14:nvPr/>
            </p14:nvContentPartPr>
            <p14:xfrm>
              <a:off x="1206373" y="1407390"/>
              <a:ext cx="1336680" cy="1159200"/>
            </p14:xfrm>
          </p:contentPart>
        </mc:Choice>
        <mc:Fallback>
          <p:pic>
            <p:nvPicPr>
              <p:cNvPr id="85" name="Input penna 85">
                <a:extLst>
                  <a:ext uri="{FF2B5EF4-FFF2-40B4-BE49-F238E27FC236}">
                    <a16:creationId xmlns:a16="http://schemas.microsoft.com/office/drawing/2014/main" id="{09DF65A7-A539-1A51-36BB-A3540645EB16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190897" y="1391910"/>
                <a:ext cx="1372310" cy="118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86" name="Input penna 85">
                <a:extLst>
                  <a:ext uri="{FF2B5EF4-FFF2-40B4-BE49-F238E27FC236}">
                    <a16:creationId xmlns:a16="http://schemas.microsoft.com/office/drawing/2014/main" id="{02B89515-912E-619E-13E0-61634EBE9731}"/>
                  </a:ext>
                </a:extLst>
              </p14:cNvPr>
              <p14:cNvContentPartPr/>
              <p14:nvPr/>
            </p14:nvContentPartPr>
            <p14:xfrm>
              <a:off x="1206373" y="1454910"/>
              <a:ext cx="116640" cy="1069200"/>
            </p14:xfrm>
          </p:contentPart>
        </mc:Choice>
        <mc:Fallback>
          <p:pic>
            <p:nvPicPr>
              <p:cNvPr id="86" name="Input penna 85">
                <a:extLst>
                  <a:ext uri="{FF2B5EF4-FFF2-40B4-BE49-F238E27FC236}">
                    <a16:creationId xmlns:a16="http://schemas.microsoft.com/office/drawing/2014/main" id="{02B89515-912E-619E-13E0-61634EBE973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185916" y="1434390"/>
                <a:ext cx="157195" cy="110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89" name="Input penna 89">
                <a:extLst>
                  <a:ext uri="{FF2B5EF4-FFF2-40B4-BE49-F238E27FC236}">
                    <a16:creationId xmlns:a16="http://schemas.microsoft.com/office/drawing/2014/main" id="{BA385AF6-7899-3C5C-FE16-E4E9F0127FEB}"/>
                  </a:ext>
                </a:extLst>
              </p14:cNvPr>
              <p14:cNvContentPartPr/>
              <p14:nvPr/>
            </p14:nvContentPartPr>
            <p14:xfrm>
              <a:off x="2534413" y="1364910"/>
              <a:ext cx="159120" cy="159120"/>
            </p14:xfrm>
          </p:contentPart>
        </mc:Choice>
        <mc:Fallback>
          <p:pic>
            <p:nvPicPr>
              <p:cNvPr id="89" name="Input penna 89">
                <a:extLst>
                  <a:ext uri="{FF2B5EF4-FFF2-40B4-BE49-F238E27FC236}">
                    <a16:creationId xmlns:a16="http://schemas.microsoft.com/office/drawing/2014/main" id="{BA385AF6-7899-3C5C-FE16-E4E9F0127FEB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513893" y="1344390"/>
                <a:ext cx="199800" cy="19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92" name="Input penna 92">
                <a:extLst>
                  <a:ext uri="{FF2B5EF4-FFF2-40B4-BE49-F238E27FC236}">
                    <a16:creationId xmlns:a16="http://schemas.microsoft.com/office/drawing/2014/main" id="{E08F66A2-8701-4911-DB6A-F173440162B2}"/>
                  </a:ext>
                </a:extLst>
              </p14:cNvPr>
              <p14:cNvContentPartPr/>
              <p14:nvPr/>
            </p14:nvContentPartPr>
            <p14:xfrm>
              <a:off x="2677333" y="798990"/>
              <a:ext cx="2878920" cy="1360440"/>
            </p14:xfrm>
          </p:contentPart>
        </mc:Choice>
        <mc:Fallback>
          <p:pic>
            <p:nvPicPr>
              <p:cNvPr id="92" name="Input penna 92">
                <a:extLst>
                  <a:ext uri="{FF2B5EF4-FFF2-40B4-BE49-F238E27FC236}">
                    <a16:creationId xmlns:a16="http://schemas.microsoft.com/office/drawing/2014/main" id="{E08F66A2-8701-4911-DB6A-F173440162B2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656813" y="778470"/>
                <a:ext cx="2919600" cy="1401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00" name="Input penna 100">
                <a:extLst>
                  <a:ext uri="{FF2B5EF4-FFF2-40B4-BE49-F238E27FC236}">
                    <a16:creationId xmlns:a16="http://schemas.microsoft.com/office/drawing/2014/main" id="{BD7766C3-5867-B841-8C41-5FCB844F13DD}"/>
                  </a:ext>
                </a:extLst>
              </p14:cNvPr>
              <p14:cNvContentPartPr/>
              <p14:nvPr/>
            </p14:nvContentPartPr>
            <p14:xfrm>
              <a:off x="3418213" y="2079510"/>
              <a:ext cx="169560" cy="1402560"/>
            </p14:xfrm>
          </p:contentPart>
        </mc:Choice>
        <mc:Fallback>
          <p:pic>
            <p:nvPicPr>
              <p:cNvPr id="100" name="Input penna 100">
                <a:extLst>
                  <a:ext uri="{FF2B5EF4-FFF2-40B4-BE49-F238E27FC236}">
                    <a16:creationId xmlns:a16="http://schemas.microsoft.com/office/drawing/2014/main" id="{BD7766C3-5867-B841-8C41-5FCB844F13DD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402733" y="2064034"/>
                <a:ext cx="200160" cy="14331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03" name="Input penna 103">
                <a:extLst>
                  <a:ext uri="{FF2B5EF4-FFF2-40B4-BE49-F238E27FC236}">
                    <a16:creationId xmlns:a16="http://schemas.microsoft.com/office/drawing/2014/main" id="{6FCC0C15-0F21-F54D-9DF4-5E08D79C2284}"/>
                  </a:ext>
                </a:extLst>
              </p14:cNvPr>
              <p14:cNvContentPartPr/>
              <p14:nvPr/>
            </p14:nvContentPartPr>
            <p14:xfrm>
              <a:off x="4847053" y="2121630"/>
              <a:ext cx="122040" cy="1873440"/>
            </p14:xfrm>
          </p:contentPart>
        </mc:Choice>
        <mc:Fallback>
          <p:pic>
            <p:nvPicPr>
              <p:cNvPr id="103" name="Input penna 103">
                <a:extLst>
                  <a:ext uri="{FF2B5EF4-FFF2-40B4-BE49-F238E27FC236}">
                    <a16:creationId xmlns:a16="http://schemas.microsoft.com/office/drawing/2014/main" id="{6FCC0C15-0F21-F54D-9DF4-5E08D79C2284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831573" y="2106150"/>
                <a:ext cx="152640" cy="1904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29" name="Input penna 129">
                <a:extLst>
                  <a:ext uri="{FF2B5EF4-FFF2-40B4-BE49-F238E27FC236}">
                    <a16:creationId xmlns:a16="http://schemas.microsoft.com/office/drawing/2014/main" id="{CE63FB19-61C8-AC7B-126A-F892A092C48F}"/>
                  </a:ext>
                </a:extLst>
              </p14:cNvPr>
              <p14:cNvContentPartPr/>
              <p14:nvPr/>
            </p14:nvContentPartPr>
            <p14:xfrm>
              <a:off x="7011373" y="4455510"/>
              <a:ext cx="550800" cy="651240"/>
            </p14:xfrm>
          </p:contentPart>
        </mc:Choice>
        <mc:Fallback>
          <p:pic>
            <p:nvPicPr>
              <p:cNvPr id="129" name="Input penna 129">
                <a:extLst>
                  <a:ext uri="{FF2B5EF4-FFF2-40B4-BE49-F238E27FC236}">
                    <a16:creationId xmlns:a16="http://schemas.microsoft.com/office/drawing/2014/main" id="{CE63FB19-61C8-AC7B-126A-F892A092C48F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995893" y="4440030"/>
                <a:ext cx="581400" cy="68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133" name="Input penna 133">
                <a:extLst>
                  <a:ext uri="{FF2B5EF4-FFF2-40B4-BE49-F238E27FC236}">
                    <a16:creationId xmlns:a16="http://schemas.microsoft.com/office/drawing/2014/main" id="{D9403D0E-0842-473C-DF97-374EB6953C09}"/>
                  </a:ext>
                </a:extLst>
              </p14:cNvPr>
              <p14:cNvContentPartPr/>
              <p14:nvPr/>
            </p14:nvContentPartPr>
            <p14:xfrm>
              <a:off x="5804653" y="5190990"/>
              <a:ext cx="1243800" cy="100800"/>
            </p14:xfrm>
          </p:contentPart>
        </mc:Choice>
        <mc:Fallback>
          <p:pic>
            <p:nvPicPr>
              <p:cNvPr id="133" name="Input penna 133">
                <a:extLst>
                  <a:ext uri="{FF2B5EF4-FFF2-40B4-BE49-F238E27FC236}">
                    <a16:creationId xmlns:a16="http://schemas.microsoft.com/office/drawing/2014/main" id="{D9403D0E-0842-473C-DF97-374EB6953C09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5784133" y="5170543"/>
                <a:ext cx="1284480" cy="1413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143" name="Input penna 143">
                <a:extLst>
                  <a:ext uri="{FF2B5EF4-FFF2-40B4-BE49-F238E27FC236}">
                    <a16:creationId xmlns:a16="http://schemas.microsoft.com/office/drawing/2014/main" id="{88D7B172-B9F1-FA4F-F9D8-3E945D5A8B14}"/>
                  </a:ext>
                </a:extLst>
              </p14:cNvPr>
              <p14:cNvContentPartPr/>
              <p14:nvPr/>
            </p14:nvContentPartPr>
            <p14:xfrm>
              <a:off x="5847133" y="4661790"/>
              <a:ext cx="1227960" cy="90360"/>
            </p14:xfrm>
          </p:contentPart>
        </mc:Choice>
        <mc:Fallback>
          <p:pic>
            <p:nvPicPr>
              <p:cNvPr id="143" name="Input penna 143">
                <a:extLst>
                  <a:ext uri="{FF2B5EF4-FFF2-40B4-BE49-F238E27FC236}">
                    <a16:creationId xmlns:a16="http://schemas.microsoft.com/office/drawing/2014/main" id="{88D7B172-B9F1-FA4F-F9D8-3E945D5A8B14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826619" y="4641270"/>
                <a:ext cx="126359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D5FDAC41-41FF-41C0-96DE-C909265023B5}"/>
              </a:ext>
            </a:extLst>
          </p:cNvPr>
          <p:cNvSpPr txBox="1"/>
          <p:nvPr/>
        </p:nvSpPr>
        <p:spPr>
          <a:xfrm>
            <a:off x="3565495" y="1307292"/>
            <a:ext cx="1177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AOM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253B1542-5637-478A-987A-5E5AFD91AA74}"/>
              </a:ext>
            </a:extLst>
          </p:cNvPr>
          <p:cNvSpPr txBox="1"/>
          <p:nvPr/>
        </p:nvSpPr>
        <p:spPr>
          <a:xfrm>
            <a:off x="3135325" y="6302670"/>
            <a:ext cx="177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DATA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170CCBE1-8169-45A2-A612-2C39AD7B4773}"/>
              </a:ext>
            </a:extLst>
          </p:cNvPr>
          <p:cNvSpPr txBox="1"/>
          <p:nvPr/>
        </p:nvSpPr>
        <p:spPr>
          <a:xfrm>
            <a:off x="3330133" y="4809164"/>
            <a:ext cx="177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MES/MOM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DDD9E57A-B90B-4141-AA1B-7D39DB44C028}"/>
              </a:ext>
            </a:extLst>
          </p:cNvPr>
          <p:cNvSpPr txBox="1"/>
          <p:nvPr/>
        </p:nvSpPr>
        <p:spPr>
          <a:xfrm>
            <a:off x="5021905" y="2863005"/>
            <a:ext cx="177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SUGGESTIONS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03D9122C-3C12-48F5-AF18-4935B89A2CB6}"/>
              </a:ext>
            </a:extLst>
          </p:cNvPr>
          <p:cNvSpPr txBox="1"/>
          <p:nvPr/>
        </p:nvSpPr>
        <p:spPr>
          <a:xfrm>
            <a:off x="5804653" y="4280639"/>
            <a:ext cx="177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SUGGESTIONS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9DBD5E0-F745-4238-B623-46048882B7E7}"/>
              </a:ext>
            </a:extLst>
          </p:cNvPr>
          <p:cNvSpPr txBox="1"/>
          <p:nvPr/>
        </p:nvSpPr>
        <p:spPr>
          <a:xfrm>
            <a:off x="5764013" y="5312908"/>
            <a:ext cx="177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DATA/DECISIONS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95F5CEE6-01DA-4204-BD0F-C82712686C57}"/>
              </a:ext>
            </a:extLst>
          </p:cNvPr>
          <p:cNvSpPr txBox="1"/>
          <p:nvPr/>
        </p:nvSpPr>
        <p:spPr>
          <a:xfrm rot="16417855">
            <a:off x="210309" y="2833253"/>
            <a:ext cx="1772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/>
              <a:t>HISTORY</a:t>
            </a:r>
          </a:p>
        </p:txBody>
      </p:sp>
    </p:spTree>
    <p:extLst>
      <p:ext uri="{BB962C8B-B14F-4D97-AF65-F5344CB8AC3E}">
        <p14:creationId xmlns:p14="http://schemas.microsoft.com/office/powerpoint/2010/main" val="16369213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1F1F8806D942F49A1AC846809CED9AF" ma:contentTypeVersion="4" ma:contentTypeDescription="Creare un nuovo documento." ma:contentTypeScope="" ma:versionID="859bc0edf4c24adc25081bd7e1622f07">
  <xsd:schema xmlns:xsd="http://www.w3.org/2001/XMLSchema" xmlns:xs="http://www.w3.org/2001/XMLSchema" xmlns:p="http://schemas.microsoft.com/office/2006/metadata/properties" xmlns:ns2="7ce3386a-940d-49ae-b7c6-8df4480a0ade" targetNamespace="http://schemas.microsoft.com/office/2006/metadata/properties" ma:root="true" ma:fieldsID="22acdc3b14627406ae48193871f665ab" ns2:_="">
    <xsd:import namespace="7ce3386a-940d-49ae-b7c6-8df4480a0a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e3386a-940d-49ae-b7c6-8df4480a0a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F6EE76E-86AC-44E8-8F80-0E57709C647D}">
  <ds:schemaRefs>
    <ds:schemaRef ds:uri="7ce3386a-940d-49ae-b7c6-8df4480a0ad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5E32844-4D1F-4E79-9B93-6899A80F0C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A1D597-9E39-4479-9DBB-534AE987D96E}">
  <ds:schemaRefs>
    <ds:schemaRef ds:uri="http://schemas.microsoft.com/office/2006/metadata/properties"/>
    <ds:schemaRef ds:uri="http://schemas.microsoft.com/office/infopath/2007/PartnerControls"/>
    <ds:schemaRef ds:uri="http://www.w3.org/2000/xmln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1221</Words>
  <Application>Microsoft Macintosh PowerPoint</Application>
  <PresentationFormat>Widescreen</PresentationFormat>
  <Paragraphs>212</Paragraphs>
  <Slides>25</Slides>
  <Notes>25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Segoe UI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Luigi De Bernardini</dc:creator>
  <cp:lastModifiedBy>Luigi De Bernardini</cp:lastModifiedBy>
  <cp:revision>2</cp:revision>
  <dcterms:created xsi:type="dcterms:W3CDTF">2022-05-23T06:24:28Z</dcterms:created>
  <dcterms:modified xsi:type="dcterms:W3CDTF">2022-05-26T20:06:24Z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0x010100F1F1F8806D942F49A1AC846809CED9AF</vt:lpwstr>
  </property>
</Properties>
</file>