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2" r:id="rId1"/>
    <p:sldMasterId id="2147483683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Helvetica Neue" panose="02000503000000020004" pitchFamily="2" charset="0"/>
      <p:regular r:id="rId13"/>
      <p:bold r:id="rId14"/>
      <p:italic r:id="rId15"/>
      <p:boldItalic r:id="rId16"/>
    </p:embeddedFont>
    <p:embeddedFont>
      <p:font typeface="Helvetica Neue Light" panose="02000403000000020004" pitchFamily="2" charset="0"/>
      <p:regular r:id="rId17"/>
      <p:bold r:id="rId18"/>
      <p:italic r:id="rId19"/>
      <p:boldItalic r:id="rId20"/>
    </p:embeddedFont>
    <p:embeddedFont>
      <p:font typeface="Manrope Medium" pitchFamily="2" charset="0"/>
      <p:regular r:id="rId21"/>
      <p:bold r:id="rId22"/>
    </p:embeddedFont>
    <p:embeddedFont>
      <p:font typeface="Manrope SemiBold" pitchFamily="2" charset="0"/>
      <p:regular r:id="rId23"/>
      <p:bold r:id="rId24"/>
    </p:embeddedFont>
    <p:embeddedFont>
      <p:font typeface="Montserrat SemiBold" panose="020F0502020204030204" pitchFamily="3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>
      <p:cViewPr varScale="1">
        <p:scale>
          <a:sx n="165" d="100"/>
          <a:sy n="165" d="100"/>
        </p:scale>
        <p:origin x="664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1.xml"/><Relationship Id="rId21" Type="http://schemas.openxmlformats.org/officeDocument/2006/relationships/font" Target="fonts/font13.fntdata"/><Relationship Id="rId7" Type="http://schemas.openxmlformats.org/officeDocument/2006/relationships/slide" Target="slides/slide5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030feb8657_1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1030feb8657_1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10445c3713c_2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10445c3713c_2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030feb8657_1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1030feb8657_1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126affef08b_8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126affef08b_8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060e46a137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1060e46a137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AR - New Brand Light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57200" y="1481775"/>
            <a:ext cx="5163900" cy="13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57200" y="3068629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" name="Google Shape;13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457200"/>
            <a:ext cx="1371600" cy="534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Orange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3" name="Google Shape;53;p1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4" name="Google Shape;54;p11"/>
          <p:cNvSpPr txBox="1">
            <a:spLocks noGrp="1"/>
          </p:cNvSpPr>
          <p:nvPr>
            <p:ph type="body" idx="2"/>
          </p:nvPr>
        </p:nvSpPr>
        <p:spPr>
          <a:xfrm>
            <a:off x="4939500" y="371925"/>
            <a:ext cx="3837000" cy="42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8" name="Google Shape;58;p1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9" name="Google Shape;59;p12"/>
          <p:cNvSpPr txBox="1">
            <a:spLocks noGrp="1"/>
          </p:cNvSpPr>
          <p:nvPr>
            <p:ph type="body" idx="2"/>
          </p:nvPr>
        </p:nvSpPr>
        <p:spPr>
          <a:xfrm>
            <a:off x="4939500" y="371925"/>
            <a:ext cx="3837000" cy="42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ECTION_TITLE_AND_DESCRIPTION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3" name="Google Shape;63;p13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body" idx="2"/>
          </p:nvPr>
        </p:nvSpPr>
        <p:spPr>
          <a:xfrm>
            <a:off x="4939500" y="371925"/>
            <a:ext cx="3837000" cy="42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AR - New Brand Light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>
            <a:spLocks noGrp="1"/>
          </p:cNvSpPr>
          <p:nvPr>
            <p:ph type="ctrTitle"/>
          </p:nvPr>
        </p:nvSpPr>
        <p:spPr>
          <a:xfrm>
            <a:off x="457200" y="1481775"/>
            <a:ext cx="5163900" cy="13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ubTitle" idx="1"/>
          </p:nvPr>
        </p:nvSpPr>
        <p:spPr>
          <a:xfrm>
            <a:off x="457200" y="3068629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9" name="Google Shape;7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457200"/>
            <a:ext cx="1371600" cy="534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3" name="Google Shape;83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97238" y="381000"/>
            <a:ext cx="365760" cy="365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body" idx="1"/>
          </p:nvPr>
        </p:nvSpPr>
        <p:spPr>
          <a:xfrm>
            <a:off x="457200" y="137160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0"/>
          <p:cNvSpPr txBox="1">
            <a:spLocks noGrp="1"/>
          </p:cNvSpPr>
          <p:nvPr>
            <p:ph type="body" idx="1"/>
          </p:nvPr>
        </p:nvSpPr>
        <p:spPr>
          <a:xfrm>
            <a:off x="457200" y="1371600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0" name="Google Shape;90;p20"/>
          <p:cNvSpPr txBox="1">
            <a:spLocks noGrp="1"/>
          </p:cNvSpPr>
          <p:nvPr>
            <p:ph type="body" idx="2"/>
          </p:nvPr>
        </p:nvSpPr>
        <p:spPr>
          <a:xfrm>
            <a:off x="4832400" y="1371600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3 columns">
  <p:cSld name="TITLE_AND_TWO_COLUMNS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"/>
          <p:cNvSpPr txBox="1">
            <a:spLocks noGrp="1"/>
          </p:cNvSpPr>
          <p:nvPr>
            <p:ph type="body" idx="1"/>
          </p:nvPr>
        </p:nvSpPr>
        <p:spPr>
          <a:xfrm>
            <a:off x="457200" y="1371600"/>
            <a:ext cx="2209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5" name="Google Shape;95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6" name="Google Shape;96;p2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body" idx="2"/>
          </p:nvPr>
        </p:nvSpPr>
        <p:spPr>
          <a:xfrm>
            <a:off x="3390575" y="1371600"/>
            <a:ext cx="2209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body" idx="3"/>
          </p:nvPr>
        </p:nvSpPr>
        <p:spPr>
          <a:xfrm>
            <a:off x="6450275" y="1371600"/>
            <a:ext cx="2209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7" name="Google Shape;17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97238" y="381000"/>
            <a:ext cx="365760" cy="365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4 columns">
  <p:cSld name="TITLE_AND_TWO_COLUMNS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 txBox="1">
            <a:spLocks noGrp="1"/>
          </p:cNvSpPr>
          <p:nvPr>
            <p:ph type="body" idx="1"/>
          </p:nvPr>
        </p:nvSpPr>
        <p:spPr>
          <a:xfrm>
            <a:off x="457200" y="1371600"/>
            <a:ext cx="1599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1" name="Google Shape;101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2" name="Google Shape;102;p22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body" idx="2"/>
          </p:nvPr>
        </p:nvSpPr>
        <p:spPr>
          <a:xfrm>
            <a:off x="2611625" y="1371600"/>
            <a:ext cx="1599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body" idx="3"/>
          </p:nvPr>
        </p:nvSpPr>
        <p:spPr>
          <a:xfrm>
            <a:off x="4878300" y="1371600"/>
            <a:ext cx="1599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5" name="Google Shape;105;p22"/>
          <p:cNvSpPr txBox="1">
            <a:spLocks noGrp="1"/>
          </p:cNvSpPr>
          <p:nvPr>
            <p:ph type="body" idx="4"/>
          </p:nvPr>
        </p:nvSpPr>
        <p:spPr>
          <a:xfrm>
            <a:off x="7032725" y="1371600"/>
            <a:ext cx="1599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8" name="Google Shape;108;p2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4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1" name="Google Shape;111;p24"/>
          <p:cNvSpPr txBox="1">
            <a:spLocks noGrp="1"/>
          </p:cNvSpPr>
          <p:nvPr>
            <p:ph type="body" idx="1"/>
          </p:nvPr>
        </p:nvSpPr>
        <p:spPr>
          <a:xfrm>
            <a:off x="4572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12" name="Google Shape;112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5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81063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15" name="Google Shape;115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6" name="Google Shape;116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97238" y="381000"/>
            <a:ext cx="365760" cy="365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19" name="Google Shape;119;p26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20" name="Google Shape;120;p26"/>
          <p:cNvSpPr txBox="1">
            <a:spLocks noGrp="1"/>
          </p:cNvSpPr>
          <p:nvPr>
            <p:ph type="body" idx="2"/>
          </p:nvPr>
        </p:nvSpPr>
        <p:spPr>
          <a:xfrm>
            <a:off x="4939500" y="371925"/>
            <a:ext cx="3837000" cy="42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1" name="Google Shape;121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24" name="Google Shape;124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1">
  <p:cSld name="SECTION_HEADER_1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9" name="Google Shape;129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77188" y="381000"/>
            <a:ext cx="685800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9"/>
          <p:cNvSpPr txBox="1">
            <a:spLocks noGrp="1"/>
          </p:cNvSpPr>
          <p:nvPr>
            <p:ph type="ctrTitle"/>
          </p:nvPr>
        </p:nvSpPr>
        <p:spPr>
          <a:xfrm>
            <a:off x="311702" y="744575"/>
            <a:ext cx="6162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1" name="Google Shape;131;p29"/>
          <p:cNvSpPr txBox="1">
            <a:spLocks noGrp="1"/>
          </p:cNvSpPr>
          <p:nvPr>
            <p:ph type="subTitle" idx="1"/>
          </p:nvPr>
        </p:nvSpPr>
        <p:spPr>
          <a:xfrm>
            <a:off x="311700" y="2681725"/>
            <a:ext cx="8520600" cy="15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132" name="Google Shape;132;p29"/>
          <p:cNvPicPr preferRelativeResize="0"/>
          <p:nvPr/>
        </p:nvPicPr>
        <p:blipFill rotWithShape="1">
          <a:blip r:embed="rId3">
            <a:alphaModFix/>
          </a:blip>
          <a:srcRect l="9" r="19"/>
          <a:stretch/>
        </p:blipFill>
        <p:spPr>
          <a:xfrm>
            <a:off x="6400805" y="2628150"/>
            <a:ext cx="2743200" cy="2515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Custom Layout 3">
  <p:cSld name="TITLE_AND_BODY_5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0"/>
          <p:cNvSpPr>
            <a:spLocks noGrp="1"/>
          </p:cNvSpPr>
          <p:nvPr>
            <p:ph type="pic" idx="2"/>
          </p:nvPr>
        </p:nvSpPr>
        <p:spPr>
          <a:xfrm>
            <a:off x="5007768" y="276225"/>
            <a:ext cx="3564900" cy="46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50" rIns="34275" bIns="1715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 Light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R="0" lvl="1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 Light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 Light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 Light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 Light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 Light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 Light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 Light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 Light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135" name="Google Shape;135;p30"/>
          <p:cNvSpPr txBox="1">
            <a:spLocks noGrp="1"/>
          </p:cNvSpPr>
          <p:nvPr>
            <p:ph type="title"/>
          </p:nvPr>
        </p:nvSpPr>
        <p:spPr>
          <a:xfrm>
            <a:off x="1007269" y="1412206"/>
            <a:ext cx="3361500" cy="13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Montserrat SemiBold"/>
              <a:buNone/>
              <a:defRPr sz="2400" b="1" i="0" u="none" strike="noStrike" cap="none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136" name="Google Shape;136;p30"/>
          <p:cNvSpPr txBox="1">
            <a:spLocks noGrp="1"/>
          </p:cNvSpPr>
          <p:nvPr>
            <p:ph type="sldNum" idx="12"/>
          </p:nvPr>
        </p:nvSpPr>
        <p:spPr>
          <a:xfrm>
            <a:off x="4419600" y="4629150"/>
            <a:ext cx="2133600" cy="2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ctr" anchorCtr="0">
            <a:normAutofit/>
          </a:bodyPr>
          <a:lstStyle>
            <a:lvl1pPr marL="0" marR="0" lvl="0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000">
              <a:solidFill>
                <a:schemeClr val="dk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- emotions">
  <p:cSld name="ONE_COLUMN_TEXT_1_2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31"/>
          <p:cNvPicPr preferRelativeResize="0"/>
          <p:nvPr/>
        </p:nvPicPr>
        <p:blipFill rotWithShape="1">
          <a:blip r:embed="rId2">
            <a:alphaModFix/>
          </a:blip>
          <a:srcRect r="9264"/>
          <a:stretch/>
        </p:blipFill>
        <p:spPr>
          <a:xfrm>
            <a:off x="0" y="0"/>
            <a:ext cx="91741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1"/>
          <p:cNvSpPr txBox="1">
            <a:spLocks noGrp="1"/>
          </p:cNvSpPr>
          <p:nvPr>
            <p:ph type="body" idx="1"/>
          </p:nvPr>
        </p:nvSpPr>
        <p:spPr>
          <a:xfrm>
            <a:off x="501700" y="1520025"/>
            <a:ext cx="4458600" cy="294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0" name="Google Shape;140;p31"/>
          <p:cNvSpPr txBox="1">
            <a:spLocks noGrp="1"/>
          </p:cNvSpPr>
          <p:nvPr>
            <p:ph type="sldNum" idx="12"/>
          </p:nvPr>
        </p:nvSpPr>
        <p:spPr>
          <a:xfrm>
            <a:off x="8440558" y="16304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1" name="Google Shape;14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7375" y="4732950"/>
            <a:ext cx="944749" cy="16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31"/>
          <p:cNvSpPr txBox="1">
            <a:spLocks noGrp="1"/>
          </p:cNvSpPr>
          <p:nvPr>
            <p:ph type="title"/>
          </p:nvPr>
        </p:nvSpPr>
        <p:spPr>
          <a:xfrm>
            <a:off x="387900" y="73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1"/>
          <p:cNvSpPr txBox="1">
            <a:spLocks noGrp="1"/>
          </p:cNvSpPr>
          <p:nvPr>
            <p:ph type="subTitle" idx="2"/>
          </p:nvPr>
        </p:nvSpPr>
        <p:spPr>
          <a:xfrm>
            <a:off x="468600" y="923025"/>
            <a:ext cx="40452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457200" y="137160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1">
  <p:cSld name="SECTION_TITLE_AND_DESCRIPTION_1">
    <p:bg>
      <p:bgPr>
        <a:solidFill>
          <a:schemeClr val="dk2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25" y="4734100"/>
            <a:ext cx="944301" cy="1686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3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48" name="Google Shape;148;p3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None/>
              <a:defRPr sz="2100">
                <a:solidFill>
                  <a:schemeClr val="l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49" name="Google Shape;149;p32"/>
          <p:cNvSpPr txBox="1">
            <a:spLocks noGrp="1"/>
          </p:cNvSpPr>
          <p:nvPr>
            <p:ph type="body" idx="2"/>
          </p:nvPr>
        </p:nvSpPr>
        <p:spPr>
          <a:xfrm>
            <a:off x="4939500" y="110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50" name="Google Shape;150;p32"/>
          <p:cNvSpPr txBox="1">
            <a:spLocks noGrp="1"/>
          </p:cNvSpPr>
          <p:nvPr>
            <p:ph type="sldNum" idx="12"/>
          </p:nvPr>
        </p:nvSpPr>
        <p:spPr>
          <a:xfrm>
            <a:off x="8440558" y="16304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1" name="Google Shape;151;p32"/>
          <p:cNvSpPr txBox="1">
            <a:spLocks noGrp="1"/>
          </p:cNvSpPr>
          <p:nvPr>
            <p:ph type="subTitle" idx="3"/>
          </p:nvPr>
        </p:nvSpPr>
        <p:spPr>
          <a:xfrm>
            <a:off x="4808250" y="448050"/>
            <a:ext cx="40452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 and body 1 1">
    <p:bg>
      <p:bgPr>
        <a:solidFill>
          <a:srgbClr val="FFFFFF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363D"/>
              </a:buClr>
              <a:buSzPts val="2700"/>
              <a:buNone/>
              <a:defRPr sz="1100">
                <a:solidFill>
                  <a:srgbClr val="2F363D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363D"/>
              </a:buClr>
              <a:buSzPts val="2100"/>
              <a:buNone/>
              <a:defRPr sz="1100">
                <a:solidFill>
                  <a:srgbClr val="2F363D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363D"/>
              </a:buClr>
              <a:buSzPts val="2100"/>
              <a:buNone/>
              <a:defRPr sz="1100">
                <a:solidFill>
                  <a:srgbClr val="2F363D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363D"/>
              </a:buClr>
              <a:buSzPts val="2100"/>
              <a:buNone/>
              <a:defRPr sz="1100">
                <a:solidFill>
                  <a:srgbClr val="2F363D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363D"/>
              </a:buClr>
              <a:buSzPts val="2100"/>
              <a:buNone/>
              <a:defRPr sz="1100">
                <a:solidFill>
                  <a:srgbClr val="2F363D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363D"/>
              </a:buClr>
              <a:buSzPts val="2100"/>
              <a:buNone/>
              <a:defRPr sz="1100">
                <a:solidFill>
                  <a:srgbClr val="2F363D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363D"/>
              </a:buClr>
              <a:buSzPts val="2100"/>
              <a:buNone/>
              <a:defRPr sz="1100">
                <a:solidFill>
                  <a:srgbClr val="2F363D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363D"/>
              </a:buClr>
              <a:buSzPts val="2100"/>
              <a:buNone/>
              <a:defRPr sz="1100">
                <a:solidFill>
                  <a:srgbClr val="2F363D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363D"/>
              </a:buClr>
              <a:buSzPts val="2100"/>
              <a:buNone/>
              <a:defRPr sz="1100">
                <a:solidFill>
                  <a:srgbClr val="2F363D"/>
                </a:solidFill>
              </a:defRPr>
            </a:lvl9pPr>
          </a:lstStyle>
          <a:p>
            <a:endParaRPr/>
          </a:p>
        </p:txBody>
      </p:sp>
      <p:sp>
        <p:nvSpPr>
          <p:cNvPr id="154" name="Google Shape;154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363D"/>
              </a:buClr>
              <a:buSzPts val="1400"/>
              <a:buChar char="●"/>
              <a:defRPr sz="1100">
                <a:solidFill>
                  <a:srgbClr val="2F363D"/>
                </a:solidFill>
              </a:defRPr>
            </a:lvl1pPr>
            <a:lvl2pPr marL="914400" lvl="1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2F363D"/>
              </a:buClr>
              <a:buSzPts val="1100"/>
              <a:buChar char="○"/>
              <a:defRPr sz="1100">
                <a:solidFill>
                  <a:srgbClr val="2F363D"/>
                </a:solidFill>
              </a:defRPr>
            </a:lvl2pPr>
            <a:lvl3pPr marL="1371600" lvl="2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2F363D"/>
              </a:buClr>
              <a:buSzPts val="1100"/>
              <a:buChar char="■"/>
              <a:defRPr sz="1100">
                <a:solidFill>
                  <a:srgbClr val="2F363D"/>
                </a:solidFill>
              </a:defRPr>
            </a:lvl3pPr>
            <a:lvl4pPr marL="1828800" lvl="3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2F363D"/>
              </a:buClr>
              <a:buSzPts val="1100"/>
              <a:buChar char="●"/>
              <a:defRPr sz="1100">
                <a:solidFill>
                  <a:srgbClr val="2F363D"/>
                </a:solidFill>
              </a:defRPr>
            </a:lvl4pPr>
            <a:lvl5pPr marL="2286000" lvl="4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2F363D"/>
              </a:buClr>
              <a:buSzPts val="1100"/>
              <a:buChar char="○"/>
              <a:defRPr sz="1100">
                <a:solidFill>
                  <a:srgbClr val="2F363D"/>
                </a:solidFill>
              </a:defRPr>
            </a:lvl5pPr>
            <a:lvl6pPr marL="2743200" lvl="5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2F363D"/>
              </a:buClr>
              <a:buSzPts val="1100"/>
              <a:buChar char="■"/>
              <a:defRPr sz="1100">
                <a:solidFill>
                  <a:srgbClr val="2F363D"/>
                </a:solidFill>
              </a:defRPr>
            </a:lvl6pPr>
            <a:lvl7pPr marL="3200400" lvl="6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2F363D"/>
              </a:buClr>
              <a:buSzPts val="1100"/>
              <a:buChar char="●"/>
              <a:defRPr sz="1100">
                <a:solidFill>
                  <a:srgbClr val="2F363D"/>
                </a:solidFill>
              </a:defRPr>
            </a:lvl7pPr>
            <a:lvl8pPr marL="3657600" lvl="7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2F363D"/>
              </a:buClr>
              <a:buSzPts val="1100"/>
              <a:buChar char="○"/>
              <a:defRPr sz="1100">
                <a:solidFill>
                  <a:srgbClr val="2F363D"/>
                </a:solidFill>
              </a:defRPr>
            </a:lvl8pPr>
            <a:lvl9pPr marL="4114800" lvl="8" indent="-29845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rgbClr val="2F363D"/>
              </a:buClr>
              <a:buSzPts val="1100"/>
              <a:buChar char="■"/>
              <a:defRPr sz="1100">
                <a:solidFill>
                  <a:srgbClr val="2F363D"/>
                </a:solidFill>
              </a:defRPr>
            </a:lvl9pPr>
          </a:lstStyle>
          <a:p>
            <a:endParaRPr/>
          </a:p>
        </p:txBody>
      </p:sp>
      <p:sp>
        <p:nvSpPr>
          <p:cNvPr id="155" name="Google Shape;155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DA5"/>
              </a:buClr>
              <a:buSzPts val="700"/>
              <a:buFont typeface="Calibri"/>
              <a:buNone/>
              <a:defRPr sz="700" b="0" i="0" u="none" strike="noStrike" cap="none">
                <a:solidFill>
                  <a:srgbClr val="959DA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DA5"/>
              </a:buClr>
              <a:buSzPts val="700"/>
              <a:buFont typeface="Calibri"/>
              <a:buNone/>
              <a:defRPr sz="700" b="0" i="0" u="none" strike="noStrike" cap="none">
                <a:solidFill>
                  <a:srgbClr val="959DA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DA5"/>
              </a:buClr>
              <a:buSzPts val="700"/>
              <a:buFont typeface="Calibri"/>
              <a:buNone/>
              <a:defRPr sz="700" b="0" i="0" u="none" strike="noStrike" cap="none">
                <a:solidFill>
                  <a:srgbClr val="959DA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DA5"/>
              </a:buClr>
              <a:buSzPts val="700"/>
              <a:buFont typeface="Calibri"/>
              <a:buNone/>
              <a:defRPr sz="700" b="0" i="0" u="none" strike="noStrike" cap="none">
                <a:solidFill>
                  <a:srgbClr val="959DA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DA5"/>
              </a:buClr>
              <a:buSzPts val="700"/>
              <a:buFont typeface="Calibri"/>
              <a:buNone/>
              <a:defRPr sz="700" b="0" i="0" u="none" strike="noStrike" cap="none">
                <a:solidFill>
                  <a:srgbClr val="959DA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DA5"/>
              </a:buClr>
              <a:buSzPts val="700"/>
              <a:buFont typeface="Calibri"/>
              <a:buNone/>
              <a:defRPr sz="700" b="0" i="0" u="none" strike="noStrike" cap="none">
                <a:solidFill>
                  <a:srgbClr val="959DA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DA5"/>
              </a:buClr>
              <a:buSzPts val="700"/>
              <a:buFont typeface="Calibri"/>
              <a:buNone/>
              <a:defRPr sz="700" b="0" i="0" u="none" strike="noStrike" cap="none">
                <a:solidFill>
                  <a:srgbClr val="959DA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DA5"/>
              </a:buClr>
              <a:buSzPts val="700"/>
              <a:buFont typeface="Calibri"/>
              <a:buNone/>
              <a:defRPr sz="700" b="0" i="0" u="none" strike="noStrike" cap="none">
                <a:solidFill>
                  <a:srgbClr val="959DA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DA5"/>
              </a:buClr>
              <a:buSzPts val="700"/>
              <a:buFont typeface="Calibri"/>
              <a:buNone/>
              <a:defRPr sz="700" b="0" i="0" u="none" strike="noStrike" cap="none">
                <a:solidFill>
                  <a:srgbClr val="959DA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6" name="Google Shape;156;p33" descr="github-mark-dark.png"/>
          <p:cNvPicPr preferRelativeResize="0"/>
          <p:nvPr/>
        </p:nvPicPr>
        <p:blipFill rotWithShape="1">
          <a:blip r:embed="rId2">
            <a:alphaModFix amt="18000"/>
          </a:blip>
          <a:srcRect/>
          <a:stretch/>
        </p:blipFill>
        <p:spPr>
          <a:xfrm>
            <a:off x="152400" y="4663208"/>
            <a:ext cx="336150" cy="327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ECTION_TITLE_AND_DESCRIPTION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body" idx="2"/>
          </p:nvPr>
        </p:nvSpPr>
        <p:spPr>
          <a:xfrm>
            <a:off x="4939500" y="371925"/>
            <a:ext cx="3837000" cy="42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">
  <p:cSld name="CUSTOM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6"/>
          <p:cNvSpPr txBox="1">
            <a:spLocks noGrp="1"/>
          </p:cNvSpPr>
          <p:nvPr>
            <p:ph type="title"/>
          </p:nvPr>
        </p:nvSpPr>
        <p:spPr>
          <a:xfrm>
            <a:off x="997500" y="2926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36"/>
          <p:cNvSpPr/>
          <p:nvPr/>
        </p:nvSpPr>
        <p:spPr>
          <a:xfrm>
            <a:off x="25" y="1225800"/>
            <a:ext cx="9144000" cy="4632000"/>
          </a:xfrm>
          <a:prstGeom prst="flowChartAlternateProcess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457200" y="1371600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371600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3 columns">
  <p:cSld name="TITLE_AND_TWO_COLUMNS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body" idx="1"/>
          </p:nvPr>
        </p:nvSpPr>
        <p:spPr>
          <a:xfrm>
            <a:off x="457200" y="1371600"/>
            <a:ext cx="2209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2"/>
          </p:nvPr>
        </p:nvSpPr>
        <p:spPr>
          <a:xfrm>
            <a:off x="3390575" y="1371600"/>
            <a:ext cx="2209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3"/>
          </p:nvPr>
        </p:nvSpPr>
        <p:spPr>
          <a:xfrm>
            <a:off x="6450275" y="1371600"/>
            <a:ext cx="2209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4 columns">
  <p:cSld name="TITLE_AND_TWO_COLUMNS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57200" y="1371600"/>
            <a:ext cx="1599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2"/>
          </p:nvPr>
        </p:nvSpPr>
        <p:spPr>
          <a:xfrm>
            <a:off x="2611625" y="1371600"/>
            <a:ext cx="1599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3"/>
          </p:nvPr>
        </p:nvSpPr>
        <p:spPr>
          <a:xfrm>
            <a:off x="4878300" y="1371600"/>
            <a:ext cx="1599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4"/>
          </p:nvPr>
        </p:nvSpPr>
        <p:spPr>
          <a:xfrm>
            <a:off x="7032725" y="1371600"/>
            <a:ext cx="1599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1"/>
          </p:nvPr>
        </p:nvSpPr>
        <p:spPr>
          <a:xfrm>
            <a:off x="4572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81063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49" name="Google Shape;49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0" name="Google Shape;50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97238" y="381000"/>
            <a:ext cx="365760" cy="365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17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nrope Medium"/>
              <a:buNone/>
              <a:defRPr sz="2800"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 SemiBold"/>
              <a:buChar char="●"/>
              <a:defRPr sz="1800">
                <a:solidFill>
                  <a:schemeClr val="dk1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 SemiBold"/>
              <a:buChar char="○"/>
              <a:defRPr>
                <a:solidFill>
                  <a:schemeClr val="dk1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■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●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○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■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●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○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■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nrope Medium"/>
              <a:buNone/>
              <a:defRPr sz="2800"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 SemiBold"/>
              <a:buChar char="●"/>
              <a:defRPr sz="1800">
                <a:solidFill>
                  <a:schemeClr val="dk1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 SemiBold"/>
              <a:buChar char="○"/>
              <a:defRPr>
                <a:solidFill>
                  <a:schemeClr val="dk1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■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●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○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■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●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○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■"/>
              <a:defRPr>
                <a:solidFill>
                  <a:schemeClr val="dk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7"/>
          <p:cNvSpPr txBox="1"/>
          <p:nvPr/>
        </p:nvSpPr>
        <p:spPr>
          <a:xfrm>
            <a:off x="551275" y="167500"/>
            <a:ext cx="7006200" cy="661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What are </a:t>
            </a:r>
            <a:r>
              <a:rPr lang="en" sz="3100" dirty="0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the </a:t>
            </a:r>
            <a:r>
              <a:rPr lang="en" sz="3100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biggest differences </a:t>
            </a:r>
            <a:endParaRPr sz="3100" dirty="0">
              <a:solidFill>
                <a:schemeClr val="lt1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8"/>
          <p:cNvSpPr txBox="1">
            <a:spLocks noGrp="1"/>
          </p:cNvSpPr>
          <p:nvPr>
            <p:ph type="subTitle" idx="1"/>
          </p:nvPr>
        </p:nvSpPr>
        <p:spPr>
          <a:xfrm>
            <a:off x="82350" y="2212700"/>
            <a:ext cx="4462500" cy="10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1"/>
                </a:solidFill>
              </a:rPr>
              <a:t>Recruiting in Web3</a:t>
            </a:r>
            <a:endParaRPr sz="1300">
              <a:solidFill>
                <a:schemeClr val="accent1"/>
              </a:solidFill>
            </a:endParaRPr>
          </a:p>
        </p:txBody>
      </p:sp>
      <p:pic>
        <p:nvPicPr>
          <p:cNvPr id="176" name="Google Shape;176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65114" y="0"/>
            <a:ext cx="4572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9"/>
          <p:cNvSpPr txBox="1"/>
          <p:nvPr/>
        </p:nvSpPr>
        <p:spPr>
          <a:xfrm>
            <a:off x="451050" y="518250"/>
            <a:ext cx="3123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sp>
        <p:nvSpPr>
          <p:cNvPr id="182" name="Google Shape;182;p39"/>
          <p:cNvSpPr txBox="1"/>
          <p:nvPr/>
        </p:nvSpPr>
        <p:spPr>
          <a:xfrm>
            <a:off x="345225" y="1841000"/>
            <a:ext cx="26454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Manrope SemiBold"/>
                <a:ea typeface="Manrope SemiBold"/>
                <a:cs typeface="Manrope SemiBold"/>
                <a:sym typeface="Manrope SemiBold"/>
              </a:rPr>
              <a:t>Agenda</a:t>
            </a:r>
            <a:endParaRPr sz="2800"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0"/>
          <p:cNvSpPr txBox="1"/>
          <p:nvPr/>
        </p:nvSpPr>
        <p:spPr>
          <a:xfrm>
            <a:off x="218700" y="1742050"/>
            <a:ext cx="4346400" cy="141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en" sz="2200">
                <a:solidFill>
                  <a:srgbClr val="3F4246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Recruiting at NEAR Foundation</a:t>
            </a:r>
            <a:endParaRPr sz="2200">
              <a:solidFill>
                <a:srgbClr val="3F4246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pic>
        <p:nvPicPr>
          <p:cNvPr id="188" name="Google Shape;188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65114" y="0"/>
            <a:ext cx="4572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NEAR New Brand">
  <a:themeElements>
    <a:clrScheme name="Simple Light">
      <a:dk1>
        <a:srgbClr val="262626"/>
      </a:dk1>
      <a:lt1>
        <a:srgbClr val="FFFFFF"/>
      </a:lt1>
      <a:dk2>
        <a:srgbClr val="3F4246"/>
      </a:dk2>
      <a:lt2>
        <a:srgbClr val="F5F5F5"/>
      </a:lt2>
      <a:accent1>
        <a:srgbClr val="5F8AFA"/>
      </a:accent1>
      <a:accent2>
        <a:srgbClr val="A463B0"/>
      </a:accent2>
      <a:accent3>
        <a:srgbClr val="4FD1D9"/>
      </a:accent3>
      <a:accent4>
        <a:srgbClr val="6B6EF9"/>
      </a:accent4>
      <a:accent5>
        <a:srgbClr val="E3935B"/>
      </a:accent5>
      <a:accent6>
        <a:srgbClr val="AAD055"/>
      </a:accent6>
      <a:hlink>
        <a:srgbClr val="5F8AF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AR New Brand">
  <a:themeElements>
    <a:clrScheme name="Simple Light">
      <a:dk1>
        <a:srgbClr val="262626"/>
      </a:dk1>
      <a:lt1>
        <a:srgbClr val="FFFFFF"/>
      </a:lt1>
      <a:dk2>
        <a:srgbClr val="3F4246"/>
      </a:dk2>
      <a:lt2>
        <a:srgbClr val="F5F5F5"/>
      </a:lt2>
      <a:accent1>
        <a:srgbClr val="5F8AFA"/>
      </a:accent1>
      <a:accent2>
        <a:srgbClr val="A463B0"/>
      </a:accent2>
      <a:accent3>
        <a:srgbClr val="4FD1D9"/>
      </a:accent3>
      <a:accent4>
        <a:srgbClr val="6B6EF9"/>
      </a:accent4>
      <a:accent5>
        <a:srgbClr val="E3935B"/>
      </a:accent5>
      <a:accent6>
        <a:srgbClr val="AAD055"/>
      </a:accent6>
      <a:hlink>
        <a:srgbClr val="5F8AF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</Words>
  <Application>Microsoft Macintosh PowerPoint</Application>
  <PresentationFormat>On-screen Show (16:9)</PresentationFormat>
  <Paragraphs>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Helvetica Neue</vt:lpstr>
      <vt:lpstr>Manrope SemiBold</vt:lpstr>
      <vt:lpstr>Helvetica Neue Light</vt:lpstr>
      <vt:lpstr>Calibri</vt:lpstr>
      <vt:lpstr>Arial</vt:lpstr>
      <vt:lpstr>Manrope Medium</vt:lpstr>
      <vt:lpstr>Montserrat SemiBold</vt:lpstr>
      <vt:lpstr>NEAR New Brand</vt:lpstr>
      <vt:lpstr>NEAR New Brand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Kem Boggs</cp:lastModifiedBy>
  <cp:revision>1</cp:revision>
  <dcterms:modified xsi:type="dcterms:W3CDTF">2022-05-01T22:50:11Z</dcterms:modified>
</cp:coreProperties>
</file>