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presentation.xml" ContentType="application/vnd.openxmlformats-officedocument.presentationml.presentation.main+xml"/>
  <Override PartName="/ppt/notesMasters/notesMaster1.xml" ContentType="application/vnd.openxmlformats-officedocument.presentationml.notesMaster+xml"/>
  <Override PartName="/ppt/notesMasters/_rels/notesMaster1.xml.rels" ContentType="application/vnd.openxmlformats-package.relationship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_rels/slideMaster1.xml.rels" ContentType="application/vnd.openxmlformats-package.relationships+xml"/>
  <Override PartName="/ppt/slideMasters/_rels/slideMaster2.xml.rels" ContentType="application/vnd.openxmlformats-package.relationships+xml"/>
  <Override PartName="/ppt/slideMasters/_rels/slideMaster3.xml.rels" ContentType="application/vnd.openxmlformats-package.relationships+xml"/>
  <Override PartName="/ppt/slideMasters/_rels/slideMaster4.xml.rels" ContentType="application/vnd.openxmlformats-package.relationships+xml"/>
  <Override PartName="/ppt/slideMasters/_rels/slideMaster5.xml.rels" ContentType="application/vnd.openxmlformats-package.relationships+xml"/>
  <Override PartName="/ppt/slideMasters/_rels/slideMaster6.xml.rels" ContentType="application/vnd.openxmlformats-package.relationships+xml"/>
  <Override PartName="/ppt/slideMasters/_rels/slideMaster7.xml.rels" ContentType="application/vnd.openxmlformats-package.relationships+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notesSlides/notesSlide93.xml" ContentType="application/vnd.openxmlformats-officedocument.presentationml.notesSlide+xml"/>
  <Override PartName="/ppt/notesSlides/notesSlide13.xml" ContentType="application/vnd.openxmlformats-officedocument.presentationml.notesSlide+xml"/>
  <Override PartName="/ppt/notesSlides/_rels/notesSlide93.xml.rels" ContentType="application/vnd.openxmlformats-package.relationships+xml"/>
  <Override PartName="/ppt/notesSlides/_rels/notesSlide13.xml.rels" ContentType="application/vnd.openxmlformats-package.relationships+xml"/>
  <Override PartName="/ppt/notesSlides/_rels/notesSlide54.xml.rels" ContentType="application/vnd.openxmlformats-package.relationships+xml"/>
  <Override PartName="/ppt/notesSlides/_rels/notesSlide118.xml.rels" ContentType="application/vnd.openxmlformats-package.relationships+xml"/>
  <Override PartName="/ppt/notesSlides/_rels/notesSlide156.xml.rels" ContentType="application/vnd.openxmlformats-package.relationships+xml"/>
  <Override PartName="/ppt/notesSlides/_rels/notesSlide143.xml.rels" ContentType="application/vnd.openxmlformats-package.relationships+xml"/>
  <Override PartName="/ppt/notesSlides/_rels/notesSlide153.xml.rels" ContentType="application/vnd.openxmlformats-package.relationships+xml"/>
  <Override PartName="/ppt/notesSlides/_rels/notesSlide193.xml.rels" ContentType="application/vnd.openxmlformats-package.relationships+xml"/>
  <Override PartName="/ppt/notesSlides/_rels/notesSlide194.xml.rels" ContentType="application/vnd.openxmlformats-package.relationships+xml"/>
  <Override PartName="/ppt/notesSlides/_rels/notesSlide205.xml.rels" ContentType="application/vnd.openxmlformats-package.relationships+xml"/>
  <Override PartName="/ppt/notesSlides/_rels/notesSlide206.xml.rels" ContentType="application/vnd.openxmlformats-package.relationships+xml"/>
  <Override PartName="/ppt/notesSlides/notesSlide156.xml" ContentType="application/vnd.openxmlformats-officedocument.presentationml.notesSlide+xml"/>
  <Override PartName="/ppt/notesSlides/notesSlide143.xml" ContentType="application/vnd.openxmlformats-officedocument.presentationml.notesSlide+xml"/>
  <Override PartName="/ppt/notesSlides/notesSlide54.xml" ContentType="application/vnd.openxmlformats-officedocument.presentationml.notesSlide+xml"/>
  <Override PartName="/ppt/notesSlides/notesSlide118.xml" ContentType="application/vnd.openxmlformats-officedocument.presentationml.notesSlide+xml"/>
  <Override PartName="/ppt/notesSlides/notesSlide153.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205.xml" ContentType="application/vnd.openxmlformats-officedocument.presentationml.notesSlide+xml"/>
  <Override PartName="/ppt/notesSlides/notesSlide206.xml" ContentType="application/vnd.openxmlformats-officedocument.presentationml.notesSlide+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slideLayouts/slideLayout39.xml" ContentType="application/vnd.openxmlformats-officedocument.presentationml.slideLayout+xml"/>
  <Override PartName="/ppt/slideLayouts/slideLayout9.xml" ContentType="application/vnd.openxmlformats-officedocument.presentationml.slideLayout+xml"/>
  <Override PartName="/ppt/slideLayouts/slideLayout31.xml" ContentType="application/vnd.openxmlformats-officedocument.presentationml.slideLayout+xml"/>
  <Override PartName="/ppt/slideLayouts/slideLayout1.xml" ContentType="application/vnd.openxmlformats-officedocument.presentationml.slideLayout+xml"/>
  <Override PartName="/ppt/slideLayouts/slideLayout32.xml" ContentType="application/vnd.openxmlformats-officedocument.presentationml.slideLayout+xml"/>
  <Override PartName="/ppt/slideLayouts/slideLayout2.xml" ContentType="application/vnd.openxmlformats-officedocument.presentationml.slideLayout+xml"/>
  <Override PartName="/ppt/slideLayouts/slideLayout33.xml" ContentType="application/vnd.openxmlformats-officedocument.presentationml.slideLayout+xml"/>
  <Override PartName="/ppt/slideLayouts/slideLayout3.xml" ContentType="application/vnd.openxmlformats-officedocument.presentationml.slideLayout+xml"/>
  <Override PartName="/ppt/slideLayouts/slideLayout34.xml" ContentType="application/vnd.openxmlformats-officedocument.presentationml.slideLayout+xml"/>
  <Override PartName="/ppt/slideLayouts/slideLayout4.xml" ContentType="application/vnd.openxmlformats-officedocument.presentationml.slideLayout+xml"/>
  <Override PartName="/ppt/slideLayouts/slideLayout35.xml" ContentType="application/vnd.openxmlformats-officedocument.presentationml.slideLayout+xml"/>
  <Override PartName="/ppt/slideLayouts/slideLayout5.xml" ContentType="application/vnd.openxmlformats-officedocument.presentationml.slideLayout+xml"/>
  <Override PartName="/ppt/slideLayouts/slideLayout36.xml" ContentType="application/vnd.openxmlformats-officedocument.presentationml.slideLayout+xml"/>
  <Override PartName="/ppt/slideLayouts/slideLayout6.xml" ContentType="application/vnd.openxmlformats-officedocument.presentationml.slideLayout+xml"/>
  <Override PartName="/ppt/slideLayouts/slideLayout37.xml" ContentType="application/vnd.openxmlformats-officedocument.presentationml.slideLayout+xml"/>
  <Override PartName="/ppt/slideLayouts/slideLayout7.xml" ContentType="application/vnd.openxmlformats-officedocument.presentationml.slideLayout+xml"/>
  <Override PartName="/ppt/slideLayouts/slideLayout38.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_rels/slideLayout9.xml.rels" ContentType="application/vnd.openxmlformats-package.relationships+xml"/>
  <Override PartName="/ppt/slideLayouts/_rels/slideLayout53.xml.rels" ContentType="application/vnd.openxmlformats-package.relationships+xml"/>
  <Override PartName="/ppt/slideLayouts/_rels/slideLayout1.xml.rels" ContentType="application/vnd.openxmlformats-package.relationships+xml"/>
  <Override PartName="/ppt/slideLayouts/_rels/slideLayout54.xml.rels" ContentType="application/vnd.openxmlformats-package.relationships+xml"/>
  <Override PartName="/ppt/slideLayouts/_rels/slideLayout2.xml.rels" ContentType="application/vnd.openxmlformats-package.relationships+xml"/>
  <Override PartName="/ppt/slideLayouts/_rels/slideLayout55.xml.rels" ContentType="application/vnd.openxmlformats-package.relationships+xml"/>
  <Override PartName="/ppt/slideLayouts/_rels/slideLayout3.xml.rels" ContentType="application/vnd.openxmlformats-package.relationships+xml"/>
  <Override PartName="/ppt/slideLayouts/_rels/slideLayout56.xml.rels" ContentType="application/vnd.openxmlformats-package.relationships+xml"/>
  <Override PartName="/ppt/slideLayouts/_rels/slideLayout4.xml.rels" ContentType="application/vnd.openxmlformats-package.relationships+xml"/>
  <Override PartName="/ppt/slideLayouts/_rels/slideLayout57.xml.rels" ContentType="application/vnd.openxmlformats-package.relationships+xml"/>
  <Override PartName="/ppt/slideLayouts/_rels/slideLayout5.xml.rels" ContentType="application/vnd.openxmlformats-package.relationships+xml"/>
  <Override PartName="/ppt/slideLayouts/_rels/slideLayout58.xml.rels" ContentType="application/vnd.openxmlformats-package.relationships+xml"/>
  <Override PartName="/ppt/slideLayouts/_rels/slideLayout6.xml.rels" ContentType="application/vnd.openxmlformats-package.relationships+xml"/>
  <Override PartName="/ppt/slideLayouts/_rels/slideLayout59.xml.rels" ContentType="application/vnd.openxmlformats-package.relationships+xml"/>
  <Override PartName="/ppt/slideLayouts/_rels/slideLayout7.xml.rels" ContentType="application/vnd.openxmlformats-package.relationships+xml"/>
  <Override PartName="/ppt/slideLayouts/_rels/slideLayout8.xml.rels" ContentType="application/vnd.openxmlformats-package.relationships+xml"/>
  <Override PartName="/ppt/slideLayouts/_rels/slideLayout10.xml.rels" ContentType="application/vnd.openxmlformats-package.relationships+xml"/>
  <Override PartName="/ppt/slideLayouts/_rels/slideLayout11.xml.rels" ContentType="application/vnd.openxmlformats-package.relationships+xml"/>
  <Override PartName="/ppt/slideLayouts/_rels/slideLayout12.xml.rels" ContentType="application/vnd.openxmlformats-package.relationships+xml"/>
  <Override PartName="/ppt/slideLayouts/_rels/slideLayout13.xml.rels" ContentType="application/vnd.openxmlformats-package.relationships+xml"/>
  <Override PartName="/ppt/slideLayouts/_rels/slideLayout14.xml.rels" ContentType="application/vnd.openxmlformats-package.relationships+xml"/>
  <Override PartName="/ppt/slideLayouts/_rels/slideLayout15.xml.rels" ContentType="application/vnd.openxmlformats-package.relationships+xml"/>
  <Override PartName="/ppt/slideLayouts/_rels/slideLayout16.xml.rels" ContentType="application/vnd.openxmlformats-package.relationships+xml"/>
  <Override PartName="/ppt/slideLayouts/_rels/slideLayout17.xml.rels" ContentType="application/vnd.openxmlformats-package.relationships+xml"/>
  <Override PartName="/ppt/slideLayouts/_rels/slideLayout18.xml.rels" ContentType="application/vnd.openxmlformats-package.relationships+xml"/>
  <Override PartName="/ppt/slideLayouts/_rels/slideLayout19.xml.rels" ContentType="application/vnd.openxmlformats-package.relationships+xml"/>
  <Override PartName="/ppt/slideLayouts/_rels/slideLayout20.xml.rels" ContentType="application/vnd.openxmlformats-package.relationships+xml"/>
  <Override PartName="/ppt/slideLayouts/_rels/slideLayout21.xml.rels" ContentType="application/vnd.openxmlformats-package.relationships+xml"/>
  <Override PartName="/ppt/slideLayouts/_rels/slideLayout22.xml.rels" ContentType="application/vnd.openxmlformats-package.relationships+xml"/>
  <Override PartName="/ppt/slideLayouts/_rels/slideLayout23.xml.rels" ContentType="application/vnd.openxmlformats-package.relationships+xml"/>
  <Override PartName="/ppt/slideLayouts/_rels/slideLayout24.xml.rels" ContentType="application/vnd.openxmlformats-package.relationships+xml"/>
  <Override PartName="/ppt/slideLayouts/_rels/slideLayout25.xml.rels" ContentType="application/vnd.openxmlformats-package.relationships+xml"/>
  <Override PartName="/ppt/slideLayouts/_rels/slideLayout26.xml.rels" ContentType="application/vnd.openxmlformats-package.relationships+xml"/>
  <Override PartName="/ppt/slideLayouts/_rels/slideLayout27.xml.rels" ContentType="application/vnd.openxmlformats-package.relationships+xml"/>
  <Override PartName="/ppt/slideLayouts/_rels/slideLayout28.xml.rels" ContentType="application/vnd.openxmlformats-package.relationships+xml"/>
  <Override PartName="/ppt/slideLayouts/_rels/slideLayout29.xml.rels" ContentType="application/vnd.openxmlformats-package.relationships+xml"/>
  <Override PartName="/ppt/slideLayouts/_rels/slideLayout30.xml.rels" ContentType="application/vnd.openxmlformats-package.relationships+xml"/>
  <Override PartName="/ppt/slideLayouts/_rels/slideLayout31.xml.rels" ContentType="application/vnd.openxmlformats-package.relationships+xml"/>
  <Override PartName="/ppt/slideLayouts/_rels/slideLayout32.xml.rels" ContentType="application/vnd.openxmlformats-package.relationships+xml"/>
  <Override PartName="/ppt/slideLayouts/_rels/slideLayout33.xml.rels" ContentType="application/vnd.openxmlformats-package.relationships+xml"/>
  <Override PartName="/ppt/slideLayouts/_rels/slideLayout34.xml.rels" ContentType="application/vnd.openxmlformats-package.relationships+xml"/>
  <Override PartName="/ppt/slideLayouts/_rels/slideLayout35.xml.rels" ContentType="application/vnd.openxmlformats-package.relationships+xml"/>
  <Override PartName="/ppt/slideLayouts/_rels/slideLayout36.xml.rels" ContentType="application/vnd.openxmlformats-package.relationships+xml"/>
  <Override PartName="/ppt/slideLayouts/_rels/slideLayout37.xml.rels" ContentType="application/vnd.openxmlformats-package.relationships+xml"/>
  <Override PartName="/ppt/slideLayouts/_rels/slideLayout38.xml.rels" ContentType="application/vnd.openxmlformats-package.relationships+xml"/>
  <Override PartName="/ppt/slideLayouts/_rels/slideLayout39.xml.rels" ContentType="application/vnd.openxmlformats-package.relationships+xml"/>
  <Override PartName="/ppt/slideLayouts/_rels/slideLayout40.xml.rels" ContentType="application/vnd.openxmlformats-package.relationships+xml"/>
  <Override PartName="/ppt/slideLayouts/_rels/slideLayout41.xml.rels" ContentType="application/vnd.openxmlformats-package.relationships+xml"/>
  <Override PartName="/ppt/slideLayouts/_rels/slideLayout42.xml.rels" ContentType="application/vnd.openxmlformats-package.relationships+xml"/>
  <Override PartName="/ppt/slideLayouts/_rels/slideLayout43.xml.rels" ContentType="application/vnd.openxmlformats-package.relationships+xml"/>
  <Override PartName="/ppt/slideLayouts/_rels/slideLayout44.xml.rels" ContentType="application/vnd.openxmlformats-package.relationships+xml"/>
  <Override PartName="/ppt/slideLayouts/_rels/slideLayout45.xml.rels" ContentType="application/vnd.openxmlformats-package.relationships+xml"/>
  <Override PartName="/ppt/slideLayouts/_rels/slideLayout46.xml.rels" ContentType="application/vnd.openxmlformats-package.relationships+xml"/>
  <Override PartName="/ppt/slideLayouts/_rels/slideLayout47.xml.rels" ContentType="application/vnd.openxmlformats-package.relationships+xml"/>
  <Override PartName="/ppt/slideLayouts/_rels/slideLayout48.xml.rels" ContentType="application/vnd.openxmlformats-package.relationships+xml"/>
  <Override PartName="/ppt/slideLayouts/_rels/slideLayout49.xml.rels" ContentType="application/vnd.openxmlformats-package.relationships+xml"/>
  <Override PartName="/ppt/slideLayouts/_rels/slideLayout50.xml.rels" ContentType="application/vnd.openxmlformats-package.relationships+xml"/>
  <Override PartName="/ppt/slideLayouts/_rels/slideLayout51.xml.rels" ContentType="application/vnd.openxmlformats-package.relationships+xml"/>
  <Override PartName="/ppt/slideLayouts/_rels/slideLayout52.xml.rels" ContentType="application/vnd.openxmlformats-package.relationships+xml"/>
  <Override PartName="/ppt/slideLayouts/_rels/slideLayout60.xml.rels" ContentType="application/vnd.openxmlformats-package.relationships+xml"/>
  <Override PartName="/ppt/slideLayouts/_rels/slideLayout61.xml.rels" ContentType="application/vnd.openxmlformats-package.relationships+xml"/>
  <Override PartName="/ppt/slideLayouts/_rels/slideLayout62.xml.rels" ContentType="application/vnd.openxmlformats-package.relationships+xml"/>
  <Override PartName="/ppt/slideLayouts/_rels/slideLayout63.xml.rels" ContentType="application/vnd.openxmlformats-package.relationships+xml"/>
  <Override PartName="/ppt/slideLayouts/_rels/slideLayout64.xml.rels" ContentType="application/vnd.openxmlformats-package.relationships+xml"/>
  <Override PartName="/ppt/slideLayouts/_rels/slideLayout65.xml.rels" ContentType="application/vnd.openxmlformats-package.relationships+xml"/>
  <Override PartName="/ppt/slideLayouts/_rels/slideLayout66.xml.rels" ContentType="application/vnd.openxmlformats-package.relationships+xml"/>
  <Override PartName="/ppt/slideLayouts/_rels/slideLayout67.xml.rels" ContentType="application/vnd.openxmlformats-package.relationships+xml"/>
  <Override PartName="/ppt/slideLayouts/_rels/slideLayout68.xml.rels" ContentType="application/vnd.openxmlformats-package.relationships+xml"/>
  <Override PartName="/ppt/slideLayouts/_rels/slideLayout69.xml.rels" ContentType="application/vnd.openxmlformats-package.relationships+xml"/>
  <Override PartName="/ppt/slideLayouts/_rels/slideLayout70.xml.rels" ContentType="application/vnd.openxmlformats-package.relationships+xml"/>
  <Override PartName="/ppt/slideLayouts/_rels/slideLayout71.xml.rels" ContentType="application/vnd.openxmlformats-package.relationships+xml"/>
  <Override PartName="/ppt/slideLayouts/_rels/slideLayout72.xml.rels" ContentType="application/vnd.openxmlformats-package.relationships+xml"/>
  <Override PartName="/ppt/slideLayouts/_rels/slideLayout73.xml.rels" ContentType="application/vnd.openxmlformats-package.relationships+xml"/>
  <Override PartName="/ppt/slideLayouts/_rels/slideLayout74.xml.rels" ContentType="application/vnd.openxmlformats-package.relationships+xml"/>
  <Override PartName="/ppt/slideLayouts/_rels/slideLayout75.xml.rels" ContentType="application/vnd.openxmlformats-package.relationships+xml"/>
  <Override PartName="/ppt/slideLayouts/_rels/slideLayout76.xml.rels" ContentType="application/vnd.openxmlformats-package.relationships+xml"/>
  <Override PartName="/ppt/slideLayouts/_rels/slideLayout77.xml.rels" ContentType="application/vnd.openxmlformats-package.relationships+xml"/>
  <Override PartName="/ppt/slideLayouts/_rels/slideLayout78.xml.rels" ContentType="application/vnd.openxmlformats-package.relationships+xml"/>
  <Override PartName="/ppt/slideLayouts/_rels/slideLayout79.xml.rels" ContentType="application/vnd.openxmlformats-package.relationships+xml"/>
  <Override PartName="/ppt/slideLayouts/_rels/slideLayout80.xml.rels" ContentType="application/vnd.openxmlformats-package.relationships+xml"/>
  <Override PartName="/ppt/slideLayouts/_rels/slideLayout81.xml.rels" ContentType="application/vnd.openxmlformats-package.relationships+xml"/>
  <Override PartName="/ppt/slideLayouts/_rels/slideLayout82.xml.rels" ContentType="application/vnd.openxmlformats-package.relationships+xml"/>
  <Override PartName="/ppt/slideLayouts/_rels/slideLayout83.xml.rels" ContentType="application/vnd.openxmlformats-package.relationships+xml"/>
  <Override PartName="/ppt/slideLayouts/_rels/slideLayout84.xml.rels" ContentType="application/vnd.openxmlformats-package.relationships+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_rels/presentation.xml.rels" ContentType="application/vnd.openxmlformats-package.relationships+xml"/>
  <Override PartName="/ppt/slides/slide9.xml" ContentType="application/vnd.openxmlformats-officedocument.presentationml.slide+xml"/>
  <Override PartName="/ppt/slides/slide26.xml" ContentType="application/vnd.openxmlformats-officedocument.presentationml.slide+xml"/>
  <Override PartName="/ppt/slides/slide205.xml" ContentType="application/vnd.openxmlformats-officedocument.presentationml.slide+xml"/>
  <Override PartName="/ppt/slides/slide1.xml" ContentType="application/vnd.openxmlformats-officedocument.presentationml.slide+xml"/>
  <Override PartName="/ppt/slides/slide206.xml" ContentType="application/vnd.openxmlformats-officedocument.presentationml.slide+xml"/>
  <Override PartName="/ppt/slides/slide2.xml" ContentType="application/vnd.openxmlformats-officedocument.presentationml.slide+xml"/>
  <Override PartName="/ppt/slides/slide207.xml" ContentType="application/vnd.openxmlformats-officedocument.presentationml.slide+xml"/>
  <Override PartName="/ppt/slides/slide3.xml" ContentType="application/vnd.openxmlformats-officedocument.presentationml.slide+xml"/>
  <Override PartName="/ppt/slides/slide20.xml" ContentType="application/vnd.openxmlformats-officedocument.presentationml.slide+xml"/>
  <Override PartName="/ppt/slides/slide208.xml" ContentType="application/vnd.openxmlformats-officedocument.presentationml.slide+xml"/>
  <Override PartName="/ppt/slides/slide4.xml" ContentType="application/vnd.openxmlformats-officedocument.presentationml.slide+xml"/>
  <Override PartName="/ppt/slides/slide21.xml" ContentType="application/vnd.openxmlformats-officedocument.presentationml.slide+xml"/>
  <Override PartName="/ppt/slides/slide209.xml" ContentType="application/vnd.openxmlformats-officedocument.presentationml.slide+xml"/>
  <Override PartName="/ppt/slides/slide5.xml" ContentType="application/vnd.openxmlformats-officedocument.presentationml.slide+xml"/>
  <Override PartName="/ppt/slides/slide22.xml" ContentType="application/vnd.openxmlformats-officedocument.presentationml.slide+xml"/>
  <Override PartName="/ppt/slides/slide6.xml" ContentType="application/vnd.openxmlformats-officedocument.presentationml.slide+xml"/>
  <Override PartName="/ppt/slides/slide23.xml" ContentType="application/vnd.openxmlformats-officedocument.presentationml.slide+xml"/>
  <Override PartName="/ppt/slides/slide7.xml" ContentType="application/vnd.openxmlformats-officedocument.presentationml.slide+xml"/>
  <Override PartName="/ppt/slides/slide24.xml" ContentType="application/vnd.openxmlformats-officedocument.presentationml.slide+xml"/>
  <Override PartName="/ppt/slides/slide8.xml" ContentType="application/vnd.openxmlformats-officedocument.presentationml.slide+xml"/>
  <Override PartName="/ppt/slides/slide25.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217.xml" ContentType="application/vnd.openxmlformats-officedocument.presentationml.slide+xml"/>
  <Override PartName="/ppt/slides/slide30.xml" ContentType="application/vnd.openxmlformats-officedocument.presentationml.slide+xml"/>
  <Override PartName="/ppt/slides/slide218.xml" ContentType="application/vnd.openxmlformats-officedocument.presentationml.slide+xml"/>
  <Override PartName="/ppt/slides/slide31.xml" ContentType="application/vnd.openxmlformats-officedocument.presentationml.slide+xml"/>
  <Override PartName="/ppt/slides/slide219.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227.xml" ContentType="application/vnd.openxmlformats-officedocument.presentationml.slide+xml"/>
  <Override PartName="/ppt/slides/slide40.xml" ContentType="application/vnd.openxmlformats-officedocument.presentationml.slide+xml"/>
  <Override PartName="/ppt/slides/slide228.xml" ContentType="application/vnd.openxmlformats-officedocument.presentationml.slide+xml"/>
  <Override PartName="/ppt/slides/slide41.xml" ContentType="application/vnd.openxmlformats-officedocument.presentationml.slide+xml"/>
  <Override PartName="/ppt/slides/slide229.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237.xml" ContentType="application/vnd.openxmlformats-officedocument.presentationml.slide+xml"/>
  <Override PartName="/ppt/slides/slide50.xml" ContentType="application/vnd.openxmlformats-officedocument.presentationml.slide+xml"/>
  <Override PartName="/ppt/slides/slide238.xml" ContentType="application/vnd.openxmlformats-officedocument.presentationml.slide+xml"/>
  <Override PartName="/ppt/slides/slide51.xml" ContentType="application/vnd.openxmlformats-officedocument.presentationml.slide+xml"/>
  <Override PartName="/ppt/slides/slide239.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247.xml" ContentType="application/vnd.openxmlformats-officedocument.presentationml.slide+xml"/>
  <Override PartName="/ppt/slides/slide60.xml" ContentType="application/vnd.openxmlformats-officedocument.presentationml.slide+xml"/>
  <Override PartName="/ppt/slides/slide248.xml" ContentType="application/vnd.openxmlformats-officedocument.presentationml.slide+xml"/>
  <Override PartName="/ppt/slides/slide61.xml" ContentType="application/vnd.openxmlformats-officedocument.presentationml.slide+xml"/>
  <Override PartName="/ppt/slides/slide249.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257.xml" ContentType="application/vnd.openxmlformats-officedocument.presentationml.slide+xml"/>
  <Override PartName="/ppt/slides/slide70.xml" ContentType="application/vnd.openxmlformats-officedocument.presentationml.slide+xml"/>
  <Override PartName="/ppt/slides/slide258.xml" ContentType="application/vnd.openxmlformats-officedocument.presentationml.slide+xml"/>
  <Override PartName="/ppt/slides/slide71.xml" ContentType="application/vnd.openxmlformats-officedocument.presentationml.slide+xml"/>
  <Override PartName="/ppt/slides/slide259.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_rels/slide53.xml.rels" ContentType="application/vnd.openxmlformats-package.relationships+xml"/>
  <Override PartName="/ppt/slides/_rels/slide9.xml.rels" ContentType="application/vnd.openxmlformats-package.relationships+xml"/>
  <Override PartName="/ppt/slides/_rels/slide35.xml.rels" ContentType="application/vnd.openxmlformats-package.relationships+xml"/>
  <Override PartName="/ppt/slides/_rels/slide168.xml.rels" ContentType="application/vnd.openxmlformats-package.relationships+xml"/>
  <Override PartName="/ppt/slides/_rels/slide1.xml.rels" ContentType="application/vnd.openxmlformats-package.relationships+xml"/>
  <Override PartName="/ppt/slides/_rels/slide36.xml.rels" ContentType="application/vnd.openxmlformats-package.relationships+xml"/>
  <Override PartName="/ppt/slides/_rels/slide169.xml.rels" ContentType="application/vnd.openxmlformats-package.relationships+xml"/>
  <Override PartName="/ppt/slides/_rels/slide2.xml.rels" ContentType="application/vnd.openxmlformats-package.relationships+xml"/>
  <Override PartName="/ppt/slides/_rels/slide37.xml.rels" ContentType="application/vnd.openxmlformats-package.relationships+xml"/>
  <Override PartName="/ppt/slides/_rels/slide3.xml.rels" ContentType="application/vnd.openxmlformats-package.relationships+xml"/>
  <Override PartName="/ppt/slides/_rels/slide38.xml.rels" ContentType="application/vnd.openxmlformats-package.relationships+xml"/>
  <Override PartName="/ppt/slides/_rels/slide4.xml.rels" ContentType="application/vnd.openxmlformats-package.relationships+xml"/>
  <Override PartName="/ppt/slides/_rels/slide39.xml.rels" ContentType="application/vnd.openxmlformats-package.relationships+xml"/>
  <Override PartName="/ppt/slides/_rels/slide5.xml.rels" ContentType="application/vnd.openxmlformats-package.relationships+xml"/>
  <Override PartName="/ppt/slides/_rels/slide50.xml.rels" ContentType="application/vnd.openxmlformats-package.relationships+xml"/>
  <Override PartName="/ppt/slides/_rels/slide6.xml.rels" ContentType="application/vnd.openxmlformats-package.relationships+xml"/>
  <Override PartName="/ppt/slides/_rels/slide51.xml.rels" ContentType="application/vnd.openxmlformats-package.relationships+xml"/>
  <Override PartName="/ppt/slides/_rels/slide7.xml.rels" ContentType="application/vnd.openxmlformats-package.relationships+xml"/>
  <Override PartName="/ppt/slides/_rels/slide52.xml.rels" ContentType="application/vnd.openxmlformats-package.relationships+xml"/>
  <Override PartName="/ppt/slides/_rels/slide8.xml.rels" ContentType="application/vnd.openxmlformats-package.relationships+xml"/>
  <Override PartName="/ppt/slides/_rels/slide255.xml.rels" ContentType="application/vnd.openxmlformats-package.relationships+xml"/>
  <Override PartName="/ppt/slides/_rels/slide10.xml.rels" ContentType="application/vnd.openxmlformats-package.relationships+xml"/>
  <Override PartName="/ppt/slides/_rels/slide256.xml.rels" ContentType="application/vnd.openxmlformats-package.relationships+xml"/>
  <Override PartName="/ppt/slides/_rels/slide11.xml.rels" ContentType="application/vnd.openxmlformats-package.relationships+xml"/>
  <Override PartName="/ppt/slides/_rels/slide257.xml.rels" ContentType="application/vnd.openxmlformats-package.relationships+xml"/>
  <Override PartName="/ppt/slides/_rels/slide12.xml.rels" ContentType="application/vnd.openxmlformats-package.relationships+xml"/>
  <Override PartName="/ppt/slides/_rels/slide258.xml.rels" ContentType="application/vnd.openxmlformats-package.relationships+xml"/>
  <Override PartName="/ppt/slides/_rels/slide13.xml.rels" ContentType="application/vnd.openxmlformats-package.relationships+xml"/>
  <Override PartName="/ppt/slides/_rels/slide259.xml.rels" ContentType="application/vnd.openxmlformats-package.relationships+xml"/>
  <Override PartName="/ppt/slides/_rels/slide14.xml.rels" ContentType="application/vnd.openxmlformats-package.relationships+xml"/>
  <Override PartName="/ppt/slides/_rels/slide15.xml.rels" ContentType="application/vnd.openxmlformats-package.relationships+xml"/>
  <Override PartName="/ppt/slides/_rels/slide16.xml.rels" ContentType="application/vnd.openxmlformats-package.relationships+xml"/>
  <Override PartName="/ppt/slides/_rels/slide17.xml.rels" ContentType="application/vnd.openxmlformats-package.relationships+xml"/>
  <Override PartName="/ppt/slides/_rels/slide18.xml.rels" ContentType="application/vnd.openxmlformats-package.relationships+xml"/>
  <Override PartName="/ppt/slides/_rels/slide19.xml.rels" ContentType="application/vnd.openxmlformats-package.relationships+xml"/>
  <Override PartName="/ppt/slides/_rels/slide20.xml.rels" ContentType="application/vnd.openxmlformats-package.relationships+xml"/>
  <Override PartName="/ppt/slides/_rels/slide21.xml.rels" ContentType="application/vnd.openxmlformats-package.relationships+xml"/>
  <Override PartName="/ppt/slides/_rels/slide22.xml.rels" ContentType="application/vnd.openxmlformats-package.relationships+xml"/>
  <Override PartName="/ppt/slides/_rels/slide23.xml.rels" ContentType="application/vnd.openxmlformats-package.relationships+xml"/>
  <Override PartName="/ppt/slides/_rels/slide24.xml.rels" ContentType="application/vnd.openxmlformats-package.relationships+xml"/>
  <Override PartName="/ppt/slides/_rels/slide25.xml.rels" ContentType="application/vnd.openxmlformats-package.relationships+xml"/>
  <Override PartName="/ppt/slides/_rels/slide26.xml.rels" ContentType="application/vnd.openxmlformats-package.relationships+xml"/>
  <Override PartName="/ppt/slides/_rels/slide27.xml.rels" ContentType="application/vnd.openxmlformats-package.relationships+xml"/>
  <Override PartName="/ppt/slides/_rels/slide28.xml.rels" ContentType="application/vnd.openxmlformats-package.relationships+xml"/>
  <Override PartName="/ppt/slides/_rels/slide29.xml.rels" ContentType="application/vnd.openxmlformats-package.relationships+xml"/>
  <Override PartName="/ppt/slides/_rels/slide30.xml.rels" ContentType="application/vnd.openxmlformats-package.relationships+xml"/>
  <Override PartName="/ppt/slides/_rels/slide31.xml.rels" ContentType="application/vnd.openxmlformats-package.relationships+xml"/>
  <Override PartName="/ppt/slides/_rels/slide32.xml.rels" ContentType="application/vnd.openxmlformats-package.relationships+xml"/>
  <Override PartName="/ppt/slides/_rels/slide33.xml.rels" ContentType="application/vnd.openxmlformats-package.relationships+xml"/>
  <Override PartName="/ppt/slides/_rels/slide34.xml.rels" ContentType="application/vnd.openxmlformats-package.relationships+xml"/>
  <Override PartName="/ppt/slides/_rels/slide40.xml.rels" ContentType="application/vnd.openxmlformats-package.relationships+xml"/>
  <Override PartName="/ppt/slides/_rels/slide41.xml.rels" ContentType="application/vnd.openxmlformats-package.relationships+xml"/>
  <Override PartName="/ppt/slides/_rels/slide42.xml.rels" ContentType="application/vnd.openxmlformats-package.relationships+xml"/>
  <Override PartName="/ppt/slides/_rels/slide43.xml.rels" ContentType="application/vnd.openxmlformats-package.relationships+xml"/>
  <Override PartName="/ppt/slides/_rels/slide44.xml.rels" ContentType="application/vnd.openxmlformats-package.relationships+xml"/>
  <Override PartName="/ppt/slides/_rels/slide45.xml.rels" ContentType="application/vnd.openxmlformats-package.relationships+xml"/>
  <Override PartName="/ppt/slides/_rels/slide46.xml.rels" ContentType="application/vnd.openxmlformats-package.relationships+xml"/>
  <Override PartName="/ppt/slides/_rels/slide47.xml.rels" ContentType="application/vnd.openxmlformats-package.relationships+xml"/>
  <Override PartName="/ppt/slides/_rels/slide48.xml.rels" ContentType="application/vnd.openxmlformats-package.relationships+xml"/>
  <Override PartName="/ppt/slides/_rels/slide49.xml.rels" ContentType="application/vnd.openxmlformats-package.relationships+xml"/>
  <Override PartName="/ppt/slides/_rels/slide54.xml.rels" ContentType="application/vnd.openxmlformats-package.relationships+xml"/>
  <Override PartName="/ppt/slides/_rels/slide55.xml.rels" ContentType="application/vnd.openxmlformats-package.relationships+xml"/>
  <Override PartName="/ppt/slides/_rels/slide56.xml.rels" ContentType="application/vnd.openxmlformats-package.relationships+xml"/>
  <Override PartName="/ppt/slides/_rels/slide57.xml.rels" ContentType="application/vnd.openxmlformats-package.relationships+xml"/>
  <Override PartName="/ppt/slides/_rels/slide58.xml.rels" ContentType="application/vnd.openxmlformats-package.relationships+xml"/>
  <Override PartName="/ppt/slides/_rels/slide59.xml.rels" ContentType="application/vnd.openxmlformats-package.relationships+xml"/>
  <Override PartName="/ppt/slides/_rels/slide60.xml.rels" ContentType="application/vnd.openxmlformats-package.relationships+xml"/>
  <Override PartName="/ppt/slides/_rels/slide61.xml.rels" ContentType="application/vnd.openxmlformats-package.relationships+xml"/>
  <Override PartName="/ppt/slides/_rels/slide62.xml.rels" ContentType="application/vnd.openxmlformats-package.relationships+xml"/>
  <Override PartName="/ppt/slides/_rels/slide63.xml.rels" ContentType="application/vnd.openxmlformats-package.relationships+xml"/>
  <Override PartName="/ppt/slides/_rels/slide64.xml.rels" ContentType="application/vnd.openxmlformats-package.relationships+xml"/>
  <Override PartName="/ppt/slides/_rels/slide65.xml.rels" ContentType="application/vnd.openxmlformats-package.relationships+xml"/>
  <Override PartName="/ppt/slides/_rels/slide66.xml.rels" ContentType="application/vnd.openxmlformats-package.relationships+xml"/>
  <Override PartName="/ppt/slides/_rels/slide67.xml.rels" ContentType="application/vnd.openxmlformats-package.relationships+xml"/>
  <Override PartName="/ppt/slides/_rels/slide68.xml.rels" ContentType="application/vnd.openxmlformats-package.relationships+xml"/>
  <Override PartName="/ppt/slides/_rels/slide69.xml.rels" ContentType="application/vnd.openxmlformats-package.relationships+xml"/>
  <Override PartName="/ppt/slides/_rels/slide70.xml.rels" ContentType="application/vnd.openxmlformats-package.relationships+xml"/>
  <Override PartName="/ppt/slides/_rels/slide71.xml.rels" ContentType="application/vnd.openxmlformats-package.relationships+xml"/>
  <Override PartName="/ppt/slides/_rels/slide72.xml.rels" ContentType="application/vnd.openxmlformats-package.relationships+xml"/>
  <Override PartName="/ppt/slides/_rels/slide73.xml.rels" ContentType="application/vnd.openxmlformats-package.relationships+xml"/>
  <Override PartName="/ppt/slides/_rels/slide74.xml.rels" ContentType="application/vnd.openxmlformats-package.relationships+xml"/>
  <Override PartName="/ppt/slides/_rels/slide75.xml.rels" ContentType="application/vnd.openxmlformats-package.relationships+xml"/>
  <Override PartName="/ppt/slides/_rels/slide76.xml.rels" ContentType="application/vnd.openxmlformats-package.relationships+xml"/>
  <Override PartName="/ppt/slides/_rels/slide77.xml.rels" ContentType="application/vnd.openxmlformats-package.relationships+xml"/>
  <Override PartName="/ppt/slides/_rels/slide78.xml.rels" ContentType="application/vnd.openxmlformats-package.relationships+xml"/>
  <Override PartName="/ppt/slides/_rels/slide79.xml.rels" ContentType="application/vnd.openxmlformats-package.relationships+xml"/>
  <Override PartName="/ppt/slides/_rels/slide80.xml.rels" ContentType="application/vnd.openxmlformats-package.relationships+xml"/>
  <Override PartName="/ppt/slides/_rels/slide81.xml.rels" ContentType="application/vnd.openxmlformats-package.relationships+xml"/>
  <Override PartName="/ppt/slides/_rels/slide82.xml.rels" ContentType="application/vnd.openxmlformats-package.relationships+xml"/>
  <Override PartName="/ppt/slides/_rels/slide83.xml.rels" ContentType="application/vnd.openxmlformats-package.relationships+xml"/>
  <Override PartName="/ppt/slides/_rels/slide84.xml.rels" ContentType="application/vnd.openxmlformats-package.relationships+xml"/>
  <Override PartName="/ppt/slides/_rels/slide85.xml.rels" ContentType="application/vnd.openxmlformats-package.relationships+xml"/>
  <Override PartName="/ppt/slides/_rels/slide86.xml.rels" ContentType="application/vnd.openxmlformats-package.relationships+xml"/>
  <Override PartName="/ppt/slides/_rels/slide87.xml.rels" ContentType="application/vnd.openxmlformats-package.relationships+xml"/>
  <Override PartName="/ppt/slides/_rels/slide88.xml.rels" ContentType="application/vnd.openxmlformats-package.relationships+xml"/>
  <Override PartName="/ppt/slides/_rels/slide89.xml.rels" ContentType="application/vnd.openxmlformats-package.relationships+xml"/>
  <Override PartName="/ppt/slides/_rels/slide90.xml.rels" ContentType="application/vnd.openxmlformats-package.relationships+xml"/>
  <Override PartName="/ppt/slides/_rels/slide91.xml.rels" ContentType="application/vnd.openxmlformats-package.relationships+xml"/>
  <Override PartName="/ppt/slides/_rels/slide92.xml.rels" ContentType="application/vnd.openxmlformats-package.relationships+xml"/>
  <Override PartName="/ppt/slides/_rels/slide93.xml.rels" ContentType="application/vnd.openxmlformats-package.relationships+xml"/>
  <Override PartName="/ppt/slides/_rels/slide94.xml.rels" ContentType="application/vnd.openxmlformats-package.relationships+xml"/>
  <Override PartName="/ppt/slides/_rels/slide95.xml.rels" ContentType="application/vnd.openxmlformats-package.relationships+xml"/>
  <Override PartName="/ppt/slides/_rels/slide96.xml.rels" ContentType="application/vnd.openxmlformats-package.relationships+xml"/>
  <Override PartName="/ppt/slides/_rels/slide97.xml.rels" ContentType="application/vnd.openxmlformats-package.relationships+xml"/>
  <Override PartName="/ppt/slides/_rels/slide98.xml.rels" ContentType="application/vnd.openxmlformats-package.relationships+xml"/>
  <Override PartName="/ppt/slides/_rels/slide99.xml.rels" ContentType="application/vnd.openxmlformats-package.relationships+xml"/>
  <Override PartName="/ppt/slides/_rels/slide100.xml.rels" ContentType="application/vnd.openxmlformats-package.relationships+xml"/>
  <Override PartName="/ppt/slides/_rels/slide101.xml.rels" ContentType="application/vnd.openxmlformats-package.relationships+xml"/>
  <Override PartName="/ppt/slides/_rels/slide102.xml.rels" ContentType="application/vnd.openxmlformats-package.relationships+xml"/>
  <Override PartName="/ppt/slides/_rels/slide103.xml.rels" ContentType="application/vnd.openxmlformats-package.relationships+xml"/>
  <Override PartName="/ppt/slides/_rels/slide104.xml.rels" ContentType="application/vnd.openxmlformats-package.relationships+xml"/>
  <Override PartName="/ppt/slides/_rels/slide105.xml.rels" ContentType="application/vnd.openxmlformats-package.relationships+xml"/>
  <Override PartName="/ppt/slides/_rels/slide106.xml.rels" ContentType="application/vnd.openxmlformats-package.relationships+xml"/>
  <Override PartName="/ppt/slides/_rels/slide107.xml.rels" ContentType="application/vnd.openxmlformats-package.relationships+xml"/>
  <Override PartName="/ppt/slides/_rels/slide108.xml.rels" ContentType="application/vnd.openxmlformats-package.relationships+xml"/>
  <Override PartName="/ppt/slides/_rels/slide109.xml.rels" ContentType="application/vnd.openxmlformats-package.relationships+xml"/>
  <Override PartName="/ppt/slides/_rels/slide110.xml.rels" ContentType="application/vnd.openxmlformats-package.relationships+xml"/>
  <Override PartName="/ppt/slides/_rels/slide111.xml.rels" ContentType="application/vnd.openxmlformats-package.relationships+xml"/>
  <Override PartName="/ppt/slides/_rels/slide112.xml.rels" ContentType="application/vnd.openxmlformats-package.relationships+xml"/>
  <Override PartName="/ppt/slides/_rels/slide113.xml.rels" ContentType="application/vnd.openxmlformats-package.relationships+xml"/>
  <Override PartName="/ppt/slides/_rels/slide114.xml.rels" ContentType="application/vnd.openxmlformats-package.relationships+xml"/>
  <Override PartName="/ppt/slides/_rels/slide115.xml.rels" ContentType="application/vnd.openxmlformats-package.relationships+xml"/>
  <Override PartName="/ppt/slides/_rels/slide116.xml.rels" ContentType="application/vnd.openxmlformats-package.relationships+xml"/>
  <Override PartName="/ppt/slides/_rels/slide117.xml.rels" ContentType="application/vnd.openxmlformats-package.relationships+xml"/>
  <Override PartName="/ppt/slides/_rels/slide118.xml.rels" ContentType="application/vnd.openxmlformats-package.relationships+xml"/>
  <Override PartName="/ppt/slides/_rels/slide119.xml.rels" ContentType="application/vnd.openxmlformats-package.relationships+xml"/>
  <Override PartName="/ppt/slides/_rels/slide120.xml.rels" ContentType="application/vnd.openxmlformats-package.relationships+xml"/>
  <Override PartName="/ppt/slides/_rels/slide121.xml.rels" ContentType="application/vnd.openxmlformats-package.relationships+xml"/>
  <Override PartName="/ppt/slides/_rels/slide122.xml.rels" ContentType="application/vnd.openxmlformats-package.relationships+xml"/>
  <Override PartName="/ppt/slides/_rels/slide123.xml.rels" ContentType="application/vnd.openxmlformats-package.relationships+xml"/>
  <Override PartName="/ppt/slides/_rels/slide124.xml.rels" ContentType="application/vnd.openxmlformats-package.relationships+xml"/>
  <Override PartName="/ppt/slides/_rels/slide125.xml.rels" ContentType="application/vnd.openxmlformats-package.relationships+xml"/>
  <Override PartName="/ppt/slides/_rels/slide126.xml.rels" ContentType="application/vnd.openxmlformats-package.relationships+xml"/>
  <Override PartName="/ppt/slides/_rels/slide127.xml.rels" ContentType="application/vnd.openxmlformats-package.relationships+xml"/>
  <Override PartName="/ppt/slides/_rels/slide128.xml.rels" ContentType="application/vnd.openxmlformats-package.relationships+xml"/>
  <Override PartName="/ppt/slides/_rels/slide129.xml.rels" ContentType="application/vnd.openxmlformats-package.relationships+xml"/>
  <Override PartName="/ppt/slides/_rels/slide130.xml.rels" ContentType="application/vnd.openxmlformats-package.relationships+xml"/>
  <Override PartName="/ppt/slides/_rels/slide131.xml.rels" ContentType="application/vnd.openxmlformats-package.relationships+xml"/>
  <Override PartName="/ppt/slides/_rels/slide132.xml.rels" ContentType="application/vnd.openxmlformats-package.relationships+xml"/>
  <Override PartName="/ppt/slides/_rels/slide133.xml.rels" ContentType="application/vnd.openxmlformats-package.relationships+xml"/>
  <Override PartName="/ppt/slides/_rels/slide134.xml.rels" ContentType="application/vnd.openxmlformats-package.relationships+xml"/>
  <Override PartName="/ppt/slides/_rels/slide135.xml.rels" ContentType="application/vnd.openxmlformats-package.relationships+xml"/>
  <Override PartName="/ppt/slides/_rels/slide136.xml.rels" ContentType="application/vnd.openxmlformats-package.relationships+xml"/>
  <Override PartName="/ppt/slides/_rels/slide137.xml.rels" ContentType="application/vnd.openxmlformats-package.relationships+xml"/>
  <Override PartName="/ppt/slides/_rels/slide138.xml.rels" ContentType="application/vnd.openxmlformats-package.relationships+xml"/>
  <Override PartName="/ppt/slides/_rels/slide139.xml.rels" ContentType="application/vnd.openxmlformats-package.relationships+xml"/>
  <Override PartName="/ppt/slides/_rels/slide140.xml.rels" ContentType="application/vnd.openxmlformats-package.relationships+xml"/>
  <Override PartName="/ppt/slides/_rels/slide141.xml.rels" ContentType="application/vnd.openxmlformats-package.relationships+xml"/>
  <Override PartName="/ppt/slides/_rels/slide142.xml.rels" ContentType="application/vnd.openxmlformats-package.relationships+xml"/>
  <Override PartName="/ppt/slides/_rels/slide143.xml.rels" ContentType="application/vnd.openxmlformats-package.relationships+xml"/>
  <Override PartName="/ppt/slides/_rels/slide144.xml.rels" ContentType="application/vnd.openxmlformats-package.relationships+xml"/>
  <Override PartName="/ppt/slides/_rels/slide145.xml.rels" ContentType="application/vnd.openxmlformats-package.relationships+xml"/>
  <Override PartName="/ppt/slides/_rels/slide146.xml.rels" ContentType="application/vnd.openxmlformats-package.relationships+xml"/>
  <Override PartName="/ppt/slides/_rels/slide147.xml.rels" ContentType="application/vnd.openxmlformats-package.relationships+xml"/>
  <Override PartName="/ppt/slides/_rels/slide148.xml.rels" ContentType="application/vnd.openxmlformats-package.relationships+xml"/>
  <Override PartName="/ppt/slides/_rels/slide149.xml.rels" ContentType="application/vnd.openxmlformats-package.relationships+xml"/>
  <Override PartName="/ppt/slides/_rels/slide150.xml.rels" ContentType="application/vnd.openxmlformats-package.relationships+xml"/>
  <Override PartName="/ppt/slides/_rels/slide151.xml.rels" ContentType="application/vnd.openxmlformats-package.relationships+xml"/>
  <Override PartName="/ppt/slides/_rels/slide152.xml.rels" ContentType="application/vnd.openxmlformats-package.relationships+xml"/>
  <Override PartName="/ppt/slides/_rels/slide153.xml.rels" ContentType="application/vnd.openxmlformats-package.relationships+xml"/>
  <Override PartName="/ppt/slides/_rels/slide154.xml.rels" ContentType="application/vnd.openxmlformats-package.relationships+xml"/>
  <Override PartName="/ppt/slides/_rels/slide155.xml.rels" ContentType="application/vnd.openxmlformats-package.relationships+xml"/>
  <Override PartName="/ppt/slides/_rels/slide156.xml.rels" ContentType="application/vnd.openxmlformats-package.relationships+xml"/>
  <Override PartName="/ppt/slides/_rels/slide157.xml.rels" ContentType="application/vnd.openxmlformats-package.relationships+xml"/>
  <Override PartName="/ppt/slides/_rels/slide158.xml.rels" ContentType="application/vnd.openxmlformats-package.relationships+xml"/>
  <Override PartName="/ppt/slides/_rels/slide159.xml.rels" ContentType="application/vnd.openxmlformats-package.relationships+xml"/>
  <Override PartName="/ppt/slides/_rels/slide160.xml.rels" ContentType="application/vnd.openxmlformats-package.relationships+xml"/>
  <Override PartName="/ppt/slides/_rels/slide161.xml.rels" ContentType="application/vnd.openxmlformats-package.relationships+xml"/>
  <Override PartName="/ppt/slides/_rels/slide162.xml.rels" ContentType="application/vnd.openxmlformats-package.relationships+xml"/>
  <Override PartName="/ppt/slides/_rels/slide163.xml.rels" ContentType="application/vnd.openxmlformats-package.relationships+xml"/>
  <Override PartName="/ppt/slides/_rels/slide164.xml.rels" ContentType="application/vnd.openxmlformats-package.relationships+xml"/>
  <Override PartName="/ppt/slides/_rels/slide165.xml.rels" ContentType="application/vnd.openxmlformats-package.relationships+xml"/>
  <Override PartName="/ppt/slides/_rels/slide166.xml.rels" ContentType="application/vnd.openxmlformats-package.relationships+xml"/>
  <Override PartName="/ppt/slides/_rels/slide167.xml.rels" ContentType="application/vnd.openxmlformats-package.relationships+xml"/>
  <Override PartName="/ppt/slides/_rels/slide170.xml.rels" ContentType="application/vnd.openxmlformats-package.relationships+xml"/>
  <Override PartName="/ppt/slides/_rels/slide171.xml.rels" ContentType="application/vnd.openxmlformats-package.relationships+xml"/>
  <Override PartName="/ppt/slides/_rels/slide172.xml.rels" ContentType="application/vnd.openxmlformats-package.relationships+xml"/>
  <Override PartName="/ppt/slides/_rels/slide173.xml.rels" ContentType="application/vnd.openxmlformats-package.relationships+xml"/>
  <Override PartName="/ppt/slides/_rels/slide174.xml.rels" ContentType="application/vnd.openxmlformats-package.relationships+xml"/>
  <Override PartName="/ppt/slides/_rels/slide175.xml.rels" ContentType="application/vnd.openxmlformats-package.relationships+xml"/>
  <Override PartName="/ppt/slides/_rels/slide176.xml.rels" ContentType="application/vnd.openxmlformats-package.relationships+xml"/>
  <Override PartName="/ppt/slides/_rels/slide177.xml.rels" ContentType="application/vnd.openxmlformats-package.relationships+xml"/>
  <Override PartName="/ppt/slides/_rels/slide178.xml.rels" ContentType="application/vnd.openxmlformats-package.relationships+xml"/>
  <Override PartName="/ppt/slides/_rels/slide179.xml.rels" ContentType="application/vnd.openxmlformats-package.relationships+xml"/>
  <Override PartName="/ppt/slides/_rels/slide180.xml.rels" ContentType="application/vnd.openxmlformats-package.relationships+xml"/>
  <Override PartName="/ppt/slides/_rels/slide181.xml.rels" ContentType="application/vnd.openxmlformats-package.relationships+xml"/>
  <Override PartName="/ppt/slides/_rels/slide182.xml.rels" ContentType="application/vnd.openxmlformats-package.relationships+xml"/>
  <Override PartName="/ppt/slides/_rels/slide183.xml.rels" ContentType="application/vnd.openxmlformats-package.relationships+xml"/>
  <Override PartName="/ppt/slides/_rels/slide184.xml.rels" ContentType="application/vnd.openxmlformats-package.relationships+xml"/>
  <Override PartName="/ppt/slides/_rels/slide185.xml.rels" ContentType="application/vnd.openxmlformats-package.relationships+xml"/>
  <Override PartName="/ppt/slides/_rels/slide186.xml.rels" ContentType="application/vnd.openxmlformats-package.relationships+xml"/>
  <Override PartName="/ppt/slides/_rels/slide187.xml.rels" ContentType="application/vnd.openxmlformats-package.relationships+xml"/>
  <Override PartName="/ppt/slides/_rels/slide188.xml.rels" ContentType="application/vnd.openxmlformats-package.relationships+xml"/>
  <Override PartName="/ppt/slides/_rels/slide189.xml.rels" ContentType="application/vnd.openxmlformats-package.relationships+xml"/>
  <Override PartName="/ppt/slides/_rels/slide190.xml.rels" ContentType="application/vnd.openxmlformats-package.relationships+xml"/>
  <Override PartName="/ppt/slides/_rels/slide191.xml.rels" ContentType="application/vnd.openxmlformats-package.relationships+xml"/>
  <Override PartName="/ppt/slides/_rels/slide192.xml.rels" ContentType="application/vnd.openxmlformats-package.relationships+xml"/>
  <Override PartName="/ppt/slides/_rels/slide193.xml.rels" ContentType="application/vnd.openxmlformats-package.relationships+xml"/>
  <Override PartName="/ppt/slides/_rels/slide194.xml.rels" ContentType="application/vnd.openxmlformats-package.relationships+xml"/>
  <Override PartName="/ppt/slides/_rels/slide195.xml.rels" ContentType="application/vnd.openxmlformats-package.relationships+xml"/>
  <Override PartName="/ppt/slides/_rels/slide196.xml.rels" ContentType="application/vnd.openxmlformats-package.relationships+xml"/>
  <Override PartName="/ppt/slides/_rels/slide197.xml.rels" ContentType="application/vnd.openxmlformats-package.relationships+xml"/>
  <Override PartName="/ppt/slides/_rels/slide198.xml.rels" ContentType="application/vnd.openxmlformats-package.relationships+xml"/>
  <Override PartName="/ppt/slides/_rels/slide199.xml.rels" ContentType="application/vnd.openxmlformats-package.relationships+xml"/>
  <Override PartName="/ppt/slides/_rels/slide200.xml.rels" ContentType="application/vnd.openxmlformats-package.relationships+xml"/>
  <Override PartName="/ppt/slides/_rels/slide201.xml.rels" ContentType="application/vnd.openxmlformats-package.relationships+xml"/>
  <Override PartName="/ppt/slides/_rels/slide202.xml.rels" ContentType="application/vnd.openxmlformats-package.relationships+xml"/>
  <Override PartName="/ppt/slides/_rels/slide203.xml.rels" ContentType="application/vnd.openxmlformats-package.relationships+xml"/>
  <Override PartName="/ppt/slides/_rels/slide204.xml.rels" ContentType="application/vnd.openxmlformats-package.relationships+xml"/>
  <Override PartName="/ppt/slides/_rels/slide205.xml.rels" ContentType="application/vnd.openxmlformats-package.relationships+xml"/>
  <Override PartName="/ppt/slides/_rels/slide206.xml.rels" ContentType="application/vnd.openxmlformats-package.relationships+xml"/>
  <Override PartName="/ppt/slides/_rels/slide207.xml.rels" ContentType="application/vnd.openxmlformats-package.relationships+xml"/>
  <Override PartName="/ppt/slides/_rels/slide208.xml.rels" ContentType="application/vnd.openxmlformats-package.relationships+xml"/>
  <Override PartName="/ppt/slides/_rels/slide209.xml.rels" ContentType="application/vnd.openxmlformats-package.relationships+xml"/>
  <Override PartName="/ppt/slides/_rels/slide210.xml.rels" ContentType="application/vnd.openxmlformats-package.relationships+xml"/>
  <Override PartName="/ppt/slides/_rels/slide211.xml.rels" ContentType="application/vnd.openxmlformats-package.relationships+xml"/>
  <Override PartName="/ppt/slides/_rels/slide212.xml.rels" ContentType="application/vnd.openxmlformats-package.relationships+xml"/>
  <Override PartName="/ppt/slides/_rels/slide213.xml.rels" ContentType="application/vnd.openxmlformats-package.relationships+xml"/>
  <Override PartName="/ppt/slides/_rels/slide214.xml.rels" ContentType="application/vnd.openxmlformats-package.relationships+xml"/>
  <Override PartName="/ppt/slides/_rels/slide215.xml.rels" ContentType="application/vnd.openxmlformats-package.relationships+xml"/>
  <Override PartName="/ppt/slides/_rels/slide216.xml.rels" ContentType="application/vnd.openxmlformats-package.relationships+xml"/>
  <Override PartName="/ppt/slides/_rels/slide217.xml.rels" ContentType="application/vnd.openxmlformats-package.relationships+xml"/>
  <Override PartName="/ppt/slides/_rels/slide218.xml.rels" ContentType="application/vnd.openxmlformats-package.relationships+xml"/>
  <Override PartName="/ppt/slides/_rels/slide219.xml.rels" ContentType="application/vnd.openxmlformats-package.relationships+xml"/>
  <Override PartName="/ppt/slides/_rels/slide220.xml.rels" ContentType="application/vnd.openxmlformats-package.relationships+xml"/>
  <Override PartName="/ppt/slides/_rels/slide221.xml.rels" ContentType="application/vnd.openxmlformats-package.relationships+xml"/>
  <Override PartName="/ppt/slides/_rels/slide222.xml.rels" ContentType="application/vnd.openxmlformats-package.relationships+xml"/>
  <Override PartName="/ppt/slides/_rels/slide223.xml.rels" ContentType="application/vnd.openxmlformats-package.relationships+xml"/>
  <Override PartName="/ppt/slides/_rels/slide224.xml.rels" ContentType="application/vnd.openxmlformats-package.relationships+xml"/>
  <Override PartName="/ppt/slides/_rels/slide225.xml.rels" ContentType="application/vnd.openxmlformats-package.relationships+xml"/>
  <Override PartName="/ppt/slides/_rels/slide226.xml.rels" ContentType="application/vnd.openxmlformats-package.relationships+xml"/>
  <Override PartName="/ppt/slides/_rels/slide227.xml.rels" ContentType="application/vnd.openxmlformats-package.relationships+xml"/>
  <Override PartName="/ppt/slides/_rels/slide228.xml.rels" ContentType="application/vnd.openxmlformats-package.relationships+xml"/>
  <Override PartName="/ppt/slides/_rels/slide229.xml.rels" ContentType="application/vnd.openxmlformats-package.relationships+xml"/>
  <Override PartName="/ppt/slides/_rels/slide230.xml.rels" ContentType="application/vnd.openxmlformats-package.relationships+xml"/>
  <Override PartName="/ppt/slides/_rels/slide231.xml.rels" ContentType="application/vnd.openxmlformats-package.relationships+xml"/>
  <Override PartName="/ppt/slides/_rels/slide232.xml.rels" ContentType="application/vnd.openxmlformats-package.relationships+xml"/>
  <Override PartName="/ppt/slides/_rels/slide233.xml.rels" ContentType="application/vnd.openxmlformats-package.relationships+xml"/>
  <Override PartName="/ppt/slides/_rels/slide234.xml.rels" ContentType="application/vnd.openxmlformats-package.relationships+xml"/>
  <Override PartName="/ppt/slides/_rels/slide235.xml.rels" ContentType="application/vnd.openxmlformats-package.relationships+xml"/>
  <Override PartName="/ppt/slides/_rels/slide236.xml.rels" ContentType="application/vnd.openxmlformats-package.relationships+xml"/>
  <Override PartName="/ppt/slides/_rels/slide237.xml.rels" ContentType="application/vnd.openxmlformats-package.relationships+xml"/>
  <Override PartName="/ppt/slides/_rels/slide238.xml.rels" ContentType="application/vnd.openxmlformats-package.relationships+xml"/>
  <Override PartName="/ppt/slides/_rels/slide239.xml.rels" ContentType="application/vnd.openxmlformats-package.relationships+xml"/>
  <Override PartName="/ppt/slides/_rels/slide240.xml.rels" ContentType="application/vnd.openxmlformats-package.relationships+xml"/>
  <Override PartName="/ppt/slides/_rels/slide241.xml.rels" ContentType="application/vnd.openxmlformats-package.relationships+xml"/>
  <Override PartName="/ppt/slides/_rels/slide242.xml.rels" ContentType="application/vnd.openxmlformats-package.relationships+xml"/>
  <Override PartName="/ppt/slides/_rels/slide243.xml.rels" ContentType="application/vnd.openxmlformats-package.relationships+xml"/>
  <Override PartName="/ppt/slides/_rels/slide244.xml.rels" ContentType="application/vnd.openxmlformats-package.relationships+xml"/>
  <Override PartName="/ppt/slides/_rels/slide245.xml.rels" ContentType="application/vnd.openxmlformats-package.relationships+xml"/>
  <Override PartName="/ppt/slides/_rels/slide246.xml.rels" ContentType="application/vnd.openxmlformats-package.relationships+xml"/>
  <Override PartName="/ppt/slides/_rels/slide247.xml.rels" ContentType="application/vnd.openxmlformats-package.relationships+xml"/>
  <Override PartName="/ppt/slides/_rels/slide248.xml.rels" ContentType="application/vnd.openxmlformats-package.relationships+xml"/>
  <Override PartName="/ppt/slides/_rels/slide249.xml.rels" ContentType="application/vnd.openxmlformats-package.relationships+xml"/>
  <Override PartName="/ppt/slides/_rels/slide250.xml.rels" ContentType="application/vnd.openxmlformats-package.relationships+xml"/>
  <Override PartName="/ppt/slides/_rels/slide251.xml.rels" ContentType="application/vnd.openxmlformats-package.relationships+xml"/>
  <Override PartName="/ppt/slides/_rels/slide252.xml.rels" ContentType="application/vnd.openxmlformats-package.relationships+xml"/>
  <Override PartName="/ppt/slides/_rels/slide253.xml.rels" ContentType="application/vnd.openxmlformats-package.relationships+xml"/>
  <Override PartName="/ppt/slides/_rels/slide254.xml.rels" ContentType="application/vnd.openxmlformats-package.relationships+xml"/>
  <Override PartName="/ppt/slides/_rels/slide260.xml.rels" ContentType="application/vnd.openxmlformats-package.relationships+xml"/>
  <Override PartName="/ppt/slides/_rels/slide261.xml.rels" ContentType="application/vnd.openxmlformats-package.relationships+xml"/>
  <Override PartName="/ppt/slides/_rels/slide262.xml.rels" ContentType="application/vnd.openxmlformats-package.relationships+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media/image51.png" ContentType="image/png"/>
  <Override PartName="/ppt/media/image9.jpeg" ContentType="image/jpeg"/>
  <Override PartName="/ppt/media/image106.jpeg" ContentType="image/jpeg"/>
  <Override PartName="/ppt/media/image17.jpeg" ContentType="image/jpeg"/>
  <Override PartName="/ppt/media/image3.png" ContentType="image/png"/>
  <Override PartName="/ppt/media/image1.jpeg" ContentType="image/jpeg"/>
  <Override PartName="/ppt/media/image53.jpeg" ContentType="image/jpeg"/>
  <Override PartName="/ppt/media/image110.png" ContentType="image/png"/>
  <Override PartName="/ppt/media/image38.png" ContentType="image/png"/>
  <Override PartName="/ppt/media/image2.jpeg" ContentType="image/jpeg"/>
  <Override PartName="/ppt/media/image145.jpeg" ContentType="image/jpeg"/>
  <Override PartName="/ppt/media/image4.jpeg" ContentType="image/jpeg"/>
  <Override PartName="/ppt/media/image56.jpeg" ContentType="image/jpeg"/>
  <Override PartName="/ppt/media/image146.jpeg" ContentType="image/jpeg"/>
  <Override PartName="/ppt/media/image5.jpeg" ContentType="image/jpeg"/>
  <Override PartName="/ppt/media/image57.jpeg" ContentType="image/jpeg"/>
  <Override PartName="/ppt/media/image147.jpeg" ContentType="image/jpeg"/>
  <Override PartName="/ppt/media/image6.jpeg" ContentType="image/jpeg"/>
  <Override PartName="/ppt/media/image58.jpeg" ContentType="image/jpeg"/>
  <Override PartName="/ppt/media/image148.jpeg" ContentType="image/jpeg"/>
  <Override PartName="/ppt/media/image7.jpeg" ContentType="image/jpeg"/>
  <Override PartName="/ppt/media/image59.jpeg" ContentType="image/jpeg"/>
  <Override PartName="/ppt/media/image31.png" ContentType="image/png"/>
  <Override PartName="/ppt/media/image41.png" ContentType="image/png"/>
  <Override PartName="/ppt/media/image149.jpeg" ContentType="image/jpeg"/>
  <Override PartName="/ppt/media/image8.jpeg" ContentType="image/jpeg"/>
  <Override PartName="/ppt/media/image10.jpeg" ContentType="image/jpeg"/>
  <Override PartName="/ppt/media/image100.jpeg" ContentType="image/jpeg"/>
  <Override PartName="/ppt/media/image11.jpeg" ContentType="image/jpeg"/>
  <Override PartName="/ppt/media/image12.png" ContentType="image/png"/>
  <Override PartName="/ppt/media/image13.png" ContentType="image/png"/>
  <Override PartName="/ppt/media/image14.png" ContentType="image/png"/>
  <Override PartName="/ppt/media/image171.jpeg" ContentType="image/jpeg"/>
  <Override PartName="/ppt/media/image82.jpeg" ContentType="image/jpeg"/>
  <Override PartName="/ppt/media/image39.png" ContentType="image/png"/>
  <Override PartName="/ppt/media/image15.jpeg" ContentType="image/jpeg"/>
  <Override PartName="/ppt/media/image16.jpeg" ContentType="image/jpeg"/>
  <Override PartName="/ppt/media/image52.jpeg" ContentType="image/jpeg"/>
  <Override PartName="/ppt/media/image198.jpeg" ContentType="image/jpeg"/>
  <Override PartName="/ppt/media/image18.png" ContentType="image/png"/>
  <Override PartName="/ppt/media/image108.jpeg" ContentType="image/jpeg"/>
  <Override PartName="/ppt/media/image19.jpeg" ContentType="image/jpeg"/>
  <Override PartName="/ppt/media/image44.png" ContentType="image/png"/>
  <Override PartName="/ppt/media/image20.jpeg" ContentType="image/jpeg"/>
  <Override PartName="/ppt/media/image54.png" ContentType="image/png"/>
  <Override PartName="/ppt/media/image21.jpeg" ContentType="image/jpeg"/>
  <Override PartName="/ppt/media/image111.jpeg" ContentType="image/jpeg"/>
  <Override PartName="/ppt/media/image22.jpeg" ContentType="image/jpeg"/>
  <Override PartName="/ppt/media/image23.png" ContentType="image/png"/>
  <Override PartName="/ppt/media/image24.png" ContentType="image/png"/>
  <Override PartName="/ppt/media/image25.png" ContentType="image/png"/>
  <Override PartName="/ppt/media/image64.jpeg" ContentType="image/jpeg"/>
  <Override PartName="/ppt/media/image26.png" ContentType="image/png"/>
  <Override PartName="/ppt/media/image226.jpeg" ContentType="image/jpeg"/>
  <Override PartName="/ppt/media/image27.png" ContentType="image/png"/>
  <Override PartName="/ppt/media/image28.jpeg" ContentType="image/jpeg"/>
  <Override PartName="/ppt/media/image29.jpeg" ContentType="image/jpeg"/>
  <Override PartName="/ppt/media/image32.png" ContentType="image/png"/>
  <Override PartName="/ppt/media/image30.jpeg" ContentType="image/jpeg"/>
  <Override PartName="/ppt/media/image48.jpeg" ContentType="image/jpeg"/>
  <Override PartName="/ppt/media/image33.png" ContentType="image/png"/>
  <Override PartName="/ppt/media/image34.jpeg" ContentType="image/jpeg"/>
  <Override PartName="/ppt/media/image35.jpeg" ContentType="image/jpeg"/>
  <Override PartName="/ppt/media/image65.jpeg" ContentType="image/jpeg"/>
  <Override PartName="/ppt/media/image36.png" ContentType="image/png"/>
  <Override PartName="/ppt/media/image227.jpeg" ContentType="image/jpeg"/>
  <Override PartName="/ppt/media/image37.png" ContentType="image/png"/>
  <Override PartName="/ppt/media/image40.png" ContentType="image/png"/>
  <Override PartName="/ppt/media/image42.png" ContentType="image/png"/>
  <Override PartName="/ppt/media/image49.jpeg" ContentType="image/jpeg"/>
  <Override PartName="/ppt/media/image43.png" ContentType="image/png"/>
  <Override PartName="/ppt/media/image45.png" ContentType="image/png"/>
  <Override PartName="/ppt/media/image46.png" ContentType="image/png"/>
  <Override PartName="/ppt/media/image47.png" ContentType="image/png"/>
  <Override PartName="/ppt/media/image50.jpeg" ContentType="image/jpeg"/>
  <Override PartName="/ppt/media/image55.jpeg" ContentType="image/jpeg"/>
  <Override PartName="/ppt/media/image60.jpeg" ContentType="image/jpeg"/>
  <Override PartName="/ppt/media/image61.png" ContentType="image/png"/>
  <Override PartName="/ppt/media/image62.png" ContentType="image/png"/>
  <Override PartName="/ppt/media/image63.jpeg" ContentType="image/jpeg"/>
  <Override PartName="/ppt/media/image155.jpeg" ContentType="image/jpeg"/>
  <Override PartName="/ppt/media/image66.jpeg" ContentType="image/jpeg"/>
  <Override PartName="/ppt/media/image67.png" ContentType="image/png"/>
  <Override PartName="/ppt/media/image201.jpeg" ContentType="image/jpeg"/>
  <Override PartName="/ppt/media/image140.png" ContentType="image/png"/>
  <Override PartName="/ppt/media/image68.png" ContentType="image/png"/>
  <Override PartName="/ppt/media/image174.jpeg" ContentType="image/jpeg"/>
  <Override PartName="/ppt/media/image141.png" ContentType="image/png"/>
  <Override PartName="/ppt/media/image85.jpeg" ContentType="image/jpeg"/>
  <Override PartName="/ppt/media/image69.png" ContentType="image/png"/>
  <Override PartName="/ppt/media/image70.png" ContentType="image/png"/>
  <Override PartName="/ppt/media/image71.png" ContentType="image/png"/>
  <Override PartName="/ppt/media/image72.jpeg" ContentType="image/jpeg"/>
  <Override PartName="/ppt/media/image73.jpeg" ContentType="image/jpeg"/>
  <Override PartName="/ppt/media/image74.png" ContentType="image/png"/>
  <Override PartName="/ppt/media/image75.png" ContentType="image/png"/>
  <Override PartName="/ppt/media/image101.jpeg" ContentType="image/jpeg"/>
  <Override PartName="/ppt/media/image76.png" ContentType="image/png"/>
  <Override PartName="/ppt/media/image166.jpeg" ContentType="image/jpeg"/>
  <Override PartName="/ppt/media/image77.jpeg" ContentType="image/jpeg"/>
  <Override PartName="/ppt/media/image228.png" ContentType="image/png"/>
  <Override PartName="/ppt/media/image167.jpeg" ContentType="image/jpeg"/>
  <Override PartName="/ppt/media/image78.jpeg" ContentType="image/jpeg"/>
  <Override PartName="/ppt/media/image168.jpeg" ContentType="image/jpeg"/>
  <Override PartName="/ppt/media/image79.jpeg" ContentType="image/jpeg"/>
  <Override PartName="/ppt/media/image80.jpeg" ContentType="image/jpeg"/>
  <Override PartName="/ppt/media/image170.jpeg" ContentType="image/jpeg"/>
  <Override PartName="/ppt/media/image81.jpeg" ContentType="image/jpeg"/>
  <Override PartName="/ppt/media/image83.png" ContentType="image/png"/>
  <Override PartName="/ppt/media/image173.jpeg" ContentType="image/jpeg"/>
  <Override PartName="/ppt/media/image131.png" ContentType="image/png"/>
  <Override PartName="/ppt/media/image84.jpeg" ContentType="image/jpeg"/>
  <Override PartName="/ppt/media/image175.jpeg" ContentType="image/jpeg"/>
  <Override PartName="/ppt/media/image86.jpeg" ContentType="image/jpeg"/>
  <Override PartName="/ppt/media/image87.png" ContentType="image/png"/>
  <Override PartName="/ppt/media/image203.jpeg" ContentType="image/jpeg"/>
  <Override PartName="/ppt/media/image88.png" ContentType="image/png"/>
  <Override PartName="/ppt/media/image176.jpeg" ContentType="image/jpeg"/>
  <Override PartName="/ppt/media/image161.png" ContentType="image/png"/>
  <Override PartName="/ppt/media/image89.png" ContentType="image/png"/>
  <Override PartName="/ppt/media/image90.png" ContentType="image/png"/>
  <Override PartName="/ppt/media/image91.png" ContentType="image/png"/>
  <Override PartName="/ppt/media/image192.jpeg" ContentType="image/jpeg"/>
  <Override PartName="/ppt/media/image92.png" ContentType="image/png"/>
  <Override PartName="/ppt/media/image93.png" ContentType="image/png"/>
  <Override PartName="/ppt/media/image94.png" ContentType="image/png"/>
  <Override PartName="/ppt/media/image95.png" ContentType="image/png"/>
  <Override PartName="/ppt/media/image103.jpeg" ContentType="image/jpeg"/>
  <Override PartName="/ppt/media/image96.png" ContentType="image/png"/>
  <Override PartName="/ppt/media/image97.png" ContentType="image/png"/>
  <Override PartName="/ppt/media/image204.jpeg" ContentType="image/jpeg"/>
  <Override PartName="/ppt/media/image98.png" ContentType="image/png"/>
  <Override PartName="/ppt/media/image177.jpeg" ContentType="image/jpeg"/>
  <Override PartName="/ppt/media/image99.png" ContentType="image/png"/>
  <Override PartName="/ppt/media/image102.png" ContentType="image/png"/>
  <Override PartName="/ppt/media/image104.png" ContentType="image/png"/>
  <Override PartName="/ppt/media/image105.png" ContentType="image/png"/>
  <Override PartName="/ppt/media/image107.jpeg" ContentType="image/jpeg"/>
  <Override PartName="/ppt/media/image109.jpeg" ContentType="image/jpeg"/>
  <Override PartName="/ppt/media/image112.jpeg" ContentType="image/jpeg"/>
  <Override PartName="/ppt/media/image113.jpeg" ContentType="image/jpeg"/>
  <Override PartName="/ppt/media/image114.gif" ContentType="image/gif"/>
  <Override PartName="/ppt/media/image115.png" ContentType="image/png"/>
  <Override PartName="/ppt/media/image116.png" ContentType="image/png"/>
  <Override PartName="/ppt/media/image117.png" ContentType="image/png"/>
  <Override PartName="/ppt/media/image118.png" ContentType="image/png"/>
  <Override PartName="/ppt/media/image150.gif" ContentType="image/gif"/>
  <Override PartName="/ppt/media/image119.png" ContentType="image/png"/>
  <Override PartName="/ppt/media/image120.png" ContentType="image/png"/>
  <Override PartName="/ppt/media/image121.jpeg" ContentType="image/jpeg"/>
  <Override PartName="/ppt/media/image122.png" ContentType="image/png"/>
  <Override PartName="/ppt/media/image123.png" ContentType="image/png"/>
  <Override PartName="/ppt/media/image124.png" ContentType="image/png"/>
  <Override PartName="/ppt/media/image125.png" ContentType="image/png"/>
  <Override PartName="/ppt/media/image126.png" ContentType="image/png"/>
  <Override PartName="/ppt/media/image127.png" ContentType="image/png"/>
  <Override PartName="/ppt/media/image128.png" ContentType="image/png"/>
  <Override PartName="/ppt/media/image129.png" ContentType="image/png"/>
  <Override PartName="/ppt/media/image200.jpeg" ContentType="image/jpeg"/>
  <Override PartName="/ppt/media/image130.png" ContentType="image/png"/>
  <Override PartName="/ppt/media/image132.png" ContentType="image/png"/>
  <Override PartName="/ppt/media/image133.png" ContentType="image/png"/>
  <Override PartName="/ppt/media/image134.png" ContentType="image/png"/>
  <Override PartName="/ppt/media/image135.png" ContentType="image/png"/>
  <Override PartName="/ppt/media/image136.png" ContentType="image/png"/>
  <Override PartName="/ppt/media/image137.png" ContentType="image/png"/>
  <Override PartName="/ppt/media/image138.png" ContentType="image/png"/>
  <Override PartName="/ppt/media/image139.png" ContentType="image/png"/>
  <Override PartName="/ppt/media/image142.png" ContentType="image/png"/>
  <Override PartName="/ppt/media/image143.png" ContentType="image/png"/>
  <Override PartName="/ppt/media/image144.png" ContentType="image/png"/>
  <Override PartName="/ppt/media/image151.jpeg" ContentType="image/jpeg"/>
  <Override PartName="/ppt/media/image152.png" ContentType="image/png"/>
  <Override PartName="/ppt/media/image153.png" ContentType="image/png"/>
  <Override PartName="/ppt/media/image154.png" ContentType="image/png"/>
  <Override PartName="/ppt/media/image156.png" ContentType="image/png"/>
  <Override PartName="/ppt/media/image157.png" ContentType="image/png"/>
  <Override PartName="/ppt/media/image158.png" ContentType="image/png"/>
  <Override PartName="/ppt/media/image159.jpeg" ContentType="image/jpeg"/>
  <Override PartName="/ppt/media/image160.jpeg" ContentType="image/jpeg"/>
  <Override PartName="/ppt/media/image162.png" ContentType="image/png"/>
  <Override PartName="/ppt/media/image163.jpeg" ContentType="image/jpeg"/>
  <Override PartName="/ppt/media/image164.png" ContentType="image/png"/>
  <Override PartName="/ppt/media/image208.png" ContentType="image/png"/>
  <Override PartName="/ppt/media/image165.jpeg" ContentType="image/jpeg"/>
  <Override PartName="/ppt/media/image169.jpeg" ContentType="image/jpeg"/>
  <Override PartName="/ppt/media/image172.jpeg" ContentType="image/jpeg"/>
  <Override PartName="/ppt/media/image178.png" ContentType="image/png"/>
  <Override PartName="/ppt/media/image179.jpeg" ContentType="image/jpeg"/>
  <Override PartName="/ppt/media/image180.jpeg" ContentType="image/jpeg"/>
  <Override PartName="/ppt/media/image181.jpeg" ContentType="image/jpeg"/>
  <Override PartName="/ppt/media/image182.jpeg" ContentType="image/jpeg"/>
  <Override PartName="/ppt/media/image183.jpeg" ContentType="image/jpeg"/>
  <Override PartName="/ppt/media/image184.jpeg" ContentType="image/jpeg"/>
  <Override PartName="/ppt/media/image185.jpeg" ContentType="image/jpeg"/>
  <Override PartName="/ppt/media/image186.jpeg" ContentType="image/jpeg"/>
  <Override PartName="/ppt/media/image187.jpeg" ContentType="image/jpeg"/>
  <Override PartName="/ppt/media/image188.jpeg" ContentType="image/jpeg"/>
  <Override PartName="/ppt/media/image189.jpeg" ContentType="image/jpeg"/>
  <Override PartName="/ppt/media/image190.jpeg" ContentType="image/jpeg"/>
  <Override PartName="/ppt/media/image191.jpeg" ContentType="image/jpeg"/>
  <Override PartName="/ppt/media/image193.jpeg" ContentType="image/jpeg"/>
  <Override PartName="/ppt/media/image194.jpeg" ContentType="image/jpeg"/>
  <Override PartName="/ppt/media/image195.jpeg" ContentType="image/jpeg"/>
  <Override PartName="/ppt/media/image196.jpeg" ContentType="image/jpeg"/>
  <Override PartName="/ppt/media/image197.jpeg" ContentType="image/jpeg"/>
  <Override PartName="/ppt/media/image199.jpeg" ContentType="image/jpeg"/>
  <Override PartName="/ppt/media/image202.jpeg" ContentType="image/jpeg"/>
  <Override PartName="/ppt/media/image205.jpeg" ContentType="image/jpeg"/>
  <Override PartName="/ppt/media/image206.jpeg" ContentType="image/jpeg"/>
  <Override PartName="/ppt/media/image207.jpeg" ContentType="image/jpeg"/>
  <Override PartName="/ppt/media/image209.jpeg" ContentType="image/jpeg"/>
  <Override PartName="/ppt/media/image230.png" ContentType="image/png"/>
  <Override PartName="/ppt/media/image210.jpeg" ContentType="image/jpeg"/>
  <Override PartName="/ppt/media/image211.jpeg" ContentType="image/jpeg"/>
  <Override PartName="/ppt/media/image212.gif" ContentType="image/gif"/>
  <Override PartName="/ppt/media/image213.jpeg" ContentType="image/jpeg"/>
  <Override PartName="/ppt/media/image214.jpeg" ContentType="image/jpeg"/>
  <Override PartName="/ppt/media/image215.jpeg" ContentType="image/jpeg"/>
  <Override PartName="/ppt/media/image216.jpeg" ContentType="image/jpeg"/>
  <Override PartName="/ppt/media/image217.jpeg" ContentType="image/jpeg"/>
  <Override PartName="/ppt/media/image218.jpeg" ContentType="image/jpeg"/>
  <Override PartName="/ppt/media/image219.jpeg" ContentType="image/jpeg"/>
  <Override PartName="/ppt/media/image220.jpeg" ContentType="image/jpeg"/>
  <Override PartName="/ppt/media/image221.jpeg" ContentType="image/jpeg"/>
  <Override PartName="/ppt/media/image222.png" ContentType="image/png"/>
  <Override PartName="/ppt/media/image223.png" ContentType="image/png"/>
  <Override PartName="/ppt/media/image224.png" ContentType="image/png"/>
  <Override PartName="/ppt/media/image225.jpeg" ContentType="image/jpeg"/>
  <Override PartName="/ppt/media/image229.jpeg" ContentType="image/jpeg"/>
  <Override PartName="/ppt/media/image231.jpeg" ContentType="image/jpeg"/>
  <Override PartName="/ppt/media/image232.png" ContentType="image/png"/>
  <Override PartName="/ppt/media/image233.jpeg" ContentType="image/jpeg"/>
  <Override PartName="/ppt/media/image234.png" ContentType="image/png"/>
  <Override PartName="/ppt/media/image235.png" ContentType="image/png"/>
  <Override PartName="/ppt/media/image236.jpeg" ContentType="image/jpeg"/>
  <Override PartName="/ppt/media/image237.png" ContentType="image/png"/>
  <Override PartName="/ppt/media/image238.jpeg" ContentType="image/jpeg"/>
  <Override PartName="/ppt/media/image239.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1" r:id="rId3"/>
    <p:sldMasterId id="2147483674" r:id="rId4"/>
    <p:sldMasterId id="2147483687" r:id="rId5"/>
    <p:sldMasterId id="2147483700" r:id="rId6"/>
    <p:sldMasterId id="2147483713" r:id="rId7"/>
    <p:sldMasterId id="2147483726" r:id="rId8"/>
  </p:sldMasterIdLst>
  <p:notesMasterIdLst>
    <p:notesMasterId r:id="rId9"/>
  </p:notesMasterIdLst>
  <p:sldIdLst>
    <p:sldId id="256" r:id="rId10"/>
    <p:sldId id="257" r:id="rId11"/>
    <p:sldId id="258" r:id="rId12"/>
    <p:sldId id="259" r:id="rId13"/>
    <p:sldId id="260" r:id="rId14"/>
    <p:sldId id="261" r:id="rId15"/>
    <p:sldId id="262" r:id="rId16"/>
    <p:sldId id="263" r:id="rId17"/>
    <p:sldId id="264" r:id="rId18"/>
    <p:sldId id="265" r:id="rId19"/>
    <p:sldId id="266" r:id="rId20"/>
    <p:sldId id="267" r:id="rId21"/>
    <p:sldId id="268" r:id="rId22"/>
    <p:sldId id="269" r:id="rId23"/>
    <p:sldId id="270" r:id="rId24"/>
    <p:sldId id="271" r:id="rId25"/>
    <p:sldId id="272" r:id="rId26"/>
    <p:sldId id="273" r:id="rId27"/>
    <p:sldId id="274" r:id="rId28"/>
    <p:sldId id="275" r:id="rId29"/>
    <p:sldId id="276" r:id="rId30"/>
    <p:sldId id="277" r:id="rId31"/>
    <p:sldId id="278" r:id="rId32"/>
    <p:sldId id="279" r:id="rId33"/>
    <p:sldId id="280" r:id="rId34"/>
    <p:sldId id="281" r:id="rId35"/>
    <p:sldId id="282" r:id="rId36"/>
    <p:sldId id="283" r:id="rId37"/>
    <p:sldId id="284" r:id="rId38"/>
    <p:sldId id="285" r:id="rId39"/>
    <p:sldId id="286" r:id="rId40"/>
    <p:sldId id="287" r:id="rId41"/>
    <p:sldId id="288" r:id="rId42"/>
    <p:sldId id="289" r:id="rId43"/>
    <p:sldId id="290" r:id="rId44"/>
    <p:sldId id="291" r:id="rId45"/>
    <p:sldId id="292" r:id="rId46"/>
    <p:sldId id="293" r:id="rId47"/>
    <p:sldId id="294" r:id="rId48"/>
    <p:sldId id="295" r:id="rId49"/>
    <p:sldId id="296" r:id="rId50"/>
    <p:sldId id="297" r:id="rId51"/>
    <p:sldId id="298" r:id="rId52"/>
    <p:sldId id="299" r:id="rId53"/>
    <p:sldId id="300" r:id="rId54"/>
    <p:sldId id="301" r:id="rId55"/>
    <p:sldId id="302" r:id="rId56"/>
    <p:sldId id="303" r:id="rId57"/>
    <p:sldId id="304" r:id="rId58"/>
    <p:sldId id="305" r:id="rId59"/>
    <p:sldId id="306" r:id="rId60"/>
    <p:sldId id="307" r:id="rId61"/>
    <p:sldId id="308" r:id="rId62"/>
    <p:sldId id="309" r:id="rId63"/>
    <p:sldId id="310" r:id="rId64"/>
    <p:sldId id="311" r:id="rId65"/>
    <p:sldId id="312" r:id="rId66"/>
    <p:sldId id="313" r:id="rId67"/>
    <p:sldId id="314" r:id="rId68"/>
    <p:sldId id="315" r:id="rId69"/>
    <p:sldId id="316" r:id="rId70"/>
    <p:sldId id="317" r:id="rId71"/>
    <p:sldId id="318" r:id="rId72"/>
    <p:sldId id="319" r:id="rId73"/>
    <p:sldId id="320" r:id="rId74"/>
    <p:sldId id="321" r:id="rId75"/>
    <p:sldId id="322" r:id="rId76"/>
    <p:sldId id="323" r:id="rId77"/>
    <p:sldId id="324" r:id="rId78"/>
    <p:sldId id="325" r:id="rId79"/>
    <p:sldId id="326" r:id="rId80"/>
    <p:sldId id="327" r:id="rId81"/>
    <p:sldId id="328" r:id="rId82"/>
    <p:sldId id="329" r:id="rId83"/>
    <p:sldId id="330" r:id="rId84"/>
    <p:sldId id="331" r:id="rId85"/>
    <p:sldId id="332" r:id="rId86"/>
    <p:sldId id="333" r:id="rId87"/>
    <p:sldId id="334" r:id="rId88"/>
    <p:sldId id="335" r:id="rId89"/>
    <p:sldId id="336" r:id="rId90"/>
    <p:sldId id="337" r:id="rId91"/>
    <p:sldId id="338" r:id="rId92"/>
    <p:sldId id="339" r:id="rId93"/>
    <p:sldId id="340" r:id="rId94"/>
    <p:sldId id="341" r:id="rId95"/>
    <p:sldId id="342" r:id="rId96"/>
    <p:sldId id="343" r:id="rId97"/>
    <p:sldId id="344" r:id="rId98"/>
    <p:sldId id="345" r:id="rId99"/>
    <p:sldId id="346" r:id="rId100"/>
    <p:sldId id="347" r:id="rId101"/>
    <p:sldId id="348" r:id="rId102"/>
    <p:sldId id="349" r:id="rId103"/>
    <p:sldId id="350" r:id="rId104"/>
    <p:sldId id="351" r:id="rId105"/>
    <p:sldId id="352" r:id="rId106"/>
    <p:sldId id="353" r:id="rId107"/>
    <p:sldId id="354" r:id="rId108"/>
    <p:sldId id="355" r:id="rId109"/>
    <p:sldId id="356" r:id="rId110"/>
    <p:sldId id="357" r:id="rId111"/>
    <p:sldId id="358" r:id="rId112"/>
    <p:sldId id="359" r:id="rId113"/>
    <p:sldId id="360" r:id="rId114"/>
    <p:sldId id="361" r:id="rId115"/>
    <p:sldId id="362" r:id="rId116"/>
    <p:sldId id="363" r:id="rId117"/>
    <p:sldId id="364" r:id="rId118"/>
    <p:sldId id="365" r:id="rId119"/>
    <p:sldId id="366" r:id="rId120"/>
    <p:sldId id="367" r:id="rId121"/>
    <p:sldId id="368" r:id="rId122"/>
    <p:sldId id="369" r:id="rId123"/>
    <p:sldId id="370" r:id="rId124"/>
    <p:sldId id="371" r:id="rId125"/>
    <p:sldId id="372" r:id="rId126"/>
    <p:sldId id="373" r:id="rId127"/>
    <p:sldId id="374" r:id="rId128"/>
    <p:sldId id="375" r:id="rId129"/>
    <p:sldId id="376" r:id="rId130"/>
    <p:sldId id="377" r:id="rId131"/>
    <p:sldId id="378" r:id="rId132"/>
    <p:sldId id="379" r:id="rId133"/>
    <p:sldId id="380" r:id="rId134"/>
    <p:sldId id="381" r:id="rId135"/>
    <p:sldId id="382" r:id="rId136"/>
    <p:sldId id="383" r:id="rId137"/>
    <p:sldId id="384" r:id="rId138"/>
    <p:sldId id="385" r:id="rId139"/>
    <p:sldId id="386" r:id="rId140"/>
    <p:sldId id="387" r:id="rId141"/>
    <p:sldId id="388" r:id="rId142"/>
    <p:sldId id="389" r:id="rId143"/>
    <p:sldId id="390" r:id="rId144"/>
    <p:sldId id="391" r:id="rId145"/>
    <p:sldId id="392" r:id="rId146"/>
    <p:sldId id="393" r:id="rId147"/>
    <p:sldId id="394" r:id="rId148"/>
    <p:sldId id="395" r:id="rId149"/>
    <p:sldId id="396" r:id="rId150"/>
    <p:sldId id="397" r:id="rId151"/>
    <p:sldId id="398" r:id="rId152"/>
    <p:sldId id="399" r:id="rId153"/>
    <p:sldId id="400" r:id="rId154"/>
    <p:sldId id="401" r:id="rId155"/>
    <p:sldId id="402" r:id="rId156"/>
    <p:sldId id="403" r:id="rId157"/>
    <p:sldId id="404" r:id="rId158"/>
    <p:sldId id="405" r:id="rId159"/>
    <p:sldId id="406" r:id="rId160"/>
    <p:sldId id="407" r:id="rId161"/>
    <p:sldId id="408" r:id="rId162"/>
    <p:sldId id="409" r:id="rId163"/>
    <p:sldId id="410" r:id="rId164"/>
    <p:sldId id="411" r:id="rId165"/>
    <p:sldId id="412" r:id="rId166"/>
    <p:sldId id="413" r:id="rId167"/>
    <p:sldId id="414" r:id="rId168"/>
    <p:sldId id="415" r:id="rId169"/>
    <p:sldId id="416" r:id="rId170"/>
    <p:sldId id="417" r:id="rId171"/>
    <p:sldId id="418" r:id="rId172"/>
    <p:sldId id="419" r:id="rId173"/>
    <p:sldId id="420" r:id="rId174"/>
    <p:sldId id="421" r:id="rId175"/>
    <p:sldId id="422" r:id="rId176"/>
    <p:sldId id="423" r:id="rId177"/>
    <p:sldId id="424" r:id="rId178"/>
    <p:sldId id="425" r:id="rId179"/>
    <p:sldId id="426" r:id="rId180"/>
    <p:sldId id="427" r:id="rId181"/>
    <p:sldId id="428" r:id="rId182"/>
    <p:sldId id="429" r:id="rId183"/>
    <p:sldId id="430" r:id="rId184"/>
    <p:sldId id="431" r:id="rId185"/>
    <p:sldId id="432" r:id="rId186"/>
    <p:sldId id="433" r:id="rId187"/>
    <p:sldId id="434" r:id="rId188"/>
    <p:sldId id="435" r:id="rId189"/>
    <p:sldId id="436" r:id="rId190"/>
    <p:sldId id="437" r:id="rId191"/>
    <p:sldId id="438" r:id="rId192"/>
    <p:sldId id="439" r:id="rId193"/>
    <p:sldId id="440" r:id="rId194"/>
    <p:sldId id="441" r:id="rId195"/>
    <p:sldId id="442" r:id="rId196"/>
    <p:sldId id="443" r:id="rId197"/>
    <p:sldId id="444" r:id="rId198"/>
    <p:sldId id="445" r:id="rId199"/>
    <p:sldId id="446" r:id="rId200"/>
    <p:sldId id="447" r:id="rId201"/>
    <p:sldId id="448" r:id="rId202"/>
    <p:sldId id="449" r:id="rId203"/>
    <p:sldId id="450" r:id="rId204"/>
    <p:sldId id="451" r:id="rId205"/>
    <p:sldId id="452" r:id="rId206"/>
    <p:sldId id="453" r:id="rId207"/>
    <p:sldId id="454" r:id="rId208"/>
    <p:sldId id="455" r:id="rId209"/>
    <p:sldId id="456" r:id="rId210"/>
    <p:sldId id="457" r:id="rId211"/>
    <p:sldId id="458" r:id="rId212"/>
    <p:sldId id="459" r:id="rId213"/>
    <p:sldId id="460" r:id="rId214"/>
    <p:sldId id="461" r:id="rId215"/>
    <p:sldId id="462" r:id="rId216"/>
    <p:sldId id="463" r:id="rId217"/>
    <p:sldId id="464" r:id="rId218"/>
    <p:sldId id="465" r:id="rId219"/>
    <p:sldId id="466" r:id="rId220"/>
    <p:sldId id="467" r:id="rId221"/>
    <p:sldId id="468" r:id="rId222"/>
    <p:sldId id="469" r:id="rId223"/>
    <p:sldId id="470" r:id="rId224"/>
    <p:sldId id="471" r:id="rId225"/>
    <p:sldId id="472" r:id="rId226"/>
    <p:sldId id="473" r:id="rId227"/>
    <p:sldId id="474" r:id="rId228"/>
    <p:sldId id="475" r:id="rId229"/>
    <p:sldId id="476" r:id="rId230"/>
    <p:sldId id="477" r:id="rId231"/>
    <p:sldId id="478" r:id="rId232"/>
    <p:sldId id="479" r:id="rId233"/>
    <p:sldId id="480" r:id="rId234"/>
    <p:sldId id="481" r:id="rId235"/>
    <p:sldId id="482" r:id="rId236"/>
    <p:sldId id="483" r:id="rId237"/>
    <p:sldId id="484" r:id="rId238"/>
    <p:sldId id="485" r:id="rId239"/>
    <p:sldId id="486" r:id="rId240"/>
    <p:sldId id="487" r:id="rId241"/>
    <p:sldId id="488" r:id="rId242"/>
    <p:sldId id="489" r:id="rId243"/>
    <p:sldId id="490" r:id="rId244"/>
    <p:sldId id="491" r:id="rId245"/>
    <p:sldId id="492" r:id="rId246"/>
    <p:sldId id="493" r:id="rId247"/>
    <p:sldId id="494" r:id="rId248"/>
    <p:sldId id="495" r:id="rId249"/>
    <p:sldId id="496" r:id="rId250"/>
    <p:sldId id="497" r:id="rId251"/>
    <p:sldId id="498" r:id="rId252"/>
    <p:sldId id="499" r:id="rId253"/>
    <p:sldId id="500" r:id="rId254"/>
    <p:sldId id="501" r:id="rId255"/>
    <p:sldId id="502" r:id="rId256"/>
    <p:sldId id="503" r:id="rId257"/>
    <p:sldId id="504" r:id="rId258"/>
    <p:sldId id="505" r:id="rId259"/>
    <p:sldId id="506" r:id="rId260"/>
    <p:sldId id="507" r:id="rId261"/>
    <p:sldId id="508" r:id="rId262"/>
    <p:sldId id="509" r:id="rId263"/>
    <p:sldId id="510" r:id="rId264"/>
    <p:sldId id="511" r:id="rId265"/>
    <p:sldId id="512" r:id="rId266"/>
    <p:sldId id="513" r:id="rId267"/>
    <p:sldId id="514" r:id="rId268"/>
    <p:sldId id="515" r:id="rId269"/>
    <p:sldId id="516" r:id="rId270"/>
    <p:sldId id="517" r:id="rId271"/>
  </p:sldIdLst>
  <p:sldSz cx="9144000" cy="6858000"/>
  <p:notesSz cx="6858000" cy="9144000"/>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Master" Target="slideMasters/slideMaster3.xml"/><Relationship Id="rId5" Type="http://schemas.openxmlformats.org/officeDocument/2006/relationships/slideMaster" Target="slideMasters/slideMaster4.xml"/><Relationship Id="rId6" Type="http://schemas.openxmlformats.org/officeDocument/2006/relationships/slideMaster" Target="slideMasters/slideMaster5.xml"/><Relationship Id="rId7" Type="http://schemas.openxmlformats.org/officeDocument/2006/relationships/slideMaster" Target="slideMasters/slideMaster6.xml"/><Relationship Id="rId8" Type="http://schemas.openxmlformats.org/officeDocument/2006/relationships/slideMaster" Target="slideMasters/slideMaster7.xml"/><Relationship Id="rId9" Type="http://schemas.openxmlformats.org/officeDocument/2006/relationships/notesMaster" Target="notesMasters/notesMaster1.xml"/><Relationship Id="rId10" Type="http://schemas.openxmlformats.org/officeDocument/2006/relationships/slide" Target="slides/slide1.xml"/><Relationship Id="rId11" Type="http://schemas.openxmlformats.org/officeDocument/2006/relationships/slide" Target="slides/slide2.xml"/><Relationship Id="rId12" Type="http://schemas.openxmlformats.org/officeDocument/2006/relationships/slide" Target="slides/slide3.xml"/><Relationship Id="rId13" Type="http://schemas.openxmlformats.org/officeDocument/2006/relationships/slide" Target="slides/slide4.xml"/><Relationship Id="rId14" Type="http://schemas.openxmlformats.org/officeDocument/2006/relationships/slide" Target="slides/slide5.xml"/><Relationship Id="rId15" Type="http://schemas.openxmlformats.org/officeDocument/2006/relationships/slide" Target="slides/slide6.xml"/><Relationship Id="rId16" Type="http://schemas.openxmlformats.org/officeDocument/2006/relationships/slide" Target="slides/slide7.xml"/><Relationship Id="rId17" Type="http://schemas.openxmlformats.org/officeDocument/2006/relationships/slide" Target="slides/slide8.xml"/><Relationship Id="rId18" Type="http://schemas.openxmlformats.org/officeDocument/2006/relationships/slide" Target="slides/slide9.xml"/><Relationship Id="rId19" Type="http://schemas.openxmlformats.org/officeDocument/2006/relationships/slide" Target="slides/slide10.xml"/><Relationship Id="rId20" Type="http://schemas.openxmlformats.org/officeDocument/2006/relationships/slide" Target="slides/slide11.xml"/><Relationship Id="rId21" Type="http://schemas.openxmlformats.org/officeDocument/2006/relationships/slide" Target="slides/slide12.xml"/><Relationship Id="rId22" Type="http://schemas.openxmlformats.org/officeDocument/2006/relationships/slide" Target="slides/slide13.xml"/><Relationship Id="rId23" Type="http://schemas.openxmlformats.org/officeDocument/2006/relationships/slide" Target="slides/slide14.xml"/><Relationship Id="rId24" Type="http://schemas.openxmlformats.org/officeDocument/2006/relationships/slide" Target="slides/slide15.xml"/><Relationship Id="rId25" Type="http://schemas.openxmlformats.org/officeDocument/2006/relationships/slide" Target="slides/slide16.xml"/><Relationship Id="rId26" Type="http://schemas.openxmlformats.org/officeDocument/2006/relationships/slide" Target="slides/slide17.xml"/><Relationship Id="rId27" Type="http://schemas.openxmlformats.org/officeDocument/2006/relationships/slide" Target="slides/slide18.xml"/><Relationship Id="rId28" Type="http://schemas.openxmlformats.org/officeDocument/2006/relationships/slide" Target="slides/slide19.xml"/><Relationship Id="rId29" Type="http://schemas.openxmlformats.org/officeDocument/2006/relationships/slide" Target="slides/slide20.xml"/><Relationship Id="rId30" Type="http://schemas.openxmlformats.org/officeDocument/2006/relationships/slide" Target="slides/slide21.xml"/><Relationship Id="rId31" Type="http://schemas.openxmlformats.org/officeDocument/2006/relationships/slide" Target="slides/slide22.xml"/><Relationship Id="rId32" Type="http://schemas.openxmlformats.org/officeDocument/2006/relationships/slide" Target="slides/slide23.xml"/><Relationship Id="rId33" Type="http://schemas.openxmlformats.org/officeDocument/2006/relationships/slide" Target="slides/slide24.xml"/><Relationship Id="rId34" Type="http://schemas.openxmlformats.org/officeDocument/2006/relationships/slide" Target="slides/slide25.xml"/><Relationship Id="rId35" Type="http://schemas.openxmlformats.org/officeDocument/2006/relationships/slide" Target="slides/slide26.xml"/><Relationship Id="rId36" Type="http://schemas.openxmlformats.org/officeDocument/2006/relationships/slide" Target="slides/slide27.xml"/><Relationship Id="rId37" Type="http://schemas.openxmlformats.org/officeDocument/2006/relationships/slide" Target="slides/slide28.xml"/><Relationship Id="rId38" Type="http://schemas.openxmlformats.org/officeDocument/2006/relationships/slide" Target="slides/slide29.xml"/><Relationship Id="rId39" Type="http://schemas.openxmlformats.org/officeDocument/2006/relationships/slide" Target="slides/slide30.xml"/><Relationship Id="rId40" Type="http://schemas.openxmlformats.org/officeDocument/2006/relationships/slide" Target="slides/slide31.xml"/><Relationship Id="rId41" Type="http://schemas.openxmlformats.org/officeDocument/2006/relationships/slide" Target="slides/slide32.xml"/><Relationship Id="rId42" Type="http://schemas.openxmlformats.org/officeDocument/2006/relationships/slide" Target="slides/slide33.xml"/><Relationship Id="rId43" Type="http://schemas.openxmlformats.org/officeDocument/2006/relationships/slide" Target="slides/slide34.xml"/><Relationship Id="rId44" Type="http://schemas.openxmlformats.org/officeDocument/2006/relationships/slide" Target="slides/slide35.xml"/><Relationship Id="rId45" Type="http://schemas.openxmlformats.org/officeDocument/2006/relationships/slide" Target="slides/slide36.xml"/><Relationship Id="rId46" Type="http://schemas.openxmlformats.org/officeDocument/2006/relationships/slide" Target="slides/slide37.xml"/><Relationship Id="rId47" Type="http://schemas.openxmlformats.org/officeDocument/2006/relationships/slide" Target="slides/slide38.xml"/><Relationship Id="rId48" Type="http://schemas.openxmlformats.org/officeDocument/2006/relationships/slide" Target="slides/slide39.xml"/><Relationship Id="rId49" Type="http://schemas.openxmlformats.org/officeDocument/2006/relationships/slide" Target="slides/slide40.xml"/><Relationship Id="rId50" Type="http://schemas.openxmlformats.org/officeDocument/2006/relationships/slide" Target="slides/slide41.xml"/><Relationship Id="rId51" Type="http://schemas.openxmlformats.org/officeDocument/2006/relationships/slide" Target="slides/slide42.xml"/><Relationship Id="rId52" Type="http://schemas.openxmlformats.org/officeDocument/2006/relationships/slide" Target="slides/slide43.xml"/><Relationship Id="rId53" Type="http://schemas.openxmlformats.org/officeDocument/2006/relationships/slide" Target="slides/slide44.xml"/><Relationship Id="rId54" Type="http://schemas.openxmlformats.org/officeDocument/2006/relationships/slide" Target="slides/slide45.xml"/><Relationship Id="rId55" Type="http://schemas.openxmlformats.org/officeDocument/2006/relationships/slide" Target="slides/slide46.xml"/><Relationship Id="rId56" Type="http://schemas.openxmlformats.org/officeDocument/2006/relationships/slide" Target="slides/slide47.xml"/><Relationship Id="rId57" Type="http://schemas.openxmlformats.org/officeDocument/2006/relationships/slide" Target="slides/slide48.xml"/><Relationship Id="rId58" Type="http://schemas.openxmlformats.org/officeDocument/2006/relationships/slide" Target="slides/slide49.xml"/><Relationship Id="rId59" Type="http://schemas.openxmlformats.org/officeDocument/2006/relationships/slide" Target="slides/slide50.xml"/><Relationship Id="rId60" Type="http://schemas.openxmlformats.org/officeDocument/2006/relationships/slide" Target="slides/slide51.xml"/><Relationship Id="rId61" Type="http://schemas.openxmlformats.org/officeDocument/2006/relationships/slide" Target="slides/slide52.xml"/><Relationship Id="rId62" Type="http://schemas.openxmlformats.org/officeDocument/2006/relationships/slide" Target="slides/slide53.xml"/><Relationship Id="rId63" Type="http://schemas.openxmlformats.org/officeDocument/2006/relationships/slide" Target="slides/slide54.xml"/><Relationship Id="rId64" Type="http://schemas.openxmlformats.org/officeDocument/2006/relationships/slide" Target="slides/slide55.xml"/><Relationship Id="rId65" Type="http://schemas.openxmlformats.org/officeDocument/2006/relationships/slide" Target="slides/slide56.xml"/><Relationship Id="rId66" Type="http://schemas.openxmlformats.org/officeDocument/2006/relationships/slide" Target="slides/slide57.xml"/><Relationship Id="rId67" Type="http://schemas.openxmlformats.org/officeDocument/2006/relationships/slide" Target="slides/slide58.xml"/><Relationship Id="rId68" Type="http://schemas.openxmlformats.org/officeDocument/2006/relationships/slide" Target="slides/slide59.xml"/><Relationship Id="rId69" Type="http://schemas.openxmlformats.org/officeDocument/2006/relationships/slide" Target="slides/slide60.xml"/><Relationship Id="rId70" Type="http://schemas.openxmlformats.org/officeDocument/2006/relationships/slide" Target="slides/slide61.xml"/><Relationship Id="rId71" Type="http://schemas.openxmlformats.org/officeDocument/2006/relationships/slide" Target="slides/slide62.xml"/><Relationship Id="rId72" Type="http://schemas.openxmlformats.org/officeDocument/2006/relationships/slide" Target="slides/slide63.xml"/><Relationship Id="rId73" Type="http://schemas.openxmlformats.org/officeDocument/2006/relationships/slide" Target="slides/slide64.xml"/><Relationship Id="rId74" Type="http://schemas.openxmlformats.org/officeDocument/2006/relationships/slide" Target="slides/slide65.xml"/><Relationship Id="rId75" Type="http://schemas.openxmlformats.org/officeDocument/2006/relationships/slide" Target="slides/slide66.xml"/><Relationship Id="rId76" Type="http://schemas.openxmlformats.org/officeDocument/2006/relationships/slide" Target="slides/slide67.xml"/><Relationship Id="rId77" Type="http://schemas.openxmlformats.org/officeDocument/2006/relationships/slide" Target="slides/slide68.xml"/><Relationship Id="rId78" Type="http://schemas.openxmlformats.org/officeDocument/2006/relationships/slide" Target="slides/slide69.xml"/><Relationship Id="rId79" Type="http://schemas.openxmlformats.org/officeDocument/2006/relationships/slide" Target="slides/slide70.xml"/><Relationship Id="rId80" Type="http://schemas.openxmlformats.org/officeDocument/2006/relationships/slide" Target="slides/slide71.xml"/><Relationship Id="rId81" Type="http://schemas.openxmlformats.org/officeDocument/2006/relationships/slide" Target="slides/slide72.xml"/><Relationship Id="rId82" Type="http://schemas.openxmlformats.org/officeDocument/2006/relationships/slide" Target="slides/slide73.xml"/><Relationship Id="rId83" Type="http://schemas.openxmlformats.org/officeDocument/2006/relationships/slide" Target="slides/slide74.xml"/><Relationship Id="rId84" Type="http://schemas.openxmlformats.org/officeDocument/2006/relationships/slide" Target="slides/slide75.xml"/><Relationship Id="rId85" Type="http://schemas.openxmlformats.org/officeDocument/2006/relationships/slide" Target="slides/slide76.xml"/><Relationship Id="rId86" Type="http://schemas.openxmlformats.org/officeDocument/2006/relationships/slide" Target="slides/slide77.xml"/><Relationship Id="rId87" Type="http://schemas.openxmlformats.org/officeDocument/2006/relationships/slide" Target="slides/slide78.xml"/><Relationship Id="rId88" Type="http://schemas.openxmlformats.org/officeDocument/2006/relationships/slide" Target="slides/slide79.xml"/><Relationship Id="rId89" Type="http://schemas.openxmlformats.org/officeDocument/2006/relationships/slide" Target="slides/slide80.xml"/><Relationship Id="rId90" Type="http://schemas.openxmlformats.org/officeDocument/2006/relationships/slide" Target="slides/slide81.xml"/><Relationship Id="rId91" Type="http://schemas.openxmlformats.org/officeDocument/2006/relationships/slide" Target="slides/slide82.xml"/><Relationship Id="rId92" Type="http://schemas.openxmlformats.org/officeDocument/2006/relationships/slide" Target="slides/slide83.xml"/><Relationship Id="rId93" Type="http://schemas.openxmlformats.org/officeDocument/2006/relationships/slide" Target="slides/slide84.xml"/><Relationship Id="rId94" Type="http://schemas.openxmlformats.org/officeDocument/2006/relationships/slide" Target="slides/slide85.xml"/><Relationship Id="rId95" Type="http://schemas.openxmlformats.org/officeDocument/2006/relationships/slide" Target="slides/slide86.xml"/><Relationship Id="rId96" Type="http://schemas.openxmlformats.org/officeDocument/2006/relationships/slide" Target="slides/slide87.xml"/><Relationship Id="rId97" Type="http://schemas.openxmlformats.org/officeDocument/2006/relationships/slide" Target="slides/slide88.xml"/><Relationship Id="rId98" Type="http://schemas.openxmlformats.org/officeDocument/2006/relationships/slide" Target="slides/slide89.xml"/><Relationship Id="rId99" Type="http://schemas.openxmlformats.org/officeDocument/2006/relationships/slide" Target="slides/slide90.xml"/><Relationship Id="rId100" Type="http://schemas.openxmlformats.org/officeDocument/2006/relationships/slide" Target="slides/slide91.xml"/><Relationship Id="rId101" Type="http://schemas.openxmlformats.org/officeDocument/2006/relationships/slide" Target="slides/slide92.xml"/><Relationship Id="rId102" Type="http://schemas.openxmlformats.org/officeDocument/2006/relationships/slide" Target="slides/slide93.xml"/><Relationship Id="rId103" Type="http://schemas.openxmlformats.org/officeDocument/2006/relationships/slide" Target="slides/slide94.xml"/><Relationship Id="rId104" Type="http://schemas.openxmlformats.org/officeDocument/2006/relationships/slide" Target="slides/slide95.xml"/><Relationship Id="rId105" Type="http://schemas.openxmlformats.org/officeDocument/2006/relationships/slide" Target="slides/slide96.xml"/><Relationship Id="rId106" Type="http://schemas.openxmlformats.org/officeDocument/2006/relationships/slide" Target="slides/slide97.xml"/><Relationship Id="rId107" Type="http://schemas.openxmlformats.org/officeDocument/2006/relationships/slide" Target="slides/slide98.xml"/><Relationship Id="rId108" Type="http://schemas.openxmlformats.org/officeDocument/2006/relationships/slide" Target="slides/slide99.xml"/><Relationship Id="rId109" Type="http://schemas.openxmlformats.org/officeDocument/2006/relationships/slide" Target="slides/slide100.xml"/><Relationship Id="rId110" Type="http://schemas.openxmlformats.org/officeDocument/2006/relationships/slide" Target="slides/slide101.xml"/><Relationship Id="rId111" Type="http://schemas.openxmlformats.org/officeDocument/2006/relationships/slide" Target="slides/slide102.xml"/><Relationship Id="rId112" Type="http://schemas.openxmlformats.org/officeDocument/2006/relationships/slide" Target="slides/slide103.xml"/><Relationship Id="rId113" Type="http://schemas.openxmlformats.org/officeDocument/2006/relationships/slide" Target="slides/slide104.xml"/><Relationship Id="rId114" Type="http://schemas.openxmlformats.org/officeDocument/2006/relationships/slide" Target="slides/slide105.xml"/><Relationship Id="rId115" Type="http://schemas.openxmlformats.org/officeDocument/2006/relationships/slide" Target="slides/slide106.xml"/><Relationship Id="rId116" Type="http://schemas.openxmlformats.org/officeDocument/2006/relationships/slide" Target="slides/slide107.xml"/><Relationship Id="rId117" Type="http://schemas.openxmlformats.org/officeDocument/2006/relationships/slide" Target="slides/slide108.xml"/><Relationship Id="rId118" Type="http://schemas.openxmlformats.org/officeDocument/2006/relationships/slide" Target="slides/slide109.xml"/><Relationship Id="rId119" Type="http://schemas.openxmlformats.org/officeDocument/2006/relationships/slide" Target="slides/slide110.xml"/><Relationship Id="rId120" Type="http://schemas.openxmlformats.org/officeDocument/2006/relationships/slide" Target="slides/slide111.xml"/><Relationship Id="rId121" Type="http://schemas.openxmlformats.org/officeDocument/2006/relationships/slide" Target="slides/slide112.xml"/><Relationship Id="rId122" Type="http://schemas.openxmlformats.org/officeDocument/2006/relationships/slide" Target="slides/slide113.xml"/><Relationship Id="rId123" Type="http://schemas.openxmlformats.org/officeDocument/2006/relationships/slide" Target="slides/slide114.xml"/><Relationship Id="rId124" Type="http://schemas.openxmlformats.org/officeDocument/2006/relationships/slide" Target="slides/slide115.xml"/><Relationship Id="rId125" Type="http://schemas.openxmlformats.org/officeDocument/2006/relationships/slide" Target="slides/slide116.xml"/><Relationship Id="rId126" Type="http://schemas.openxmlformats.org/officeDocument/2006/relationships/slide" Target="slides/slide117.xml"/><Relationship Id="rId127" Type="http://schemas.openxmlformats.org/officeDocument/2006/relationships/slide" Target="slides/slide118.xml"/><Relationship Id="rId128" Type="http://schemas.openxmlformats.org/officeDocument/2006/relationships/slide" Target="slides/slide119.xml"/><Relationship Id="rId129" Type="http://schemas.openxmlformats.org/officeDocument/2006/relationships/slide" Target="slides/slide120.xml"/><Relationship Id="rId130" Type="http://schemas.openxmlformats.org/officeDocument/2006/relationships/slide" Target="slides/slide121.xml"/><Relationship Id="rId131" Type="http://schemas.openxmlformats.org/officeDocument/2006/relationships/slide" Target="slides/slide122.xml"/><Relationship Id="rId132" Type="http://schemas.openxmlformats.org/officeDocument/2006/relationships/slide" Target="slides/slide123.xml"/><Relationship Id="rId133" Type="http://schemas.openxmlformats.org/officeDocument/2006/relationships/slide" Target="slides/slide124.xml"/><Relationship Id="rId134" Type="http://schemas.openxmlformats.org/officeDocument/2006/relationships/slide" Target="slides/slide125.xml"/><Relationship Id="rId135" Type="http://schemas.openxmlformats.org/officeDocument/2006/relationships/slide" Target="slides/slide126.xml"/><Relationship Id="rId136" Type="http://schemas.openxmlformats.org/officeDocument/2006/relationships/slide" Target="slides/slide127.xml"/><Relationship Id="rId137" Type="http://schemas.openxmlformats.org/officeDocument/2006/relationships/slide" Target="slides/slide128.xml"/><Relationship Id="rId138" Type="http://schemas.openxmlformats.org/officeDocument/2006/relationships/slide" Target="slides/slide129.xml"/><Relationship Id="rId139" Type="http://schemas.openxmlformats.org/officeDocument/2006/relationships/slide" Target="slides/slide130.xml"/><Relationship Id="rId140" Type="http://schemas.openxmlformats.org/officeDocument/2006/relationships/slide" Target="slides/slide131.xml"/><Relationship Id="rId141" Type="http://schemas.openxmlformats.org/officeDocument/2006/relationships/slide" Target="slides/slide132.xml"/><Relationship Id="rId142" Type="http://schemas.openxmlformats.org/officeDocument/2006/relationships/slide" Target="slides/slide133.xml"/><Relationship Id="rId143" Type="http://schemas.openxmlformats.org/officeDocument/2006/relationships/slide" Target="slides/slide134.xml"/><Relationship Id="rId144" Type="http://schemas.openxmlformats.org/officeDocument/2006/relationships/slide" Target="slides/slide135.xml"/><Relationship Id="rId145" Type="http://schemas.openxmlformats.org/officeDocument/2006/relationships/slide" Target="slides/slide136.xml"/><Relationship Id="rId146" Type="http://schemas.openxmlformats.org/officeDocument/2006/relationships/slide" Target="slides/slide137.xml"/><Relationship Id="rId147" Type="http://schemas.openxmlformats.org/officeDocument/2006/relationships/slide" Target="slides/slide138.xml"/><Relationship Id="rId148" Type="http://schemas.openxmlformats.org/officeDocument/2006/relationships/slide" Target="slides/slide139.xml"/><Relationship Id="rId149" Type="http://schemas.openxmlformats.org/officeDocument/2006/relationships/slide" Target="slides/slide140.xml"/><Relationship Id="rId150" Type="http://schemas.openxmlformats.org/officeDocument/2006/relationships/slide" Target="slides/slide141.xml"/><Relationship Id="rId151" Type="http://schemas.openxmlformats.org/officeDocument/2006/relationships/slide" Target="slides/slide142.xml"/><Relationship Id="rId152" Type="http://schemas.openxmlformats.org/officeDocument/2006/relationships/slide" Target="slides/slide143.xml"/><Relationship Id="rId153" Type="http://schemas.openxmlformats.org/officeDocument/2006/relationships/slide" Target="slides/slide144.xml"/><Relationship Id="rId154" Type="http://schemas.openxmlformats.org/officeDocument/2006/relationships/slide" Target="slides/slide145.xml"/><Relationship Id="rId155" Type="http://schemas.openxmlformats.org/officeDocument/2006/relationships/slide" Target="slides/slide146.xml"/><Relationship Id="rId156" Type="http://schemas.openxmlformats.org/officeDocument/2006/relationships/slide" Target="slides/slide147.xml"/><Relationship Id="rId157" Type="http://schemas.openxmlformats.org/officeDocument/2006/relationships/slide" Target="slides/slide148.xml"/><Relationship Id="rId158" Type="http://schemas.openxmlformats.org/officeDocument/2006/relationships/slide" Target="slides/slide149.xml"/><Relationship Id="rId159" Type="http://schemas.openxmlformats.org/officeDocument/2006/relationships/slide" Target="slides/slide150.xml"/><Relationship Id="rId160" Type="http://schemas.openxmlformats.org/officeDocument/2006/relationships/slide" Target="slides/slide151.xml"/><Relationship Id="rId161" Type="http://schemas.openxmlformats.org/officeDocument/2006/relationships/slide" Target="slides/slide152.xml"/><Relationship Id="rId162" Type="http://schemas.openxmlformats.org/officeDocument/2006/relationships/slide" Target="slides/slide153.xml"/><Relationship Id="rId163" Type="http://schemas.openxmlformats.org/officeDocument/2006/relationships/slide" Target="slides/slide154.xml"/><Relationship Id="rId164" Type="http://schemas.openxmlformats.org/officeDocument/2006/relationships/slide" Target="slides/slide155.xml"/><Relationship Id="rId165" Type="http://schemas.openxmlformats.org/officeDocument/2006/relationships/slide" Target="slides/slide156.xml"/><Relationship Id="rId166" Type="http://schemas.openxmlformats.org/officeDocument/2006/relationships/slide" Target="slides/slide157.xml"/><Relationship Id="rId167" Type="http://schemas.openxmlformats.org/officeDocument/2006/relationships/slide" Target="slides/slide158.xml"/><Relationship Id="rId168" Type="http://schemas.openxmlformats.org/officeDocument/2006/relationships/slide" Target="slides/slide159.xml"/><Relationship Id="rId169" Type="http://schemas.openxmlformats.org/officeDocument/2006/relationships/slide" Target="slides/slide160.xml"/><Relationship Id="rId170" Type="http://schemas.openxmlformats.org/officeDocument/2006/relationships/slide" Target="slides/slide161.xml"/><Relationship Id="rId171" Type="http://schemas.openxmlformats.org/officeDocument/2006/relationships/slide" Target="slides/slide162.xml"/><Relationship Id="rId172" Type="http://schemas.openxmlformats.org/officeDocument/2006/relationships/slide" Target="slides/slide163.xml"/><Relationship Id="rId173" Type="http://schemas.openxmlformats.org/officeDocument/2006/relationships/slide" Target="slides/slide164.xml"/><Relationship Id="rId174" Type="http://schemas.openxmlformats.org/officeDocument/2006/relationships/slide" Target="slides/slide165.xml"/><Relationship Id="rId175" Type="http://schemas.openxmlformats.org/officeDocument/2006/relationships/slide" Target="slides/slide166.xml"/><Relationship Id="rId176" Type="http://schemas.openxmlformats.org/officeDocument/2006/relationships/slide" Target="slides/slide167.xml"/><Relationship Id="rId177" Type="http://schemas.openxmlformats.org/officeDocument/2006/relationships/slide" Target="slides/slide168.xml"/><Relationship Id="rId178" Type="http://schemas.openxmlformats.org/officeDocument/2006/relationships/slide" Target="slides/slide169.xml"/><Relationship Id="rId179" Type="http://schemas.openxmlformats.org/officeDocument/2006/relationships/slide" Target="slides/slide170.xml"/><Relationship Id="rId180" Type="http://schemas.openxmlformats.org/officeDocument/2006/relationships/slide" Target="slides/slide171.xml"/><Relationship Id="rId181" Type="http://schemas.openxmlformats.org/officeDocument/2006/relationships/slide" Target="slides/slide172.xml"/><Relationship Id="rId182" Type="http://schemas.openxmlformats.org/officeDocument/2006/relationships/slide" Target="slides/slide173.xml"/><Relationship Id="rId183" Type="http://schemas.openxmlformats.org/officeDocument/2006/relationships/slide" Target="slides/slide174.xml"/><Relationship Id="rId184" Type="http://schemas.openxmlformats.org/officeDocument/2006/relationships/slide" Target="slides/slide175.xml"/><Relationship Id="rId185" Type="http://schemas.openxmlformats.org/officeDocument/2006/relationships/slide" Target="slides/slide176.xml"/><Relationship Id="rId186" Type="http://schemas.openxmlformats.org/officeDocument/2006/relationships/slide" Target="slides/slide177.xml"/><Relationship Id="rId187" Type="http://schemas.openxmlformats.org/officeDocument/2006/relationships/slide" Target="slides/slide178.xml"/><Relationship Id="rId188" Type="http://schemas.openxmlformats.org/officeDocument/2006/relationships/slide" Target="slides/slide179.xml"/><Relationship Id="rId189" Type="http://schemas.openxmlformats.org/officeDocument/2006/relationships/slide" Target="slides/slide180.xml"/><Relationship Id="rId190" Type="http://schemas.openxmlformats.org/officeDocument/2006/relationships/slide" Target="slides/slide181.xml"/><Relationship Id="rId191" Type="http://schemas.openxmlformats.org/officeDocument/2006/relationships/slide" Target="slides/slide182.xml"/><Relationship Id="rId192" Type="http://schemas.openxmlformats.org/officeDocument/2006/relationships/slide" Target="slides/slide183.xml"/><Relationship Id="rId193" Type="http://schemas.openxmlformats.org/officeDocument/2006/relationships/slide" Target="slides/slide184.xml"/><Relationship Id="rId194" Type="http://schemas.openxmlformats.org/officeDocument/2006/relationships/slide" Target="slides/slide185.xml"/><Relationship Id="rId195" Type="http://schemas.openxmlformats.org/officeDocument/2006/relationships/slide" Target="slides/slide186.xml"/><Relationship Id="rId196" Type="http://schemas.openxmlformats.org/officeDocument/2006/relationships/slide" Target="slides/slide187.xml"/><Relationship Id="rId197" Type="http://schemas.openxmlformats.org/officeDocument/2006/relationships/slide" Target="slides/slide188.xml"/><Relationship Id="rId198" Type="http://schemas.openxmlformats.org/officeDocument/2006/relationships/slide" Target="slides/slide189.xml"/><Relationship Id="rId199" Type="http://schemas.openxmlformats.org/officeDocument/2006/relationships/slide" Target="slides/slide190.xml"/><Relationship Id="rId200" Type="http://schemas.openxmlformats.org/officeDocument/2006/relationships/slide" Target="slides/slide191.xml"/><Relationship Id="rId201" Type="http://schemas.openxmlformats.org/officeDocument/2006/relationships/slide" Target="slides/slide192.xml"/><Relationship Id="rId202" Type="http://schemas.openxmlformats.org/officeDocument/2006/relationships/slide" Target="slides/slide193.xml"/><Relationship Id="rId203" Type="http://schemas.openxmlformats.org/officeDocument/2006/relationships/slide" Target="slides/slide194.xml"/><Relationship Id="rId204" Type="http://schemas.openxmlformats.org/officeDocument/2006/relationships/slide" Target="slides/slide195.xml"/><Relationship Id="rId205" Type="http://schemas.openxmlformats.org/officeDocument/2006/relationships/slide" Target="slides/slide196.xml"/><Relationship Id="rId206" Type="http://schemas.openxmlformats.org/officeDocument/2006/relationships/slide" Target="slides/slide197.xml"/><Relationship Id="rId207" Type="http://schemas.openxmlformats.org/officeDocument/2006/relationships/slide" Target="slides/slide198.xml"/><Relationship Id="rId208" Type="http://schemas.openxmlformats.org/officeDocument/2006/relationships/slide" Target="slides/slide199.xml"/><Relationship Id="rId209" Type="http://schemas.openxmlformats.org/officeDocument/2006/relationships/slide" Target="slides/slide200.xml"/><Relationship Id="rId210" Type="http://schemas.openxmlformats.org/officeDocument/2006/relationships/slide" Target="slides/slide201.xml"/><Relationship Id="rId211" Type="http://schemas.openxmlformats.org/officeDocument/2006/relationships/slide" Target="slides/slide202.xml"/><Relationship Id="rId212" Type="http://schemas.openxmlformats.org/officeDocument/2006/relationships/slide" Target="slides/slide203.xml"/><Relationship Id="rId213" Type="http://schemas.openxmlformats.org/officeDocument/2006/relationships/slide" Target="slides/slide204.xml"/><Relationship Id="rId214" Type="http://schemas.openxmlformats.org/officeDocument/2006/relationships/slide" Target="slides/slide205.xml"/><Relationship Id="rId215" Type="http://schemas.openxmlformats.org/officeDocument/2006/relationships/slide" Target="slides/slide206.xml"/><Relationship Id="rId216" Type="http://schemas.openxmlformats.org/officeDocument/2006/relationships/slide" Target="slides/slide207.xml"/><Relationship Id="rId217" Type="http://schemas.openxmlformats.org/officeDocument/2006/relationships/slide" Target="slides/slide208.xml"/><Relationship Id="rId218" Type="http://schemas.openxmlformats.org/officeDocument/2006/relationships/slide" Target="slides/slide209.xml"/><Relationship Id="rId219" Type="http://schemas.openxmlformats.org/officeDocument/2006/relationships/slide" Target="slides/slide210.xml"/><Relationship Id="rId220" Type="http://schemas.openxmlformats.org/officeDocument/2006/relationships/slide" Target="slides/slide211.xml"/><Relationship Id="rId221" Type="http://schemas.openxmlformats.org/officeDocument/2006/relationships/slide" Target="slides/slide212.xml"/><Relationship Id="rId222" Type="http://schemas.openxmlformats.org/officeDocument/2006/relationships/slide" Target="slides/slide213.xml"/><Relationship Id="rId223" Type="http://schemas.openxmlformats.org/officeDocument/2006/relationships/slide" Target="slides/slide214.xml"/><Relationship Id="rId224" Type="http://schemas.openxmlformats.org/officeDocument/2006/relationships/slide" Target="slides/slide215.xml"/><Relationship Id="rId225" Type="http://schemas.openxmlformats.org/officeDocument/2006/relationships/slide" Target="slides/slide216.xml"/><Relationship Id="rId226" Type="http://schemas.openxmlformats.org/officeDocument/2006/relationships/slide" Target="slides/slide217.xml"/><Relationship Id="rId227" Type="http://schemas.openxmlformats.org/officeDocument/2006/relationships/slide" Target="slides/slide218.xml"/><Relationship Id="rId228" Type="http://schemas.openxmlformats.org/officeDocument/2006/relationships/slide" Target="slides/slide219.xml"/><Relationship Id="rId229" Type="http://schemas.openxmlformats.org/officeDocument/2006/relationships/slide" Target="slides/slide220.xml"/><Relationship Id="rId230" Type="http://schemas.openxmlformats.org/officeDocument/2006/relationships/slide" Target="slides/slide221.xml"/><Relationship Id="rId231" Type="http://schemas.openxmlformats.org/officeDocument/2006/relationships/slide" Target="slides/slide222.xml"/><Relationship Id="rId232" Type="http://schemas.openxmlformats.org/officeDocument/2006/relationships/slide" Target="slides/slide223.xml"/><Relationship Id="rId233" Type="http://schemas.openxmlformats.org/officeDocument/2006/relationships/slide" Target="slides/slide224.xml"/><Relationship Id="rId234" Type="http://schemas.openxmlformats.org/officeDocument/2006/relationships/slide" Target="slides/slide225.xml"/><Relationship Id="rId235" Type="http://schemas.openxmlformats.org/officeDocument/2006/relationships/slide" Target="slides/slide226.xml"/><Relationship Id="rId236" Type="http://schemas.openxmlformats.org/officeDocument/2006/relationships/slide" Target="slides/slide227.xml"/><Relationship Id="rId237" Type="http://schemas.openxmlformats.org/officeDocument/2006/relationships/slide" Target="slides/slide228.xml"/><Relationship Id="rId238" Type="http://schemas.openxmlformats.org/officeDocument/2006/relationships/slide" Target="slides/slide229.xml"/><Relationship Id="rId239" Type="http://schemas.openxmlformats.org/officeDocument/2006/relationships/slide" Target="slides/slide230.xml"/><Relationship Id="rId240" Type="http://schemas.openxmlformats.org/officeDocument/2006/relationships/slide" Target="slides/slide231.xml"/><Relationship Id="rId241" Type="http://schemas.openxmlformats.org/officeDocument/2006/relationships/slide" Target="slides/slide232.xml"/><Relationship Id="rId242" Type="http://schemas.openxmlformats.org/officeDocument/2006/relationships/slide" Target="slides/slide233.xml"/><Relationship Id="rId243" Type="http://schemas.openxmlformats.org/officeDocument/2006/relationships/slide" Target="slides/slide234.xml"/><Relationship Id="rId244" Type="http://schemas.openxmlformats.org/officeDocument/2006/relationships/slide" Target="slides/slide235.xml"/><Relationship Id="rId245" Type="http://schemas.openxmlformats.org/officeDocument/2006/relationships/slide" Target="slides/slide236.xml"/><Relationship Id="rId246" Type="http://schemas.openxmlformats.org/officeDocument/2006/relationships/slide" Target="slides/slide237.xml"/><Relationship Id="rId247" Type="http://schemas.openxmlformats.org/officeDocument/2006/relationships/slide" Target="slides/slide238.xml"/><Relationship Id="rId248" Type="http://schemas.openxmlformats.org/officeDocument/2006/relationships/slide" Target="slides/slide239.xml"/><Relationship Id="rId249" Type="http://schemas.openxmlformats.org/officeDocument/2006/relationships/slide" Target="slides/slide240.xml"/><Relationship Id="rId250" Type="http://schemas.openxmlformats.org/officeDocument/2006/relationships/slide" Target="slides/slide241.xml"/><Relationship Id="rId251" Type="http://schemas.openxmlformats.org/officeDocument/2006/relationships/slide" Target="slides/slide242.xml"/><Relationship Id="rId252" Type="http://schemas.openxmlformats.org/officeDocument/2006/relationships/slide" Target="slides/slide243.xml"/><Relationship Id="rId253" Type="http://schemas.openxmlformats.org/officeDocument/2006/relationships/slide" Target="slides/slide244.xml"/><Relationship Id="rId254" Type="http://schemas.openxmlformats.org/officeDocument/2006/relationships/slide" Target="slides/slide245.xml"/><Relationship Id="rId255" Type="http://schemas.openxmlformats.org/officeDocument/2006/relationships/slide" Target="slides/slide246.xml"/><Relationship Id="rId256" Type="http://schemas.openxmlformats.org/officeDocument/2006/relationships/slide" Target="slides/slide247.xml"/><Relationship Id="rId257" Type="http://schemas.openxmlformats.org/officeDocument/2006/relationships/slide" Target="slides/slide248.xml"/><Relationship Id="rId258" Type="http://schemas.openxmlformats.org/officeDocument/2006/relationships/slide" Target="slides/slide249.xml"/><Relationship Id="rId259" Type="http://schemas.openxmlformats.org/officeDocument/2006/relationships/slide" Target="slides/slide250.xml"/><Relationship Id="rId260" Type="http://schemas.openxmlformats.org/officeDocument/2006/relationships/slide" Target="slides/slide251.xml"/><Relationship Id="rId261" Type="http://schemas.openxmlformats.org/officeDocument/2006/relationships/slide" Target="slides/slide252.xml"/><Relationship Id="rId262" Type="http://schemas.openxmlformats.org/officeDocument/2006/relationships/slide" Target="slides/slide253.xml"/><Relationship Id="rId263" Type="http://schemas.openxmlformats.org/officeDocument/2006/relationships/slide" Target="slides/slide254.xml"/><Relationship Id="rId264" Type="http://schemas.openxmlformats.org/officeDocument/2006/relationships/slide" Target="slides/slide255.xml"/><Relationship Id="rId265" Type="http://schemas.openxmlformats.org/officeDocument/2006/relationships/slide" Target="slides/slide256.xml"/><Relationship Id="rId266" Type="http://schemas.openxmlformats.org/officeDocument/2006/relationships/slide" Target="slides/slide257.xml"/><Relationship Id="rId267" Type="http://schemas.openxmlformats.org/officeDocument/2006/relationships/slide" Target="slides/slide258.xml"/><Relationship Id="rId268" Type="http://schemas.openxmlformats.org/officeDocument/2006/relationships/slide" Target="slides/slide259.xml"/><Relationship Id="rId269" Type="http://schemas.openxmlformats.org/officeDocument/2006/relationships/slide" Target="slides/slide260.xml"/><Relationship Id="rId270" Type="http://schemas.openxmlformats.org/officeDocument/2006/relationships/slide" Target="slides/slide261.xml"/><Relationship Id="rId271" Type="http://schemas.openxmlformats.org/officeDocument/2006/relationships/slide" Target="slides/slide262.xml"/>
</Relationships>
</file>

<file path=ppt/notesMasters/_rels/notesMaster1.xml.rels><?xml version="1.0" encoding="UTF-8"?>
<Relationships xmlns="http://schemas.openxmlformats.org/package/2006/relationships"><Relationship Id="rId1" Type="http://schemas.openxmlformats.org/officeDocument/2006/relationships/theme" Target="../theme/theme8.xml"/>
</Relationships>
</file>

<file path=ppt/notesMasters/notesMaster1.xml><?xml version="1.0" encoding="utf-8"?>
<p:notes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91" name="PlaceHolder 1"/>
          <p:cNvSpPr>
            <a:spLocks noGrp="1"/>
          </p:cNvSpPr>
          <p:nvPr>
            <p:ph type="sldImg"/>
          </p:nvPr>
        </p:nvSpPr>
        <p:spPr>
          <a:xfrm>
            <a:off x="216000" y="812520"/>
            <a:ext cx="7127280" cy="4008960"/>
          </a:xfrm>
          <a:prstGeom prst="rect">
            <a:avLst/>
          </a:prstGeom>
        </p:spPr>
        <p:txBody>
          <a:bodyPr lIns="0" rIns="0" tIns="0" bIns="0" anchor="ctr">
            <a:noAutofit/>
          </a:bodyPr>
          <a:p>
            <a:r>
              <a:rPr b="0" lang="it-IT" sz="1800" spc="-1" strike="noStrike">
                <a:solidFill>
                  <a:srgbClr val="000000"/>
                </a:solidFill>
                <a:latin typeface="Calibri"/>
              </a:rPr>
              <a:t>Fai clic per spostare la diapositiva</a:t>
            </a:r>
            <a:endParaRPr b="0" lang="it-IT" sz="1800" spc="-1" strike="noStrike">
              <a:solidFill>
                <a:srgbClr val="000000"/>
              </a:solidFill>
              <a:latin typeface="Calibri"/>
            </a:endParaRPr>
          </a:p>
        </p:txBody>
      </p:sp>
      <p:sp>
        <p:nvSpPr>
          <p:cNvPr id="292" name="PlaceHolder 2"/>
          <p:cNvSpPr>
            <a:spLocks noGrp="1"/>
          </p:cNvSpPr>
          <p:nvPr>
            <p:ph type="body"/>
          </p:nvPr>
        </p:nvSpPr>
        <p:spPr>
          <a:xfrm>
            <a:off x="756000" y="5078520"/>
            <a:ext cx="6047640" cy="4811040"/>
          </a:xfrm>
          <a:prstGeom prst="rect">
            <a:avLst/>
          </a:prstGeom>
        </p:spPr>
        <p:txBody>
          <a:bodyPr lIns="0" rIns="0" tIns="0" bIns="0">
            <a:noAutofit/>
          </a:bodyPr>
          <a:p>
            <a:r>
              <a:rPr b="0" lang="it-IT" sz="2000" spc="-1" strike="noStrike">
                <a:latin typeface="Arial"/>
              </a:rPr>
              <a:t>Fai clic per modificare il formato delle note</a:t>
            </a:r>
            <a:endParaRPr b="0" lang="it-IT" sz="2000" spc="-1" strike="noStrike">
              <a:latin typeface="Arial"/>
            </a:endParaRPr>
          </a:p>
        </p:txBody>
      </p:sp>
      <p:sp>
        <p:nvSpPr>
          <p:cNvPr id="293" name="PlaceHolder 3"/>
          <p:cNvSpPr>
            <a:spLocks noGrp="1"/>
          </p:cNvSpPr>
          <p:nvPr>
            <p:ph type="hdr"/>
          </p:nvPr>
        </p:nvSpPr>
        <p:spPr>
          <a:xfrm>
            <a:off x="0" y="0"/>
            <a:ext cx="3280680" cy="534240"/>
          </a:xfrm>
          <a:prstGeom prst="rect">
            <a:avLst/>
          </a:prstGeom>
        </p:spPr>
        <p:txBody>
          <a:bodyPr lIns="0" rIns="0" tIns="0" bIns="0">
            <a:noAutofit/>
          </a:bodyPr>
          <a:p>
            <a:r>
              <a:rPr b="0" lang="it-IT" sz="1400" spc="-1" strike="noStrike">
                <a:latin typeface="Times New Roman"/>
              </a:rPr>
              <a:t>&lt;intestazione&gt;</a:t>
            </a:r>
            <a:endParaRPr b="0" lang="it-IT" sz="1400" spc="-1" strike="noStrike">
              <a:latin typeface="Times New Roman"/>
            </a:endParaRPr>
          </a:p>
        </p:txBody>
      </p:sp>
      <p:sp>
        <p:nvSpPr>
          <p:cNvPr id="294" name="PlaceHolder 4"/>
          <p:cNvSpPr>
            <a:spLocks noGrp="1"/>
          </p:cNvSpPr>
          <p:nvPr>
            <p:ph type="dt"/>
          </p:nvPr>
        </p:nvSpPr>
        <p:spPr>
          <a:xfrm>
            <a:off x="4278960" y="0"/>
            <a:ext cx="3280680" cy="534240"/>
          </a:xfrm>
          <a:prstGeom prst="rect">
            <a:avLst/>
          </a:prstGeom>
        </p:spPr>
        <p:txBody>
          <a:bodyPr lIns="0" rIns="0" tIns="0" bIns="0">
            <a:noAutofit/>
          </a:bodyPr>
          <a:p>
            <a:pPr algn="r"/>
            <a:r>
              <a:rPr b="0" lang="it-IT" sz="1400" spc="-1" strike="noStrike">
                <a:latin typeface="Times New Roman"/>
              </a:rPr>
              <a:t>&lt;data/ora&gt;</a:t>
            </a:r>
            <a:endParaRPr b="0" lang="it-IT" sz="1400" spc="-1" strike="noStrike">
              <a:latin typeface="Times New Roman"/>
            </a:endParaRPr>
          </a:p>
        </p:txBody>
      </p:sp>
      <p:sp>
        <p:nvSpPr>
          <p:cNvPr id="295" name="PlaceHolder 5"/>
          <p:cNvSpPr>
            <a:spLocks noGrp="1"/>
          </p:cNvSpPr>
          <p:nvPr>
            <p:ph type="ftr"/>
          </p:nvPr>
        </p:nvSpPr>
        <p:spPr>
          <a:xfrm>
            <a:off x="0" y="10157400"/>
            <a:ext cx="3280680" cy="534240"/>
          </a:xfrm>
          <a:prstGeom prst="rect">
            <a:avLst/>
          </a:prstGeom>
        </p:spPr>
        <p:txBody>
          <a:bodyPr lIns="0" rIns="0" tIns="0" bIns="0" anchor="b">
            <a:noAutofit/>
          </a:bodyPr>
          <a:p>
            <a:r>
              <a:rPr b="0" lang="it-IT" sz="1400" spc="-1" strike="noStrike">
                <a:latin typeface="Times New Roman"/>
              </a:rPr>
              <a:t>&lt;piè di pagina&gt;</a:t>
            </a:r>
            <a:endParaRPr b="0" lang="it-IT" sz="1400" spc="-1" strike="noStrike">
              <a:latin typeface="Times New Roman"/>
            </a:endParaRPr>
          </a:p>
        </p:txBody>
      </p:sp>
      <p:sp>
        <p:nvSpPr>
          <p:cNvPr id="296" name="PlaceHolder 6"/>
          <p:cNvSpPr>
            <a:spLocks noGrp="1"/>
          </p:cNvSpPr>
          <p:nvPr>
            <p:ph type="sldNum"/>
          </p:nvPr>
        </p:nvSpPr>
        <p:spPr>
          <a:xfrm>
            <a:off x="4278960" y="10157400"/>
            <a:ext cx="3280680" cy="534240"/>
          </a:xfrm>
          <a:prstGeom prst="rect">
            <a:avLst/>
          </a:prstGeom>
        </p:spPr>
        <p:txBody>
          <a:bodyPr lIns="0" rIns="0" tIns="0" bIns="0" anchor="b">
            <a:noAutofit/>
          </a:bodyPr>
          <a:p>
            <a:pPr algn="r"/>
            <a:fld id="{F4FEA210-B025-49FD-A872-2D1259E377E7}" type="slidenum">
              <a:rPr b="0" lang="it-IT" sz="1400" spc="-1" strike="noStrike">
                <a:latin typeface="Times New Roman"/>
              </a:rPr>
              <a:t>&lt;numero&gt;</a:t>
            </a:fld>
            <a:endParaRPr b="0" lang="it-IT" sz="1400" spc="-1" strike="noStrike">
              <a:latin typeface="Times New Roman"/>
            </a:endParaRPr>
          </a:p>
        </p:txBody>
      </p:sp>
    </p:spTree>
  </p:cSld>
  <p:clrMap bg1="lt1" bg2="lt2" tx1="dk1" tx2="dk2" accent1="accent1" accent2="accent2" accent3="accent3" accent4="accent4" accent5="accent5" accent6="accent6" hlink="hlink" folHlink="folHlink"/>
</p:notesMaster>
</file>

<file path=ppt/notesSlides/_rels/notesSlide118.xml.rels><?xml version="1.0" encoding="UTF-8"?>
<Relationships xmlns="http://schemas.openxmlformats.org/package/2006/relationships"><Relationship Id="rId1" Type="http://schemas.openxmlformats.org/officeDocument/2006/relationships/slide" Target="../slides/slide118.xml"/><Relationship Id="rId2" Type="http://schemas.openxmlformats.org/officeDocument/2006/relationships/notesMaster" Target="../notesMasters/notesMaster1.xml"/>
</Relationships>
</file>

<file path=ppt/notesSlides/_rels/notesSlide13.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
</Relationships>
</file>

<file path=ppt/notesSlides/_rels/notesSlide143.xml.rels><?xml version="1.0" encoding="UTF-8"?>
<Relationships xmlns="http://schemas.openxmlformats.org/package/2006/relationships"><Relationship Id="rId1" Type="http://schemas.openxmlformats.org/officeDocument/2006/relationships/slide" Target="../slides/slide143.xml"/><Relationship Id="rId2" Type="http://schemas.openxmlformats.org/officeDocument/2006/relationships/notesMaster" Target="../notesMasters/notesMaster1.xml"/>
</Relationships>
</file>

<file path=ppt/notesSlides/_rels/notesSlide153.xml.rels><?xml version="1.0" encoding="UTF-8"?>
<Relationships xmlns="http://schemas.openxmlformats.org/package/2006/relationships"><Relationship Id="rId1" Type="http://schemas.openxmlformats.org/officeDocument/2006/relationships/slide" Target="../slides/slide153.xml"/><Relationship Id="rId2" Type="http://schemas.openxmlformats.org/officeDocument/2006/relationships/notesMaster" Target="../notesMasters/notesMaster1.xml"/>
</Relationships>
</file>

<file path=ppt/notesSlides/_rels/notesSlide156.xml.rels><?xml version="1.0" encoding="UTF-8"?>
<Relationships xmlns="http://schemas.openxmlformats.org/package/2006/relationships"><Relationship Id="rId1" Type="http://schemas.openxmlformats.org/officeDocument/2006/relationships/slide" Target="../slides/slide156.xml"/><Relationship Id="rId2" Type="http://schemas.openxmlformats.org/officeDocument/2006/relationships/notesMaster" Target="../notesMasters/notesMaster1.xml"/>
</Relationships>
</file>

<file path=ppt/notesSlides/_rels/notesSlide193.xml.rels><?xml version="1.0" encoding="UTF-8"?>
<Relationships xmlns="http://schemas.openxmlformats.org/package/2006/relationships"><Relationship Id="rId1" Type="http://schemas.openxmlformats.org/officeDocument/2006/relationships/slide" Target="../slides/slide193.xml"/><Relationship Id="rId2" Type="http://schemas.openxmlformats.org/officeDocument/2006/relationships/notesMaster" Target="../notesMasters/notesMaster1.xml"/>
</Relationships>
</file>

<file path=ppt/notesSlides/_rels/notesSlide194.xml.rels><?xml version="1.0" encoding="UTF-8"?>
<Relationships xmlns="http://schemas.openxmlformats.org/package/2006/relationships"><Relationship Id="rId1" Type="http://schemas.openxmlformats.org/officeDocument/2006/relationships/slide" Target="../slides/slide194.xml"/><Relationship Id="rId2" Type="http://schemas.openxmlformats.org/officeDocument/2006/relationships/notesMaster" Target="../notesMasters/notesMaster1.xml"/>
</Relationships>
</file>

<file path=ppt/notesSlides/_rels/notesSlide205.xml.rels><?xml version="1.0" encoding="UTF-8"?>
<Relationships xmlns="http://schemas.openxmlformats.org/package/2006/relationships"><Relationship Id="rId1" Type="http://schemas.openxmlformats.org/officeDocument/2006/relationships/slide" Target="../slides/slide205.xml"/><Relationship Id="rId2" Type="http://schemas.openxmlformats.org/officeDocument/2006/relationships/notesMaster" Target="../notesMasters/notesMaster1.xml"/>
</Relationships>
</file>

<file path=ppt/notesSlides/_rels/notesSlide206.xml.rels><?xml version="1.0" encoding="UTF-8"?>
<Relationships xmlns="http://schemas.openxmlformats.org/package/2006/relationships"><Relationship Id="rId1" Type="http://schemas.openxmlformats.org/officeDocument/2006/relationships/slide" Target="../slides/slide206.xml"/><Relationship Id="rId2" Type="http://schemas.openxmlformats.org/officeDocument/2006/relationships/notesMaster" Target="../notesMasters/notesMaster1.xml"/>
</Relationships>
</file>

<file path=ppt/notesSlides/_rels/notesSlide54.xml.rels><?xml version="1.0" encoding="UTF-8"?>
<Relationships xmlns="http://schemas.openxmlformats.org/package/2006/relationships"><Relationship Id="rId1" Type="http://schemas.openxmlformats.org/officeDocument/2006/relationships/slide" Target="../slides/slide54.xml"/><Relationship Id="rId2" Type="http://schemas.openxmlformats.org/officeDocument/2006/relationships/notesMaster" Target="../notesMasters/notesMaster1.xml"/>
</Relationships>
</file>

<file path=ppt/notesSlides/_rels/notesSlide93.xml.rels><?xml version="1.0" encoding="UTF-8"?>
<Relationships xmlns="http://schemas.openxmlformats.org/package/2006/relationships"><Relationship Id="rId1" Type="http://schemas.openxmlformats.org/officeDocument/2006/relationships/slide" Target="../slides/slide93.xml"/><Relationship Id="rId2" Type="http://schemas.openxmlformats.org/officeDocument/2006/relationships/notesMaster" Target="../notesMasters/notesMaster1.xml"/>
</Relationships>
</file>

<file path=ppt/notesSlides/notesSlide118.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16" name="PlaceHolder 1"/>
          <p:cNvSpPr>
            <a:spLocks noGrp="1"/>
          </p:cNvSpPr>
          <p:nvPr>
            <p:ph type="sldImg"/>
          </p:nvPr>
        </p:nvSpPr>
        <p:spPr>
          <a:xfrm>
            <a:off x="1143000" y="685800"/>
            <a:ext cx="4571640" cy="3428640"/>
          </a:xfrm>
          <a:prstGeom prst="rect">
            <a:avLst/>
          </a:prstGeom>
        </p:spPr>
      </p:sp>
      <p:sp>
        <p:nvSpPr>
          <p:cNvPr id="917" name="PlaceHolder 2"/>
          <p:cNvSpPr>
            <a:spLocks noGrp="1"/>
          </p:cNvSpPr>
          <p:nvPr>
            <p:ph type="body"/>
          </p:nvPr>
        </p:nvSpPr>
        <p:spPr>
          <a:xfrm>
            <a:off x="685800" y="4343400"/>
            <a:ext cx="5486040" cy="4114440"/>
          </a:xfrm>
          <a:prstGeom prst="rect">
            <a:avLst/>
          </a:prstGeom>
        </p:spPr>
        <p:txBody>
          <a:bodyPr>
            <a:noAutofit/>
          </a:bodyPr>
          <a:p>
            <a:endParaRPr b="0" lang="it-IT" sz="2000" spc="-1" strike="noStrike">
              <a:latin typeface="Arial"/>
            </a:endParaRPr>
          </a:p>
        </p:txBody>
      </p:sp>
      <p:sp>
        <p:nvSpPr>
          <p:cNvPr id="918" name="TextShape 3"/>
          <p:cNvSpPr txBox="1"/>
          <p:nvPr/>
        </p:nvSpPr>
        <p:spPr>
          <a:xfrm>
            <a:off x="3884760" y="8685360"/>
            <a:ext cx="2971440" cy="456840"/>
          </a:xfrm>
          <a:prstGeom prst="rect">
            <a:avLst/>
          </a:prstGeom>
          <a:noFill/>
          <a:ln>
            <a:noFill/>
          </a:ln>
        </p:spPr>
        <p:txBody>
          <a:bodyPr anchor="b">
            <a:noAutofit/>
          </a:bodyPr>
          <a:p>
            <a:pPr algn="r">
              <a:lnSpc>
                <a:spcPct val="100000"/>
              </a:lnSpc>
            </a:pPr>
            <a:fld id="{43D5760E-EBE1-4F90-9085-CB525B06B829}" type="slidenum">
              <a:rPr b="0" lang="it-IT" sz="1200" spc="-1" strike="noStrike">
                <a:solidFill>
                  <a:srgbClr val="000000"/>
                </a:solidFill>
                <a:latin typeface="+mn-lt"/>
                <a:ea typeface="+mn-ea"/>
              </a:rPr>
              <a:t>&lt;numero&gt;</a:t>
            </a:fld>
            <a:endParaRPr b="0" lang="it-IT" sz="1200" spc="-1" strike="noStrike">
              <a:latin typeface="Times New Roman"/>
            </a:endParaRPr>
          </a:p>
        </p:txBody>
      </p:sp>
    </p:spTree>
  </p:cSld>
</p:notes>
</file>

<file path=ppt/notesSlides/notesSlide1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07" name="PlaceHolder 1"/>
          <p:cNvSpPr>
            <a:spLocks noGrp="1"/>
          </p:cNvSpPr>
          <p:nvPr>
            <p:ph type="sldImg"/>
          </p:nvPr>
        </p:nvSpPr>
        <p:spPr>
          <a:xfrm>
            <a:off x="1143000" y="685800"/>
            <a:ext cx="4571640" cy="3428640"/>
          </a:xfrm>
          <a:prstGeom prst="rect">
            <a:avLst/>
          </a:prstGeom>
        </p:spPr>
      </p:sp>
      <p:sp>
        <p:nvSpPr>
          <p:cNvPr id="908" name="PlaceHolder 2"/>
          <p:cNvSpPr>
            <a:spLocks noGrp="1"/>
          </p:cNvSpPr>
          <p:nvPr>
            <p:ph type="body"/>
          </p:nvPr>
        </p:nvSpPr>
        <p:spPr>
          <a:xfrm>
            <a:off x="685800" y="4343400"/>
            <a:ext cx="5486040" cy="4114440"/>
          </a:xfrm>
          <a:prstGeom prst="rect">
            <a:avLst/>
          </a:prstGeom>
        </p:spPr>
        <p:txBody>
          <a:bodyPr>
            <a:noAutofit/>
          </a:bodyPr>
          <a:p>
            <a:endParaRPr b="0" lang="it-IT" sz="2000" spc="-1" strike="noStrike">
              <a:latin typeface="Arial"/>
            </a:endParaRPr>
          </a:p>
        </p:txBody>
      </p:sp>
      <p:sp>
        <p:nvSpPr>
          <p:cNvPr id="909" name="TextShape 3"/>
          <p:cNvSpPr txBox="1"/>
          <p:nvPr/>
        </p:nvSpPr>
        <p:spPr>
          <a:xfrm>
            <a:off x="3884760" y="8685360"/>
            <a:ext cx="2971440" cy="456840"/>
          </a:xfrm>
          <a:prstGeom prst="rect">
            <a:avLst/>
          </a:prstGeom>
          <a:noFill/>
          <a:ln>
            <a:noFill/>
          </a:ln>
        </p:spPr>
        <p:txBody>
          <a:bodyPr anchor="b">
            <a:noAutofit/>
          </a:bodyPr>
          <a:p>
            <a:pPr algn="r">
              <a:lnSpc>
                <a:spcPct val="100000"/>
              </a:lnSpc>
            </a:pPr>
            <a:fld id="{16E4E7DD-110F-43F6-AC83-4E94AEB138DC}" type="slidenum">
              <a:rPr b="0" lang="it-IT" sz="1200" spc="-1" strike="noStrike">
                <a:solidFill>
                  <a:srgbClr val="000000"/>
                </a:solidFill>
                <a:latin typeface="+mn-lt"/>
                <a:ea typeface="+mn-ea"/>
              </a:rPr>
              <a:t>&lt;numero&gt;</a:t>
            </a:fld>
            <a:endParaRPr b="0" lang="it-IT" sz="1200" spc="-1" strike="noStrike">
              <a:latin typeface="Times New Roman"/>
            </a:endParaRPr>
          </a:p>
        </p:txBody>
      </p:sp>
    </p:spTree>
  </p:cSld>
</p:notes>
</file>

<file path=ppt/notesSlides/notesSlide14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19" name="PlaceHolder 1"/>
          <p:cNvSpPr>
            <a:spLocks noGrp="1"/>
          </p:cNvSpPr>
          <p:nvPr>
            <p:ph type="sldImg"/>
          </p:nvPr>
        </p:nvSpPr>
        <p:spPr>
          <a:xfrm>
            <a:off x="1143000" y="685800"/>
            <a:ext cx="4571640" cy="3428640"/>
          </a:xfrm>
          <a:prstGeom prst="rect">
            <a:avLst/>
          </a:prstGeom>
        </p:spPr>
      </p:sp>
      <p:sp>
        <p:nvSpPr>
          <p:cNvPr id="920" name="PlaceHolder 2"/>
          <p:cNvSpPr>
            <a:spLocks noGrp="1"/>
          </p:cNvSpPr>
          <p:nvPr>
            <p:ph type="body"/>
          </p:nvPr>
        </p:nvSpPr>
        <p:spPr>
          <a:xfrm>
            <a:off x="685800" y="4343400"/>
            <a:ext cx="5486040" cy="4114440"/>
          </a:xfrm>
          <a:prstGeom prst="rect">
            <a:avLst/>
          </a:prstGeom>
        </p:spPr>
        <p:txBody>
          <a:bodyPr>
            <a:noAutofit/>
          </a:bodyPr>
          <a:p>
            <a:endParaRPr b="0" lang="it-IT" sz="2000" spc="-1" strike="noStrike">
              <a:latin typeface="Arial"/>
            </a:endParaRPr>
          </a:p>
        </p:txBody>
      </p:sp>
      <p:sp>
        <p:nvSpPr>
          <p:cNvPr id="921" name="TextShape 3"/>
          <p:cNvSpPr txBox="1"/>
          <p:nvPr/>
        </p:nvSpPr>
        <p:spPr>
          <a:xfrm>
            <a:off x="3884760" y="8685360"/>
            <a:ext cx="2971440" cy="456840"/>
          </a:xfrm>
          <a:prstGeom prst="rect">
            <a:avLst/>
          </a:prstGeom>
          <a:noFill/>
          <a:ln>
            <a:noFill/>
          </a:ln>
        </p:spPr>
        <p:txBody>
          <a:bodyPr anchor="b">
            <a:noAutofit/>
          </a:bodyPr>
          <a:p>
            <a:pPr algn="r">
              <a:lnSpc>
                <a:spcPct val="100000"/>
              </a:lnSpc>
            </a:pPr>
            <a:fld id="{85DDF0C6-698D-4C72-9E09-DD5ABA40B845}" type="slidenum">
              <a:rPr b="0" lang="it-IT" sz="1200" spc="-1" strike="noStrike">
                <a:solidFill>
                  <a:srgbClr val="000000"/>
                </a:solidFill>
                <a:latin typeface="+mn-lt"/>
                <a:ea typeface="+mn-ea"/>
              </a:rPr>
              <a:t>&lt;numero&gt;</a:t>
            </a:fld>
            <a:endParaRPr b="0" lang="it-IT" sz="1200" spc="-1" strike="noStrike">
              <a:latin typeface="Times New Roman"/>
            </a:endParaRPr>
          </a:p>
        </p:txBody>
      </p:sp>
    </p:spTree>
  </p:cSld>
</p:notes>
</file>

<file path=ppt/notesSlides/notesSlide15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22" name="PlaceHolder 1"/>
          <p:cNvSpPr>
            <a:spLocks noGrp="1"/>
          </p:cNvSpPr>
          <p:nvPr>
            <p:ph type="sldImg"/>
          </p:nvPr>
        </p:nvSpPr>
        <p:spPr>
          <a:xfrm>
            <a:off x="1143000" y="685800"/>
            <a:ext cx="4571640" cy="3428640"/>
          </a:xfrm>
          <a:prstGeom prst="rect">
            <a:avLst/>
          </a:prstGeom>
        </p:spPr>
      </p:sp>
      <p:sp>
        <p:nvSpPr>
          <p:cNvPr id="923" name="PlaceHolder 2"/>
          <p:cNvSpPr>
            <a:spLocks noGrp="1"/>
          </p:cNvSpPr>
          <p:nvPr>
            <p:ph type="body"/>
          </p:nvPr>
        </p:nvSpPr>
        <p:spPr>
          <a:xfrm>
            <a:off x="685800" y="4343400"/>
            <a:ext cx="5486040" cy="4114440"/>
          </a:xfrm>
          <a:prstGeom prst="rect">
            <a:avLst/>
          </a:prstGeom>
        </p:spPr>
        <p:txBody>
          <a:bodyPr>
            <a:noAutofit/>
          </a:bodyPr>
          <a:p>
            <a:endParaRPr b="0" lang="it-IT" sz="2000" spc="-1" strike="noStrike">
              <a:latin typeface="Arial"/>
            </a:endParaRPr>
          </a:p>
        </p:txBody>
      </p:sp>
      <p:sp>
        <p:nvSpPr>
          <p:cNvPr id="924" name="TextShape 3"/>
          <p:cNvSpPr txBox="1"/>
          <p:nvPr/>
        </p:nvSpPr>
        <p:spPr>
          <a:xfrm>
            <a:off x="3884760" y="8685360"/>
            <a:ext cx="2971440" cy="456840"/>
          </a:xfrm>
          <a:prstGeom prst="rect">
            <a:avLst/>
          </a:prstGeom>
          <a:noFill/>
          <a:ln>
            <a:noFill/>
          </a:ln>
        </p:spPr>
        <p:txBody>
          <a:bodyPr anchor="b">
            <a:noAutofit/>
          </a:bodyPr>
          <a:p>
            <a:pPr algn="r">
              <a:lnSpc>
                <a:spcPct val="100000"/>
              </a:lnSpc>
            </a:pPr>
            <a:fld id="{DD5B7EC1-5064-462C-AF70-7918FA5FC342}" type="slidenum">
              <a:rPr b="0" lang="it-IT" sz="1200" spc="-1" strike="noStrike">
                <a:solidFill>
                  <a:srgbClr val="000000"/>
                </a:solidFill>
                <a:latin typeface="+mn-lt"/>
                <a:ea typeface="+mn-ea"/>
              </a:rPr>
              <a:t>&lt;numero&gt;</a:t>
            </a:fld>
            <a:endParaRPr b="0" lang="it-IT" sz="1200" spc="-1" strike="noStrike">
              <a:latin typeface="Times New Roman"/>
            </a:endParaRPr>
          </a:p>
        </p:txBody>
      </p:sp>
    </p:spTree>
  </p:cSld>
</p:notes>
</file>

<file path=ppt/notesSlides/notesSlide156.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25" name="PlaceHolder 1"/>
          <p:cNvSpPr>
            <a:spLocks noGrp="1"/>
          </p:cNvSpPr>
          <p:nvPr>
            <p:ph type="sldImg"/>
          </p:nvPr>
        </p:nvSpPr>
        <p:spPr>
          <a:xfrm>
            <a:off x="1143000" y="685800"/>
            <a:ext cx="4571640" cy="3428640"/>
          </a:xfrm>
          <a:prstGeom prst="rect">
            <a:avLst/>
          </a:prstGeom>
        </p:spPr>
      </p:sp>
      <p:sp>
        <p:nvSpPr>
          <p:cNvPr id="926" name="PlaceHolder 2"/>
          <p:cNvSpPr>
            <a:spLocks noGrp="1"/>
          </p:cNvSpPr>
          <p:nvPr>
            <p:ph type="body"/>
          </p:nvPr>
        </p:nvSpPr>
        <p:spPr>
          <a:xfrm>
            <a:off x="685800" y="4343400"/>
            <a:ext cx="5486040" cy="4114440"/>
          </a:xfrm>
          <a:prstGeom prst="rect">
            <a:avLst/>
          </a:prstGeom>
        </p:spPr>
        <p:txBody>
          <a:bodyPr>
            <a:noAutofit/>
          </a:bodyPr>
          <a:p>
            <a:endParaRPr b="0" lang="it-IT" sz="2000" spc="-1" strike="noStrike">
              <a:latin typeface="Arial"/>
            </a:endParaRPr>
          </a:p>
        </p:txBody>
      </p:sp>
      <p:sp>
        <p:nvSpPr>
          <p:cNvPr id="927" name="TextShape 3"/>
          <p:cNvSpPr txBox="1"/>
          <p:nvPr/>
        </p:nvSpPr>
        <p:spPr>
          <a:xfrm>
            <a:off x="3884760" y="8685360"/>
            <a:ext cx="2971440" cy="456840"/>
          </a:xfrm>
          <a:prstGeom prst="rect">
            <a:avLst/>
          </a:prstGeom>
          <a:noFill/>
          <a:ln>
            <a:noFill/>
          </a:ln>
        </p:spPr>
        <p:txBody>
          <a:bodyPr anchor="b">
            <a:noAutofit/>
          </a:bodyPr>
          <a:p>
            <a:pPr algn="r">
              <a:lnSpc>
                <a:spcPct val="100000"/>
              </a:lnSpc>
            </a:pPr>
            <a:fld id="{9BF9E35B-FECF-4F4B-AF37-3C2A6102653B}" type="slidenum">
              <a:rPr b="0" lang="it-IT" sz="1200" spc="-1" strike="noStrike">
                <a:solidFill>
                  <a:srgbClr val="000000"/>
                </a:solidFill>
                <a:latin typeface="+mn-lt"/>
                <a:ea typeface="+mn-ea"/>
              </a:rPr>
              <a:t>&lt;numero&gt;</a:t>
            </a:fld>
            <a:endParaRPr b="0" lang="it-IT" sz="1200" spc="-1" strike="noStrike">
              <a:latin typeface="Times New Roman"/>
            </a:endParaRPr>
          </a:p>
        </p:txBody>
      </p:sp>
    </p:spTree>
  </p:cSld>
</p:notes>
</file>

<file path=ppt/notesSlides/notesSlide19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28" name="PlaceHolder 1"/>
          <p:cNvSpPr>
            <a:spLocks noGrp="1"/>
          </p:cNvSpPr>
          <p:nvPr>
            <p:ph type="sldImg"/>
          </p:nvPr>
        </p:nvSpPr>
        <p:spPr>
          <a:xfrm>
            <a:off x="1143000" y="685800"/>
            <a:ext cx="4571640" cy="3428640"/>
          </a:xfrm>
          <a:prstGeom prst="rect">
            <a:avLst/>
          </a:prstGeom>
        </p:spPr>
      </p:sp>
      <p:sp>
        <p:nvSpPr>
          <p:cNvPr id="929" name="PlaceHolder 2"/>
          <p:cNvSpPr>
            <a:spLocks noGrp="1"/>
          </p:cNvSpPr>
          <p:nvPr>
            <p:ph type="body"/>
          </p:nvPr>
        </p:nvSpPr>
        <p:spPr>
          <a:xfrm>
            <a:off x="685800" y="4343400"/>
            <a:ext cx="5486040" cy="4114440"/>
          </a:xfrm>
          <a:prstGeom prst="rect">
            <a:avLst/>
          </a:prstGeom>
        </p:spPr>
        <p:txBody>
          <a:bodyPr>
            <a:normAutofit/>
          </a:bodyPr>
          <a:p>
            <a:pPr marL="216000" indent="-216000">
              <a:lnSpc>
                <a:spcPct val="100000"/>
              </a:lnSpc>
            </a:pPr>
            <a:r>
              <a:rPr b="0" lang="it-IT" sz="2000" spc="-1" strike="noStrike">
                <a:latin typeface="Arial"/>
              </a:rPr>
              <a:t>I piretroidi agiscono come paralizzanti nervosi: è il classico insetticida per cani che non deve essere usato sui gatti in quanto manca loro l’enzima per degradare la molecola e intercorre paralisi polmonare. Hanno efficacia spot-on quindi dopo 2 settimane vanno riapplicati.</a:t>
            </a:r>
            <a:endParaRPr b="0" lang="it-IT" sz="2000" spc="-1" strike="noStrike">
              <a:latin typeface="Arial"/>
            </a:endParaRPr>
          </a:p>
        </p:txBody>
      </p:sp>
      <p:sp>
        <p:nvSpPr>
          <p:cNvPr id="930" name="TextShape 3"/>
          <p:cNvSpPr txBox="1"/>
          <p:nvPr/>
        </p:nvSpPr>
        <p:spPr>
          <a:xfrm>
            <a:off x="3884760" y="8685360"/>
            <a:ext cx="2971440" cy="456840"/>
          </a:xfrm>
          <a:prstGeom prst="rect">
            <a:avLst/>
          </a:prstGeom>
          <a:noFill/>
          <a:ln>
            <a:noFill/>
          </a:ln>
        </p:spPr>
        <p:txBody>
          <a:bodyPr anchor="b">
            <a:noAutofit/>
          </a:bodyPr>
          <a:p>
            <a:pPr algn="r">
              <a:lnSpc>
                <a:spcPct val="100000"/>
              </a:lnSpc>
            </a:pPr>
            <a:fld id="{EECE06FE-D019-4500-907E-2F33D9CD63BB}" type="slidenum">
              <a:rPr b="0" lang="it-IT" sz="1200" spc="-1" strike="noStrike">
                <a:solidFill>
                  <a:srgbClr val="000000"/>
                </a:solidFill>
                <a:latin typeface="+mn-lt"/>
                <a:ea typeface="+mn-ea"/>
              </a:rPr>
              <a:t>&lt;numero&gt;</a:t>
            </a:fld>
            <a:endParaRPr b="0" lang="it-IT" sz="1200" spc="-1" strike="noStrike">
              <a:latin typeface="Times New Roman"/>
            </a:endParaRPr>
          </a:p>
        </p:txBody>
      </p:sp>
    </p:spTree>
  </p:cSld>
</p:notes>
</file>

<file path=ppt/notesSlides/notesSlide19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31" name="PlaceHolder 1"/>
          <p:cNvSpPr>
            <a:spLocks noGrp="1"/>
          </p:cNvSpPr>
          <p:nvPr>
            <p:ph type="sldImg"/>
          </p:nvPr>
        </p:nvSpPr>
        <p:spPr>
          <a:xfrm>
            <a:off x="1143000" y="685800"/>
            <a:ext cx="4571640" cy="3428640"/>
          </a:xfrm>
          <a:prstGeom prst="rect">
            <a:avLst/>
          </a:prstGeom>
        </p:spPr>
      </p:sp>
      <p:sp>
        <p:nvSpPr>
          <p:cNvPr id="932" name="PlaceHolder 2"/>
          <p:cNvSpPr>
            <a:spLocks noGrp="1"/>
          </p:cNvSpPr>
          <p:nvPr>
            <p:ph type="body"/>
          </p:nvPr>
        </p:nvSpPr>
        <p:spPr>
          <a:xfrm>
            <a:off x="685800" y="4343400"/>
            <a:ext cx="5486040" cy="4114440"/>
          </a:xfrm>
          <a:prstGeom prst="rect">
            <a:avLst/>
          </a:prstGeom>
        </p:spPr>
        <p:txBody>
          <a:bodyPr>
            <a:normAutofit/>
          </a:bodyPr>
          <a:p>
            <a:pPr marL="216000" indent="-216000">
              <a:lnSpc>
                <a:spcPct val="100000"/>
              </a:lnSpc>
            </a:pPr>
            <a:r>
              <a:rPr b="0" lang="it-IT" sz="2000" spc="-1" strike="noStrike">
                <a:latin typeface="Arial"/>
              </a:rPr>
              <a:t>Sindrome muscarinica indotta dagli organofosfati: può presentarsi anche 3 gg dopo l’intossicazione per degradazione del malatione in malossone. Include sudorazione, ipersecrezione nasale, ipersalivazione, iperlacrimazione, debolezza, broncorrea, etc. Reagisce col cloro dell’acqua. Il sarin usato nei campi di concentramento era un organofosforide.</a:t>
            </a:r>
            <a:endParaRPr b="0" lang="it-IT" sz="2000" spc="-1" strike="noStrike">
              <a:latin typeface="Arial"/>
            </a:endParaRPr>
          </a:p>
        </p:txBody>
      </p:sp>
      <p:sp>
        <p:nvSpPr>
          <p:cNvPr id="933" name="TextShape 3"/>
          <p:cNvSpPr txBox="1"/>
          <p:nvPr/>
        </p:nvSpPr>
        <p:spPr>
          <a:xfrm>
            <a:off x="3884760" y="8685360"/>
            <a:ext cx="2971440" cy="456840"/>
          </a:xfrm>
          <a:prstGeom prst="rect">
            <a:avLst/>
          </a:prstGeom>
          <a:noFill/>
          <a:ln>
            <a:noFill/>
          </a:ln>
        </p:spPr>
        <p:txBody>
          <a:bodyPr anchor="b">
            <a:noAutofit/>
          </a:bodyPr>
          <a:p>
            <a:pPr algn="r">
              <a:lnSpc>
                <a:spcPct val="100000"/>
              </a:lnSpc>
            </a:pPr>
            <a:fld id="{472A5757-35D8-4292-9554-01AC92BA7FFA}" type="slidenum">
              <a:rPr b="0" lang="it-IT" sz="1200" spc="-1" strike="noStrike">
                <a:solidFill>
                  <a:srgbClr val="000000"/>
                </a:solidFill>
                <a:latin typeface="+mn-lt"/>
                <a:ea typeface="+mn-ea"/>
              </a:rPr>
              <a:t>&lt;numero&gt;</a:t>
            </a:fld>
            <a:endParaRPr b="0" lang="it-IT" sz="1200" spc="-1" strike="noStrike">
              <a:latin typeface="Times New Roman"/>
            </a:endParaRPr>
          </a:p>
        </p:txBody>
      </p:sp>
    </p:spTree>
  </p:cSld>
</p:notes>
</file>

<file path=ppt/notesSlides/notesSlide20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34" name="PlaceHolder 1"/>
          <p:cNvSpPr>
            <a:spLocks noGrp="1"/>
          </p:cNvSpPr>
          <p:nvPr>
            <p:ph type="sldImg"/>
          </p:nvPr>
        </p:nvSpPr>
        <p:spPr>
          <a:xfrm>
            <a:off x="1143000" y="685800"/>
            <a:ext cx="4571640" cy="3428640"/>
          </a:xfrm>
          <a:prstGeom prst="rect">
            <a:avLst/>
          </a:prstGeom>
        </p:spPr>
      </p:sp>
      <p:sp>
        <p:nvSpPr>
          <p:cNvPr id="935" name="PlaceHolder 2"/>
          <p:cNvSpPr>
            <a:spLocks noGrp="1"/>
          </p:cNvSpPr>
          <p:nvPr>
            <p:ph type="body"/>
          </p:nvPr>
        </p:nvSpPr>
        <p:spPr>
          <a:xfrm>
            <a:off x="685800" y="4343400"/>
            <a:ext cx="5486040" cy="4114440"/>
          </a:xfrm>
          <a:prstGeom prst="rect">
            <a:avLst/>
          </a:prstGeom>
        </p:spPr>
        <p:txBody>
          <a:bodyPr>
            <a:noAutofit/>
          </a:bodyPr>
          <a:p>
            <a:endParaRPr b="0" lang="it-IT" sz="2000" spc="-1" strike="noStrike">
              <a:latin typeface="Arial"/>
            </a:endParaRPr>
          </a:p>
        </p:txBody>
      </p:sp>
      <p:sp>
        <p:nvSpPr>
          <p:cNvPr id="936" name="TextShape 3"/>
          <p:cNvSpPr txBox="1"/>
          <p:nvPr/>
        </p:nvSpPr>
        <p:spPr>
          <a:xfrm>
            <a:off x="3884760" y="8685360"/>
            <a:ext cx="2971440" cy="456840"/>
          </a:xfrm>
          <a:prstGeom prst="rect">
            <a:avLst/>
          </a:prstGeom>
          <a:noFill/>
          <a:ln>
            <a:noFill/>
          </a:ln>
        </p:spPr>
        <p:txBody>
          <a:bodyPr anchor="b">
            <a:noAutofit/>
          </a:bodyPr>
          <a:p>
            <a:pPr algn="r">
              <a:lnSpc>
                <a:spcPct val="100000"/>
              </a:lnSpc>
            </a:pPr>
            <a:fld id="{F050FF3C-F28F-4677-A4EF-FC82988161DE}" type="slidenum">
              <a:rPr b="0" lang="it-IT" sz="1200" spc="-1" strike="noStrike">
                <a:solidFill>
                  <a:srgbClr val="000000"/>
                </a:solidFill>
                <a:latin typeface="+mn-lt"/>
                <a:ea typeface="+mn-ea"/>
              </a:rPr>
              <a:t>&lt;numero&gt;</a:t>
            </a:fld>
            <a:endParaRPr b="0" lang="it-IT" sz="1200" spc="-1" strike="noStrike">
              <a:latin typeface="Times New Roman"/>
            </a:endParaRPr>
          </a:p>
        </p:txBody>
      </p:sp>
    </p:spTree>
  </p:cSld>
</p:notes>
</file>

<file path=ppt/notesSlides/notesSlide206.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37" name="PlaceHolder 1"/>
          <p:cNvSpPr>
            <a:spLocks noGrp="1"/>
          </p:cNvSpPr>
          <p:nvPr>
            <p:ph type="sldImg"/>
          </p:nvPr>
        </p:nvSpPr>
        <p:spPr>
          <a:xfrm>
            <a:off x="1143000" y="685800"/>
            <a:ext cx="4571640" cy="3428640"/>
          </a:xfrm>
          <a:prstGeom prst="rect">
            <a:avLst/>
          </a:prstGeom>
        </p:spPr>
      </p:sp>
      <p:sp>
        <p:nvSpPr>
          <p:cNvPr id="938" name="PlaceHolder 2"/>
          <p:cNvSpPr>
            <a:spLocks noGrp="1"/>
          </p:cNvSpPr>
          <p:nvPr>
            <p:ph type="body"/>
          </p:nvPr>
        </p:nvSpPr>
        <p:spPr>
          <a:xfrm>
            <a:off x="685800" y="4343400"/>
            <a:ext cx="5486040" cy="4114440"/>
          </a:xfrm>
          <a:prstGeom prst="rect">
            <a:avLst/>
          </a:prstGeom>
        </p:spPr>
        <p:txBody>
          <a:bodyPr>
            <a:noAutofit/>
          </a:bodyPr>
          <a:p>
            <a:endParaRPr b="0" lang="it-IT" sz="2000" spc="-1" strike="noStrike">
              <a:latin typeface="Arial"/>
            </a:endParaRPr>
          </a:p>
        </p:txBody>
      </p:sp>
      <p:sp>
        <p:nvSpPr>
          <p:cNvPr id="939" name="TextShape 3"/>
          <p:cNvSpPr txBox="1"/>
          <p:nvPr/>
        </p:nvSpPr>
        <p:spPr>
          <a:xfrm>
            <a:off x="3884760" y="8685360"/>
            <a:ext cx="2971440" cy="456840"/>
          </a:xfrm>
          <a:prstGeom prst="rect">
            <a:avLst/>
          </a:prstGeom>
          <a:noFill/>
          <a:ln>
            <a:noFill/>
          </a:ln>
        </p:spPr>
        <p:txBody>
          <a:bodyPr anchor="b">
            <a:noAutofit/>
          </a:bodyPr>
          <a:p>
            <a:pPr algn="r">
              <a:lnSpc>
                <a:spcPct val="100000"/>
              </a:lnSpc>
            </a:pPr>
            <a:fld id="{BEEB93E7-0985-495A-9F5A-31570A1C9F00}" type="slidenum">
              <a:rPr b="0" lang="it-IT" sz="1200" spc="-1" strike="noStrike">
                <a:solidFill>
                  <a:srgbClr val="000000"/>
                </a:solidFill>
                <a:latin typeface="+mn-lt"/>
                <a:ea typeface="+mn-ea"/>
              </a:rPr>
              <a:t>&lt;numero&gt;</a:t>
            </a:fld>
            <a:endParaRPr b="0" lang="it-IT" sz="1200" spc="-1" strike="noStrike">
              <a:latin typeface="Times New Roman"/>
            </a:endParaRPr>
          </a:p>
        </p:txBody>
      </p:sp>
    </p:spTree>
  </p:cSld>
</p:notes>
</file>

<file path=ppt/notesSlides/notesSlide5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10" name="PlaceHolder 1"/>
          <p:cNvSpPr>
            <a:spLocks noGrp="1"/>
          </p:cNvSpPr>
          <p:nvPr>
            <p:ph type="sldImg"/>
          </p:nvPr>
        </p:nvSpPr>
        <p:spPr>
          <a:xfrm>
            <a:off x="1143000" y="685800"/>
            <a:ext cx="4571640" cy="3428640"/>
          </a:xfrm>
          <a:prstGeom prst="rect">
            <a:avLst/>
          </a:prstGeom>
        </p:spPr>
      </p:sp>
      <p:sp>
        <p:nvSpPr>
          <p:cNvPr id="911" name="PlaceHolder 2"/>
          <p:cNvSpPr>
            <a:spLocks noGrp="1"/>
          </p:cNvSpPr>
          <p:nvPr>
            <p:ph type="body"/>
          </p:nvPr>
        </p:nvSpPr>
        <p:spPr>
          <a:xfrm>
            <a:off x="685800" y="4343400"/>
            <a:ext cx="5486040" cy="4114440"/>
          </a:xfrm>
          <a:prstGeom prst="rect">
            <a:avLst/>
          </a:prstGeom>
        </p:spPr>
        <p:txBody>
          <a:bodyPr>
            <a:noAutofit/>
          </a:bodyPr>
          <a:p>
            <a:endParaRPr b="0" lang="it-IT" sz="2000" spc="-1" strike="noStrike">
              <a:latin typeface="Arial"/>
            </a:endParaRPr>
          </a:p>
        </p:txBody>
      </p:sp>
      <p:sp>
        <p:nvSpPr>
          <p:cNvPr id="912" name="TextShape 3"/>
          <p:cNvSpPr txBox="1"/>
          <p:nvPr/>
        </p:nvSpPr>
        <p:spPr>
          <a:xfrm>
            <a:off x="3884760" y="8685360"/>
            <a:ext cx="2971440" cy="456840"/>
          </a:xfrm>
          <a:prstGeom prst="rect">
            <a:avLst/>
          </a:prstGeom>
          <a:noFill/>
          <a:ln>
            <a:noFill/>
          </a:ln>
        </p:spPr>
        <p:txBody>
          <a:bodyPr anchor="b">
            <a:noAutofit/>
          </a:bodyPr>
          <a:p>
            <a:pPr algn="r">
              <a:lnSpc>
                <a:spcPct val="100000"/>
              </a:lnSpc>
            </a:pPr>
            <a:fld id="{6936053D-3BF9-46CB-BC50-DA5C01CF167A}" type="slidenum">
              <a:rPr b="0" lang="it-IT" sz="1200" spc="-1" strike="noStrike">
                <a:solidFill>
                  <a:srgbClr val="000000"/>
                </a:solidFill>
                <a:latin typeface="+mn-lt"/>
                <a:ea typeface="+mn-ea"/>
              </a:rPr>
              <a:t>&lt;numero&gt;</a:t>
            </a:fld>
            <a:endParaRPr b="0" lang="it-IT" sz="1200" spc="-1" strike="noStrike">
              <a:latin typeface="Times New Roman"/>
            </a:endParaRPr>
          </a:p>
        </p:txBody>
      </p:sp>
    </p:spTree>
  </p:cSld>
</p:notes>
</file>

<file path=ppt/notesSlides/notesSlide9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13" name="PlaceHolder 1"/>
          <p:cNvSpPr>
            <a:spLocks noGrp="1"/>
          </p:cNvSpPr>
          <p:nvPr>
            <p:ph type="sldImg"/>
          </p:nvPr>
        </p:nvSpPr>
        <p:spPr>
          <a:xfrm>
            <a:off x="1143000" y="685800"/>
            <a:ext cx="4571640" cy="3428640"/>
          </a:xfrm>
          <a:prstGeom prst="rect">
            <a:avLst/>
          </a:prstGeom>
        </p:spPr>
      </p:sp>
      <p:sp>
        <p:nvSpPr>
          <p:cNvPr id="914" name="PlaceHolder 2"/>
          <p:cNvSpPr>
            <a:spLocks noGrp="1"/>
          </p:cNvSpPr>
          <p:nvPr>
            <p:ph type="body"/>
          </p:nvPr>
        </p:nvSpPr>
        <p:spPr>
          <a:xfrm>
            <a:off x="685800" y="4343400"/>
            <a:ext cx="5486040" cy="4114440"/>
          </a:xfrm>
          <a:prstGeom prst="rect">
            <a:avLst/>
          </a:prstGeom>
        </p:spPr>
        <p:txBody>
          <a:bodyPr>
            <a:noAutofit/>
          </a:bodyPr>
          <a:p>
            <a:endParaRPr b="0" lang="it-IT" sz="2000" spc="-1" strike="noStrike">
              <a:latin typeface="Arial"/>
            </a:endParaRPr>
          </a:p>
        </p:txBody>
      </p:sp>
      <p:sp>
        <p:nvSpPr>
          <p:cNvPr id="915" name="TextShape 3"/>
          <p:cNvSpPr txBox="1"/>
          <p:nvPr/>
        </p:nvSpPr>
        <p:spPr>
          <a:xfrm>
            <a:off x="3884760" y="8685360"/>
            <a:ext cx="2971440" cy="456840"/>
          </a:xfrm>
          <a:prstGeom prst="rect">
            <a:avLst/>
          </a:prstGeom>
          <a:noFill/>
          <a:ln>
            <a:noFill/>
          </a:ln>
        </p:spPr>
        <p:txBody>
          <a:bodyPr anchor="b">
            <a:noAutofit/>
          </a:bodyPr>
          <a:p>
            <a:pPr algn="r">
              <a:lnSpc>
                <a:spcPct val="100000"/>
              </a:lnSpc>
            </a:pPr>
            <a:fld id="{8B7F6357-8327-439D-987C-33670D39A1C6}" type="slidenum">
              <a:rPr b="0" lang="it-IT" sz="1200" spc="-1" strike="noStrike">
                <a:solidFill>
                  <a:srgbClr val="000000"/>
                </a:solidFill>
                <a:latin typeface="+mn-lt"/>
                <a:ea typeface="+mn-ea"/>
              </a:rPr>
              <a:t>&lt;numero&gt;</a:t>
            </a:fld>
            <a:endParaRPr b="0" lang="it-IT" sz="1200" spc="-1" strike="noStrike">
              <a:latin typeface="Times New Roman"/>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8.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9.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0.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1.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2.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3.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4.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7.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38.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39.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0.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1.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2.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3.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4.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5.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6.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7.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8.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9.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0.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1.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2.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3.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4.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5.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6.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7.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8.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9.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0.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61.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2.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3.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4.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5.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6.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7.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8.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69.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0.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71.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72.xml.rels><?xml version="1.0" encoding="UTF-8"?>
<Relationships xmlns="http://schemas.openxmlformats.org/package/2006/relationships"><Relationship Id="rId1" Type="http://schemas.openxmlformats.org/officeDocument/2006/relationships/slideMaster" Target="../slideMasters/slideMaster6.xml"/>
</Relationships>
</file>

<file path=ppt/slideLayouts/_rels/slideLayout73.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74.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75.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76.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77.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78.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79.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0.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81.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82.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83.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84.xml.rels><?xml version="1.0" encoding="UTF-8"?>
<Relationships xmlns="http://schemas.openxmlformats.org/package/2006/relationships"><Relationship Id="rId1" Type="http://schemas.openxmlformats.org/officeDocument/2006/relationships/slideMaster" Target="../slideMasters/slideMaster7.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27" name="PlaceHolder 2"/>
          <p:cNvSpPr>
            <a:spLocks noGrp="1"/>
          </p:cNvSpPr>
          <p:nvPr>
            <p:ph type="body"/>
          </p:nvPr>
        </p:nvSpPr>
        <p:spPr>
          <a:xfrm>
            <a:off x="457200" y="1604520"/>
            <a:ext cx="822924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28" name="PlaceHolder 3"/>
          <p:cNvSpPr>
            <a:spLocks noGrp="1"/>
          </p:cNvSpPr>
          <p:nvPr>
            <p:ph type="body"/>
          </p:nvPr>
        </p:nvSpPr>
        <p:spPr>
          <a:xfrm>
            <a:off x="457200" y="3682080"/>
            <a:ext cx="8229240" cy="189684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9"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30" name="PlaceHolder 2"/>
          <p:cNvSpPr>
            <a:spLocks noGrp="1"/>
          </p:cNvSpPr>
          <p:nvPr>
            <p:ph type="body"/>
          </p:nvPr>
        </p:nvSpPr>
        <p:spPr>
          <a:xfrm>
            <a:off x="457200" y="160452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31" name="PlaceHolder 3"/>
          <p:cNvSpPr>
            <a:spLocks noGrp="1"/>
          </p:cNvSpPr>
          <p:nvPr>
            <p:ph type="body"/>
          </p:nvPr>
        </p:nvSpPr>
        <p:spPr>
          <a:xfrm>
            <a:off x="4674240" y="160452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32" name="PlaceHolder 4"/>
          <p:cNvSpPr>
            <a:spLocks noGrp="1"/>
          </p:cNvSpPr>
          <p:nvPr>
            <p:ph type="body"/>
          </p:nvPr>
        </p:nvSpPr>
        <p:spPr>
          <a:xfrm>
            <a:off x="457200" y="368208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33" name="PlaceHolder 5"/>
          <p:cNvSpPr>
            <a:spLocks noGrp="1"/>
          </p:cNvSpPr>
          <p:nvPr>
            <p:ph type="body"/>
          </p:nvPr>
        </p:nvSpPr>
        <p:spPr>
          <a:xfrm>
            <a:off x="4674240" y="368208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4"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35" name="PlaceHolder 2"/>
          <p:cNvSpPr>
            <a:spLocks noGrp="1"/>
          </p:cNvSpPr>
          <p:nvPr>
            <p:ph type="body"/>
          </p:nvPr>
        </p:nvSpPr>
        <p:spPr>
          <a:xfrm>
            <a:off x="457200" y="1604520"/>
            <a:ext cx="26496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36" name="PlaceHolder 3"/>
          <p:cNvSpPr>
            <a:spLocks noGrp="1"/>
          </p:cNvSpPr>
          <p:nvPr>
            <p:ph type="body"/>
          </p:nvPr>
        </p:nvSpPr>
        <p:spPr>
          <a:xfrm>
            <a:off x="3239640" y="1604520"/>
            <a:ext cx="26496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37" name="PlaceHolder 4"/>
          <p:cNvSpPr>
            <a:spLocks noGrp="1"/>
          </p:cNvSpPr>
          <p:nvPr>
            <p:ph type="body"/>
          </p:nvPr>
        </p:nvSpPr>
        <p:spPr>
          <a:xfrm>
            <a:off x="6022080" y="1604520"/>
            <a:ext cx="26496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38" name="PlaceHolder 5"/>
          <p:cNvSpPr>
            <a:spLocks noGrp="1"/>
          </p:cNvSpPr>
          <p:nvPr>
            <p:ph type="body"/>
          </p:nvPr>
        </p:nvSpPr>
        <p:spPr>
          <a:xfrm>
            <a:off x="457200" y="3682080"/>
            <a:ext cx="26496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39" name="PlaceHolder 6"/>
          <p:cNvSpPr>
            <a:spLocks noGrp="1"/>
          </p:cNvSpPr>
          <p:nvPr>
            <p:ph type="body"/>
          </p:nvPr>
        </p:nvSpPr>
        <p:spPr>
          <a:xfrm>
            <a:off x="3239640" y="3682080"/>
            <a:ext cx="26496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40" name="PlaceHolder 7"/>
          <p:cNvSpPr>
            <a:spLocks noGrp="1"/>
          </p:cNvSpPr>
          <p:nvPr>
            <p:ph type="body"/>
          </p:nvPr>
        </p:nvSpPr>
        <p:spPr>
          <a:xfrm>
            <a:off x="6022080" y="3682080"/>
            <a:ext cx="2649600" cy="189684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46"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47" name="PlaceHolder 2"/>
          <p:cNvSpPr>
            <a:spLocks noGrp="1"/>
          </p:cNvSpPr>
          <p:nvPr>
            <p:ph type="subTitle"/>
          </p:nvPr>
        </p:nvSpPr>
        <p:spPr>
          <a:xfrm>
            <a:off x="457200" y="1604520"/>
            <a:ext cx="8229240" cy="3977280"/>
          </a:xfrm>
          <a:prstGeom prst="rect">
            <a:avLst/>
          </a:prstGeom>
        </p:spPr>
        <p:txBody>
          <a:bodyPr lIns="0" rIns="0" tIns="0" bIns="0" anchor="ctr">
            <a:spAutoFit/>
          </a:bodyPr>
          <a:p>
            <a:pPr algn="ctr"/>
            <a:endParaRPr b="0" lang="it-IT" sz="3200" spc="-1" strike="noStrike">
              <a:latin typeface="Arial"/>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8"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49" name="PlaceHolder 2"/>
          <p:cNvSpPr>
            <a:spLocks noGrp="1"/>
          </p:cNvSpPr>
          <p:nvPr>
            <p:ph type="body"/>
          </p:nvPr>
        </p:nvSpPr>
        <p:spPr>
          <a:xfrm>
            <a:off x="457200" y="1604520"/>
            <a:ext cx="8229240" cy="397728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50"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51" name="PlaceHolder 2"/>
          <p:cNvSpPr>
            <a:spLocks noGrp="1"/>
          </p:cNvSpPr>
          <p:nvPr>
            <p:ph type="body"/>
          </p:nvPr>
        </p:nvSpPr>
        <p:spPr>
          <a:xfrm>
            <a:off x="457200" y="1604520"/>
            <a:ext cx="4015800" cy="3977280"/>
          </a:xfrm>
          <a:prstGeom prst="rect">
            <a:avLst/>
          </a:prstGeom>
        </p:spPr>
        <p:txBody>
          <a:bodyPr lIns="0" rIns="0" tIns="0" bIns="0">
            <a:normAutofit/>
          </a:bodyPr>
          <a:p>
            <a:endParaRPr b="0" lang="it-IT" sz="3200" spc="-1" strike="noStrike">
              <a:solidFill>
                <a:srgbClr val="000000"/>
              </a:solidFill>
              <a:latin typeface="Calibri"/>
            </a:endParaRPr>
          </a:p>
        </p:txBody>
      </p:sp>
      <p:sp>
        <p:nvSpPr>
          <p:cNvPr id="52" name="PlaceHolder 3"/>
          <p:cNvSpPr>
            <a:spLocks noGrp="1"/>
          </p:cNvSpPr>
          <p:nvPr>
            <p:ph type="body"/>
          </p:nvPr>
        </p:nvSpPr>
        <p:spPr>
          <a:xfrm>
            <a:off x="4674240" y="1604520"/>
            <a:ext cx="4015800" cy="397728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53"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54" name="PlaceHolder 1"/>
          <p:cNvSpPr>
            <a:spLocks noGrp="1"/>
          </p:cNvSpPr>
          <p:nvPr>
            <p:ph type="subTitle"/>
          </p:nvPr>
        </p:nvSpPr>
        <p:spPr>
          <a:xfrm>
            <a:off x="457200" y="274680"/>
            <a:ext cx="8229240" cy="5297760"/>
          </a:xfrm>
          <a:prstGeom prst="rect">
            <a:avLst/>
          </a:prstGeom>
        </p:spPr>
        <p:txBody>
          <a:bodyPr lIns="0" rIns="0" tIns="0" bIns="0" anchor="ctr">
            <a:spAutoFit/>
          </a:bodyPr>
          <a:p>
            <a:pPr algn="ctr"/>
            <a:endParaRPr b="0" lang="it-IT" sz="3200" spc="-1" strike="noStrike">
              <a:latin typeface="Arial"/>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55"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56" name="PlaceHolder 2"/>
          <p:cNvSpPr>
            <a:spLocks noGrp="1"/>
          </p:cNvSpPr>
          <p:nvPr>
            <p:ph type="body"/>
          </p:nvPr>
        </p:nvSpPr>
        <p:spPr>
          <a:xfrm>
            <a:off x="457200" y="160452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57" name="PlaceHolder 3"/>
          <p:cNvSpPr>
            <a:spLocks noGrp="1"/>
          </p:cNvSpPr>
          <p:nvPr>
            <p:ph type="body"/>
          </p:nvPr>
        </p:nvSpPr>
        <p:spPr>
          <a:xfrm>
            <a:off x="4674240" y="1604520"/>
            <a:ext cx="4015800" cy="3977280"/>
          </a:xfrm>
          <a:prstGeom prst="rect">
            <a:avLst/>
          </a:prstGeom>
        </p:spPr>
        <p:txBody>
          <a:bodyPr lIns="0" rIns="0" tIns="0" bIns="0">
            <a:normAutofit/>
          </a:bodyPr>
          <a:p>
            <a:endParaRPr b="0" lang="it-IT" sz="3200" spc="-1" strike="noStrike">
              <a:solidFill>
                <a:srgbClr val="000000"/>
              </a:solidFill>
              <a:latin typeface="Calibri"/>
            </a:endParaRPr>
          </a:p>
        </p:txBody>
      </p:sp>
      <p:sp>
        <p:nvSpPr>
          <p:cNvPr id="58" name="PlaceHolder 4"/>
          <p:cNvSpPr>
            <a:spLocks noGrp="1"/>
          </p:cNvSpPr>
          <p:nvPr>
            <p:ph type="body"/>
          </p:nvPr>
        </p:nvSpPr>
        <p:spPr>
          <a:xfrm>
            <a:off x="457200" y="368208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5"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6" name="PlaceHolder 2"/>
          <p:cNvSpPr>
            <a:spLocks noGrp="1"/>
          </p:cNvSpPr>
          <p:nvPr>
            <p:ph type="subTitle"/>
          </p:nvPr>
        </p:nvSpPr>
        <p:spPr>
          <a:xfrm>
            <a:off x="457200" y="1604520"/>
            <a:ext cx="8229240" cy="3977280"/>
          </a:xfrm>
          <a:prstGeom prst="rect">
            <a:avLst/>
          </a:prstGeom>
        </p:spPr>
        <p:txBody>
          <a:bodyPr lIns="0" rIns="0" tIns="0" bIns="0" anchor="ctr">
            <a:spAutoFit/>
          </a:bodyPr>
          <a:p>
            <a:pPr algn="ctr"/>
            <a:endParaRPr b="0" lang="it-IT" sz="3200" spc="-1" strike="noStrike">
              <a:latin typeface="Arial"/>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59"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60" name="PlaceHolder 2"/>
          <p:cNvSpPr>
            <a:spLocks noGrp="1"/>
          </p:cNvSpPr>
          <p:nvPr>
            <p:ph type="body"/>
          </p:nvPr>
        </p:nvSpPr>
        <p:spPr>
          <a:xfrm>
            <a:off x="457200" y="1604520"/>
            <a:ext cx="4015800" cy="3977280"/>
          </a:xfrm>
          <a:prstGeom prst="rect">
            <a:avLst/>
          </a:prstGeom>
        </p:spPr>
        <p:txBody>
          <a:bodyPr lIns="0" rIns="0" tIns="0" bIns="0">
            <a:normAutofit/>
          </a:bodyPr>
          <a:p>
            <a:endParaRPr b="0" lang="it-IT" sz="3200" spc="-1" strike="noStrike">
              <a:solidFill>
                <a:srgbClr val="000000"/>
              </a:solidFill>
              <a:latin typeface="Calibri"/>
            </a:endParaRPr>
          </a:p>
        </p:txBody>
      </p:sp>
      <p:sp>
        <p:nvSpPr>
          <p:cNvPr id="61" name="PlaceHolder 3"/>
          <p:cNvSpPr>
            <a:spLocks noGrp="1"/>
          </p:cNvSpPr>
          <p:nvPr>
            <p:ph type="body"/>
          </p:nvPr>
        </p:nvSpPr>
        <p:spPr>
          <a:xfrm>
            <a:off x="4674240" y="160452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62" name="PlaceHolder 4"/>
          <p:cNvSpPr>
            <a:spLocks noGrp="1"/>
          </p:cNvSpPr>
          <p:nvPr>
            <p:ph type="body"/>
          </p:nvPr>
        </p:nvSpPr>
        <p:spPr>
          <a:xfrm>
            <a:off x="4674240" y="368208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63"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64" name="PlaceHolder 2"/>
          <p:cNvSpPr>
            <a:spLocks noGrp="1"/>
          </p:cNvSpPr>
          <p:nvPr>
            <p:ph type="body"/>
          </p:nvPr>
        </p:nvSpPr>
        <p:spPr>
          <a:xfrm>
            <a:off x="457200" y="160452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65" name="PlaceHolder 3"/>
          <p:cNvSpPr>
            <a:spLocks noGrp="1"/>
          </p:cNvSpPr>
          <p:nvPr>
            <p:ph type="body"/>
          </p:nvPr>
        </p:nvSpPr>
        <p:spPr>
          <a:xfrm>
            <a:off x="4674240" y="160452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66" name="PlaceHolder 4"/>
          <p:cNvSpPr>
            <a:spLocks noGrp="1"/>
          </p:cNvSpPr>
          <p:nvPr>
            <p:ph type="body"/>
          </p:nvPr>
        </p:nvSpPr>
        <p:spPr>
          <a:xfrm>
            <a:off x="457200" y="3682080"/>
            <a:ext cx="8229240" cy="189684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67"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68" name="PlaceHolder 2"/>
          <p:cNvSpPr>
            <a:spLocks noGrp="1"/>
          </p:cNvSpPr>
          <p:nvPr>
            <p:ph type="body"/>
          </p:nvPr>
        </p:nvSpPr>
        <p:spPr>
          <a:xfrm>
            <a:off x="457200" y="1604520"/>
            <a:ext cx="822924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69" name="PlaceHolder 3"/>
          <p:cNvSpPr>
            <a:spLocks noGrp="1"/>
          </p:cNvSpPr>
          <p:nvPr>
            <p:ph type="body"/>
          </p:nvPr>
        </p:nvSpPr>
        <p:spPr>
          <a:xfrm>
            <a:off x="457200" y="3682080"/>
            <a:ext cx="8229240" cy="189684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70"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71" name="PlaceHolder 2"/>
          <p:cNvSpPr>
            <a:spLocks noGrp="1"/>
          </p:cNvSpPr>
          <p:nvPr>
            <p:ph type="body"/>
          </p:nvPr>
        </p:nvSpPr>
        <p:spPr>
          <a:xfrm>
            <a:off x="457200" y="160452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72" name="PlaceHolder 3"/>
          <p:cNvSpPr>
            <a:spLocks noGrp="1"/>
          </p:cNvSpPr>
          <p:nvPr>
            <p:ph type="body"/>
          </p:nvPr>
        </p:nvSpPr>
        <p:spPr>
          <a:xfrm>
            <a:off x="4674240" y="160452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73" name="PlaceHolder 4"/>
          <p:cNvSpPr>
            <a:spLocks noGrp="1"/>
          </p:cNvSpPr>
          <p:nvPr>
            <p:ph type="body"/>
          </p:nvPr>
        </p:nvSpPr>
        <p:spPr>
          <a:xfrm>
            <a:off x="457200" y="368208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74" name="PlaceHolder 5"/>
          <p:cNvSpPr>
            <a:spLocks noGrp="1"/>
          </p:cNvSpPr>
          <p:nvPr>
            <p:ph type="body"/>
          </p:nvPr>
        </p:nvSpPr>
        <p:spPr>
          <a:xfrm>
            <a:off x="4674240" y="368208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75"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76" name="PlaceHolder 2"/>
          <p:cNvSpPr>
            <a:spLocks noGrp="1"/>
          </p:cNvSpPr>
          <p:nvPr>
            <p:ph type="body"/>
          </p:nvPr>
        </p:nvSpPr>
        <p:spPr>
          <a:xfrm>
            <a:off x="457200" y="1604520"/>
            <a:ext cx="26496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77" name="PlaceHolder 3"/>
          <p:cNvSpPr>
            <a:spLocks noGrp="1"/>
          </p:cNvSpPr>
          <p:nvPr>
            <p:ph type="body"/>
          </p:nvPr>
        </p:nvSpPr>
        <p:spPr>
          <a:xfrm>
            <a:off x="3239640" y="1604520"/>
            <a:ext cx="26496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78" name="PlaceHolder 4"/>
          <p:cNvSpPr>
            <a:spLocks noGrp="1"/>
          </p:cNvSpPr>
          <p:nvPr>
            <p:ph type="body"/>
          </p:nvPr>
        </p:nvSpPr>
        <p:spPr>
          <a:xfrm>
            <a:off x="6022080" y="1604520"/>
            <a:ext cx="26496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79" name="PlaceHolder 5"/>
          <p:cNvSpPr>
            <a:spLocks noGrp="1"/>
          </p:cNvSpPr>
          <p:nvPr>
            <p:ph type="body"/>
          </p:nvPr>
        </p:nvSpPr>
        <p:spPr>
          <a:xfrm>
            <a:off x="457200" y="3682080"/>
            <a:ext cx="26496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80" name="PlaceHolder 6"/>
          <p:cNvSpPr>
            <a:spLocks noGrp="1"/>
          </p:cNvSpPr>
          <p:nvPr>
            <p:ph type="body"/>
          </p:nvPr>
        </p:nvSpPr>
        <p:spPr>
          <a:xfrm>
            <a:off x="3239640" y="3682080"/>
            <a:ext cx="26496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81" name="PlaceHolder 7"/>
          <p:cNvSpPr>
            <a:spLocks noGrp="1"/>
          </p:cNvSpPr>
          <p:nvPr>
            <p:ph type="body"/>
          </p:nvPr>
        </p:nvSpPr>
        <p:spPr>
          <a:xfrm>
            <a:off x="6022080" y="3682080"/>
            <a:ext cx="2649600" cy="189684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2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2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87"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88" name="PlaceHolder 2"/>
          <p:cNvSpPr>
            <a:spLocks noGrp="1"/>
          </p:cNvSpPr>
          <p:nvPr>
            <p:ph type="subTitle"/>
          </p:nvPr>
        </p:nvSpPr>
        <p:spPr>
          <a:xfrm>
            <a:off x="457200" y="1604520"/>
            <a:ext cx="8229240" cy="3977280"/>
          </a:xfrm>
          <a:prstGeom prst="rect">
            <a:avLst/>
          </a:prstGeom>
        </p:spPr>
        <p:txBody>
          <a:bodyPr lIns="0" rIns="0" tIns="0" bIns="0" anchor="ctr">
            <a:spAutoFit/>
          </a:bodyPr>
          <a:p>
            <a:pPr algn="ctr"/>
            <a:endParaRPr b="0" lang="it-IT" sz="3200" spc="-1" strike="noStrike">
              <a:latin typeface="Arial"/>
            </a:endParaRPr>
          </a:p>
        </p:txBody>
      </p:sp>
    </p:spTree>
  </p:cSld>
</p:sldLayout>
</file>

<file path=ppt/slideLayouts/slideLayout2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89"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90" name="PlaceHolder 2"/>
          <p:cNvSpPr>
            <a:spLocks noGrp="1"/>
          </p:cNvSpPr>
          <p:nvPr>
            <p:ph type="body"/>
          </p:nvPr>
        </p:nvSpPr>
        <p:spPr>
          <a:xfrm>
            <a:off x="457200" y="1604520"/>
            <a:ext cx="8229240" cy="397728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2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91"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92" name="PlaceHolder 2"/>
          <p:cNvSpPr>
            <a:spLocks noGrp="1"/>
          </p:cNvSpPr>
          <p:nvPr>
            <p:ph type="body"/>
          </p:nvPr>
        </p:nvSpPr>
        <p:spPr>
          <a:xfrm>
            <a:off x="457200" y="1604520"/>
            <a:ext cx="4015800" cy="3977280"/>
          </a:xfrm>
          <a:prstGeom prst="rect">
            <a:avLst/>
          </a:prstGeom>
        </p:spPr>
        <p:txBody>
          <a:bodyPr lIns="0" rIns="0" tIns="0" bIns="0">
            <a:normAutofit/>
          </a:bodyPr>
          <a:p>
            <a:endParaRPr b="0" lang="it-IT" sz="3200" spc="-1" strike="noStrike">
              <a:solidFill>
                <a:srgbClr val="000000"/>
              </a:solidFill>
              <a:latin typeface="Calibri"/>
            </a:endParaRPr>
          </a:p>
        </p:txBody>
      </p:sp>
      <p:sp>
        <p:nvSpPr>
          <p:cNvPr id="93" name="PlaceHolder 3"/>
          <p:cNvSpPr>
            <a:spLocks noGrp="1"/>
          </p:cNvSpPr>
          <p:nvPr>
            <p:ph type="body"/>
          </p:nvPr>
        </p:nvSpPr>
        <p:spPr>
          <a:xfrm>
            <a:off x="4674240" y="1604520"/>
            <a:ext cx="4015800" cy="397728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2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94"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8" name="PlaceHolder 2"/>
          <p:cNvSpPr>
            <a:spLocks noGrp="1"/>
          </p:cNvSpPr>
          <p:nvPr>
            <p:ph type="body"/>
          </p:nvPr>
        </p:nvSpPr>
        <p:spPr>
          <a:xfrm>
            <a:off x="457200" y="1604520"/>
            <a:ext cx="8229240" cy="397728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3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95" name="PlaceHolder 1"/>
          <p:cNvSpPr>
            <a:spLocks noGrp="1"/>
          </p:cNvSpPr>
          <p:nvPr>
            <p:ph type="subTitle"/>
          </p:nvPr>
        </p:nvSpPr>
        <p:spPr>
          <a:xfrm>
            <a:off x="457200" y="274680"/>
            <a:ext cx="8229240" cy="5297760"/>
          </a:xfrm>
          <a:prstGeom prst="rect">
            <a:avLst/>
          </a:prstGeom>
        </p:spPr>
        <p:txBody>
          <a:bodyPr lIns="0" rIns="0" tIns="0" bIns="0" anchor="ctr">
            <a:spAutoFit/>
          </a:bodyPr>
          <a:p>
            <a:pPr algn="ctr"/>
            <a:endParaRPr b="0" lang="it-IT" sz="3200" spc="-1" strike="noStrike">
              <a:latin typeface="Arial"/>
            </a:endParaRPr>
          </a:p>
        </p:txBody>
      </p:sp>
    </p:spTree>
  </p:cSld>
</p:sldLayout>
</file>

<file path=ppt/slideLayouts/slideLayout3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96"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97" name="PlaceHolder 2"/>
          <p:cNvSpPr>
            <a:spLocks noGrp="1"/>
          </p:cNvSpPr>
          <p:nvPr>
            <p:ph type="body"/>
          </p:nvPr>
        </p:nvSpPr>
        <p:spPr>
          <a:xfrm>
            <a:off x="457200" y="160452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98" name="PlaceHolder 3"/>
          <p:cNvSpPr>
            <a:spLocks noGrp="1"/>
          </p:cNvSpPr>
          <p:nvPr>
            <p:ph type="body"/>
          </p:nvPr>
        </p:nvSpPr>
        <p:spPr>
          <a:xfrm>
            <a:off x="4674240" y="1604520"/>
            <a:ext cx="4015800" cy="3977280"/>
          </a:xfrm>
          <a:prstGeom prst="rect">
            <a:avLst/>
          </a:prstGeom>
        </p:spPr>
        <p:txBody>
          <a:bodyPr lIns="0" rIns="0" tIns="0" bIns="0">
            <a:normAutofit/>
          </a:bodyPr>
          <a:p>
            <a:endParaRPr b="0" lang="it-IT" sz="3200" spc="-1" strike="noStrike">
              <a:solidFill>
                <a:srgbClr val="000000"/>
              </a:solidFill>
              <a:latin typeface="Calibri"/>
            </a:endParaRPr>
          </a:p>
        </p:txBody>
      </p:sp>
      <p:sp>
        <p:nvSpPr>
          <p:cNvPr id="99" name="PlaceHolder 4"/>
          <p:cNvSpPr>
            <a:spLocks noGrp="1"/>
          </p:cNvSpPr>
          <p:nvPr>
            <p:ph type="body"/>
          </p:nvPr>
        </p:nvSpPr>
        <p:spPr>
          <a:xfrm>
            <a:off x="457200" y="368208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3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00"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101" name="PlaceHolder 2"/>
          <p:cNvSpPr>
            <a:spLocks noGrp="1"/>
          </p:cNvSpPr>
          <p:nvPr>
            <p:ph type="body"/>
          </p:nvPr>
        </p:nvSpPr>
        <p:spPr>
          <a:xfrm>
            <a:off x="457200" y="1604520"/>
            <a:ext cx="4015800" cy="3977280"/>
          </a:xfrm>
          <a:prstGeom prst="rect">
            <a:avLst/>
          </a:prstGeom>
        </p:spPr>
        <p:txBody>
          <a:bodyPr lIns="0" rIns="0" tIns="0" bIns="0">
            <a:normAutofit/>
          </a:bodyPr>
          <a:p>
            <a:endParaRPr b="0" lang="it-IT" sz="3200" spc="-1" strike="noStrike">
              <a:solidFill>
                <a:srgbClr val="000000"/>
              </a:solidFill>
              <a:latin typeface="Calibri"/>
            </a:endParaRPr>
          </a:p>
        </p:txBody>
      </p:sp>
      <p:sp>
        <p:nvSpPr>
          <p:cNvPr id="102" name="PlaceHolder 3"/>
          <p:cNvSpPr>
            <a:spLocks noGrp="1"/>
          </p:cNvSpPr>
          <p:nvPr>
            <p:ph type="body"/>
          </p:nvPr>
        </p:nvSpPr>
        <p:spPr>
          <a:xfrm>
            <a:off x="4674240" y="160452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103" name="PlaceHolder 4"/>
          <p:cNvSpPr>
            <a:spLocks noGrp="1"/>
          </p:cNvSpPr>
          <p:nvPr>
            <p:ph type="body"/>
          </p:nvPr>
        </p:nvSpPr>
        <p:spPr>
          <a:xfrm>
            <a:off x="4674240" y="368208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3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04"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105" name="PlaceHolder 2"/>
          <p:cNvSpPr>
            <a:spLocks noGrp="1"/>
          </p:cNvSpPr>
          <p:nvPr>
            <p:ph type="body"/>
          </p:nvPr>
        </p:nvSpPr>
        <p:spPr>
          <a:xfrm>
            <a:off x="457200" y="160452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106" name="PlaceHolder 3"/>
          <p:cNvSpPr>
            <a:spLocks noGrp="1"/>
          </p:cNvSpPr>
          <p:nvPr>
            <p:ph type="body"/>
          </p:nvPr>
        </p:nvSpPr>
        <p:spPr>
          <a:xfrm>
            <a:off x="4674240" y="160452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107" name="PlaceHolder 4"/>
          <p:cNvSpPr>
            <a:spLocks noGrp="1"/>
          </p:cNvSpPr>
          <p:nvPr>
            <p:ph type="body"/>
          </p:nvPr>
        </p:nvSpPr>
        <p:spPr>
          <a:xfrm>
            <a:off x="457200" y="3682080"/>
            <a:ext cx="8229240" cy="189684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3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108"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109" name="PlaceHolder 2"/>
          <p:cNvSpPr>
            <a:spLocks noGrp="1"/>
          </p:cNvSpPr>
          <p:nvPr>
            <p:ph type="body"/>
          </p:nvPr>
        </p:nvSpPr>
        <p:spPr>
          <a:xfrm>
            <a:off x="457200" y="1604520"/>
            <a:ext cx="822924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110" name="PlaceHolder 3"/>
          <p:cNvSpPr>
            <a:spLocks noGrp="1"/>
          </p:cNvSpPr>
          <p:nvPr>
            <p:ph type="body"/>
          </p:nvPr>
        </p:nvSpPr>
        <p:spPr>
          <a:xfrm>
            <a:off x="457200" y="3682080"/>
            <a:ext cx="8229240" cy="189684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3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111"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112" name="PlaceHolder 2"/>
          <p:cNvSpPr>
            <a:spLocks noGrp="1"/>
          </p:cNvSpPr>
          <p:nvPr>
            <p:ph type="body"/>
          </p:nvPr>
        </p:nvSpPr>
        <p:spPr>
          <a:xfrm>
            <a:off x="457200" y="160452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113" name="PlaceHolder 3"/>
          <p:cNvSpPr>
            <a:spLocks noGrp="1"/>
          </p:cNvSpPr>
          <p:nvPr>
            <p:ph type="body"/>
          </p:nvPr>
        </p:nvSpPr>
        <p:spPr>
          <a:xfrm>
            <a:off x="4674240" y="160452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114" name="PlaceHolder 4"/>
          <p:cNvSpPr>
            <a:spLocks noGrp="1"/>
          </p:cNvSpPr>
          <p:nvPr>
            <p:ph type="body"/>
          </p:nvPr>
        </p:nvSpPr>
        <p:spPr>
          <a:xfrm>
            <a:off x="457200" y="368208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115" name="PlaceHolder 5"/>
          <p:cNvSpPr>
            <a:spLocks noGrp="1"/>
          </p:cNvSpPr>
          <p:nvPr>
            <p:ph type="body"/>
          </p:nvPr>
        </p:nvSpPr>
        <p:spPr>
          <a:xfrm>
            <a:off x="4674240" y="368208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3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116"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117" name="PlaceHolder 2"/>
          <p:cNvSpPr>
            <a:spLocks noGrp="1"/>
          </p:cNvSpPr>
          <p:nvPr>
            <p:ph type="body"/>
          </p:nvPr>
        </p:nvSpPr>
        <p:spPr>
          <a:xfrm>
            <a:off x="457200" y="1604520"/>
            <a:ext cx="26496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118" name="PlaceHolder 3"/>
          <p:cNvSpPr>
            <a:spLocks noGrp="1"/>
          </p:cNvSpPr>
          <p:nvPr>
            <p:ph type="body"/>
          </p:nvPr>
        </p:nvSpPr>
        <p:spPr>
          <a:xfrm>
            <a:off x="3239640" y="1604520"/>
            <a:ext cx="26496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119" name="PlaceHolder 4"/>
          <p:cNvSpPr>
            <a:spLocks noGrp="1"/>
          </p:cNvSpPr>
          <p:nvPr>
            <p:ph type="body"/>
          </p:nvPr>
        </p:nvSpPr>
        <p:spPr>
          <a:xfrm>
            <a:off x="6022080" y="1604520"/>
            <a:ext cx="26496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120" name="PlaceHolder 5"/>
          <p:cNvSpPr>
            <a:spLocks noGrp="1"/>
          </p:cNvSpPr>
          <p:nvPr>
            <p:ph type="body"/>
          </p:nvPr>
        </p:nvSpPr>
        <p:spPr>
          <a:xfrm>
            <a:off x="457200" y="3682080"/>
            <a:ext cx="26496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121" name="PlaceHolder 6"/>
          <p:cNvSpPr>
            <a:spLocks noGrp="1"/>
          </p:cNvSpPr>
          <p:nvPr>
            <p:ph type="body"/>
          </p:nvPr>
        </p:nvSpPr>
        <p:spPr>
          <a:xfrm>
            <a:off x="3239640" y="3682080"/>
            <a:ext cx="26496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122" name="PlaceHolder 7"/>
          <p:cNvSpPr>
            <a:spLocks noGrp="1"/>
          </p:cNvSpPr>
          <p:nvPr>
            <p:ph type="body"/>
          </p:nvPr>
        </p:nvSpPr>
        <p:spPr>
          <a:xfrm>
            <a:off x="6022080" y="3682080"/>
            <a:ext cx="2649600" cy="189684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3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3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128"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129" name="PlaceHolder 2"/>
          <p:cNvSpPr>
            <a:spLocks noGrp="1"/>
          </p:cNvSpPr>
          <p:nvPr>
            <p:ph type="subTitle"/>
          </p:nvPr>
        </p:nvSpPr>
        <p:spPr>
          <a:xfrm>
            <a:off x="457200" y="1604520"/>
            <a:ext cx="8229240" cy="3977280"/>
          </a:xfrm>
          <a:prstGeom prst="rect">
            <a:avLst/>
          </a:prstGeom>
        </p:spPr>
        <p:txBody>
          <a:bodyPr lIns="0" rIns="0" tIns="0" bIns="0" anchor="ctr">
            <a:spAutoFit/>
          </a:bodyPr>
          <a:p>
            <a:pPr algn="ctr"/>
            <a:endParaRPr b="0" lang="it-IT" sz="3200" spc="-1" strike="noStrike">
              <a:latin typeface="Arial"/>
            </a:endParaRPr>
          </a:p>
        </p:txBody>
      </p:sp>
    </p:spTree>
  </p:cSld>
</p:sldLayout>
</file>

<file path=ppt/slideLayouts/slideLayout3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130"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131" name="PlaceHolder 2"/>
          <p:cNvSpPr>
            <a:spLocks noGrp="1"/>
          </p:cNvSpPr>
          <p:nvPr>
            <p:ph type="body"/>
          </p:nvPr>
        </p:nvSpPr>
        <p:spPr>
          <a:xfrm>
            <a:off x="457200" y="1604520"/>
            <a:ext cx="8229240" cy="397728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9"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10" name="PlaceHolder 2"/>
          <p:cNvSpPr>
            <a:spLocks noGrp="1"/>
          </p:cNvSpPr>
          <p:nvPr>
            <p:ph type="body"/>
          </p:nvPr>
        </p:nvSpPr>
        <p:spPr>
          <a:xfrm>
            <a:off x="457200" y="1604520"/>
            <a:ext cx="4015800" cy="3977280"/>
          </a:xfrm>
          <a:prstGeom prst="rect">
            <a:avLst/>
          </a:prstGeom>
        </p:spPr>
        <p:txBody>
          <a:bodyPr lIns="0" rIns="0" tIns="0" bIns="0">
            <a:normAutofit/>
          </a:bodyPr>
          <a:p>
            <a:endParaRPr b="0" lang="it-IT" sz="3200" spc="-1" strike="noStrike">
              <a:solidFill>
                <a:srgbClr val="000000"/>
              </a:solidFill>
              <a:latin typeface="Calibri"/>
            </a:endParaRPr>
          </a:p>
        </p:txBody>
      </p:sp>
      <p:sp>
        <p:nvSpPr>
          <p:cNvPr id="11" name="PlaceHolder 3"/>
          <p:cNvSpPr>
            <a:spLocks noGrp="1"/>
          </p:cNvSpPr>
          <p:nvPr>
            <p:ph type="body"/>
          </p:nvPr>
        </p:nvSpPr>
        <p:spPr>
          <a:xfrm>
            <a:off x="4674240" y="1604520"/>
            <a:ext cx="4015800" cy="397728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4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132"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133" name="PlaceHolder 2"/>
          <p:cNvSpPr>
            <a:spLocks noGrp="1"/>
          </p:cNvSpPr>
          <p:nvPr>
            <p:ph type="body"/>
          </p:nvPr>
        </p:nvSpPr>
        <p:spPr>
          <a:xfrm>
            <a:off x="457200" y="1604520"/>
            <a:ext cx="4015800" cy="3977280"/>
          </a:xfrm>
          <a:prstGeom prst="rect">
            <a:avLst/>
          </a:prstGeom>
        </p:spPr>
        <p:txBody>
          <a:bodyPr lIns="0" rIns="0" tIns="0" bIns="0">
            <a:normAutofit/>
          </a:bodyPr>
          <a:p>
            <a:endParaRPr b="0" lang="it-IT" sz="3200" spc="-1" strike="noStrike">
              <a:solidFill>
                <a:srgbClr val="000000"/>
              </a:solidFill>
              <a:latin typeface="Calibri"/>
            </a:endParaRPr>
          </a:p>
        </p:txBody>
      </p:sp>
      <p:sp>
        <p:nvSpPr>
          <p:cNvPr id="134" name="PlaceHolder 3"/>
          <p:cNvSpPr>
            <a:spLocks noGrp="1"/>
          </p:cNvSpPr>
          <p:nvPr>
            <p:ph type="body"/>
          </p:nvPr>
        </p:nvSpPr>
        <p:spPr>
          <a:xfrm>
            <a:off x="4674240" y="1604520"/>
            <a:ext cx="4015800" cy="397728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4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35"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Tree>
  </p:cSld>
</p:sldLayout>
</file>

<file path=ppt/slideLayouts/slideLayout4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36" name="PlaceHolder 1"/>
          <p:cNvSpPr>
            <a:spLocks noGrp="1"/>
          </p:cNvSpPr>
          <p:nvPr>
            <p:ph type="subTitle"/>
          </p:nvPr>
        </p:nvSpPr>
        <p:spPr>
          <a:xfrm>
            <a:off x="457200" y="274680"/>
            <a:ext cx="8229240" cy="5297760"/>
          </a:xfrm>
          <a:prstGeom prst="rect">
            <a:avLst/>
          </a:prstGeom>
        </p:spPr>
        <p:txBody>
          <a:bodyPr lIns="0" rIns="0" tIns="0" bIns="0" anchor="ctr">
            <a:spAutoFit/>
          </a:bodyPr>
          <a:p>
            <a:pPr algn="ctr"/>
            <a:endParaRPr b="0" lang="it-IT" sz="3200" spc="-1" strike="noStrike">
              <a:latin typeface="Arial"/>
            </a:endParaRPr>
          </a:p>
        </p:txBody>
      </p:sp>
    </p:spTree>
  </p:cSld>
</p:sldLayout>
</file>

<file path=ppt/slideLayouts/slideLayout4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37"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138" name="PlaceHolder 2"/>
          <p:cNvSpPr>
            <a:spLocks noGrp="1"/>
          </p:cNvSpPr>
          <p:nvPr>
            <p:ph type="body"/>
          </p:nvPr>
        </p:nvSpPr>
        <p:spPr>
          <a:xfrm>
            <a:off x="457200" y="160452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139" name="PlaceHolder 3"/>
          <p:cNvSpPr>
            <a:spLocks noGrp="1"/>
          </p:cNvSpPr>
          <p:nvPr>
            <p:ph type="body"/>
          </p:nvPr>
        </p:nvSpPr>
        <p:spPr>
          <a:xfrm>
            <a:off x="4674240" y="1604520"/>
            <a:ext cx="4015800" cy="3977280"/>
          </a:xfrm>
          <a:prstGeom prst="rect">
            <a:avLst/>
          </a:prstGeom>
        </p:spPr>
        <p:txBody>
          <a:bodyPr lIns="0" rIns="0" tIns="0" bIns="0">
            <a:normAutofit/>
          </a:bodyPr>
          <a:p>
            <a:endParaRPr b="0" lang="it-IT" sz="3200" spc="-1" strike="noStrike">
              <a:solidFill>
                <a:srgbClr val="000000"/>
              </a:solidFill>
              <a:latin typeface="Calibri"/>
            </a:endParaRPr>
          </a:p>
        </p:txBody>
      </p:sp>
      <p:sp>
        <p:nvSpPr>
          <p:cNvPr id="140" name="PlaceHolder 4"/>
          <p:cNvSpPr>
            <a:spLocks noGrp="1"/>
          </p:cNvSpPr>
          <p:nvPr>
            <p:ph type="body"/>
          </p:nvPr>
        </p:nvSpPr>
        <p:spPr>
          <a:xfrm>
            <a:off x="457200" y="368208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4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41"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142" name="PlaceHolder 2"/>
          <p:cNvSpPr>
            <a:spLocks noGrp="1"/>
          </p:cNvSpPr>
          <p:nvPr>
            <p:ph type="body"/>
          </p:nvPr>
        </p:nvSpPr>
        <p:spPr>
          <a:xfrm>
            <a:off x="457200" y="1604520"/>
            <a:ext cx="4015800" cy="3977280"/>
          </a:xfrm>
          <a:prstGeom prst="rect">
            <a:avLst/>
          </a:prstGeom>
        </p:spPr>
        <p:txBody>
          <a:bodyPr lIns="0" rIns="0" tIns="0" bIns="0">
            <a:normAutofit/>
          </a:bodyPr>
          <a:p>
            <a:endParaRPr b="0" lang="it-IT" sz="3200" spc="-1" strike="noStrike">
              <a:solidFill>
                <a:srgbClr val="000000"/>
              </a:solidFill>
              <a:latin typeface="Calibri"/>
            </a:endParaRPr>
          </a:p>
        </p:txBody>
      </p:sp>
      <p:sp>
        <p:nvSpPr>
          <p:cNvPr id="143" name="PlaceHolder 3"/>
          <p:cNvSpPr>
            <a:spLocks noGrp="1"/>
          </p:cNvSpPr>
          <p:nvPr>
            <p:ph type="body"/>
          </p:nvPr>
        </p:nvSpPr>
        <p:spPr>
          <a:xfrm>
            <a:off x="4674240" y="160452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144" name="PlaceHolder 4"/>
          <p:cNvSpPr>
            <a:spLocks noGrp="1"/>
          </p:cNvSpPr>
          <p:nvPr>
            <p:ph type="body"/>
          </p:nvPr>
        </p:nvSpPr>
        <p:spPr>
          <a:xfrm>
            <a:off x="4674240" y="368208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4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45"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146" name="PlaceHolder 2"/>
          <p:cNvSpPr>
            <a:spLocks noGrp="1"/>
          </p:cNvSpPr>
          <p:nvPr>
            <p:ph type="body"/>
          </p:nvPr>
        </p:nvSpPr>
        <p:spPr>
          <a:xfrm>
            <a:off x="457200" y="160452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147" name="PlaceHolder 3"/>
          <p:cNvSpPr>
            <a:spLocks noGrp="1"/>
          </p:cNvSpPr>
          <p:nvPr>
            <p:ph type="body"/>
          </p:nvPr>
        </p:nvSpPr>
        <p:spPr>
          <a:xfrm>
            <a:off x="4674240" y="160452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148" name="PlaceHolder 4"/>
          <p:cNvSpPr>
            <a:spLocks noGrp="1"/>
          </p:cNvSpPr>
          <p:nvPr>
            <p:ph type="body"/>
          </p:nvPr>
        </p:nvSpPr>
        <p:spPr>
          <a:xfrm>
            <a:off x="457200" y="3682080"/>
            <a:ext cx="8229240" cy="189684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4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149"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150" name="PlaceHolder 2"/>
          <p:cNvSpPr>
            <a:spLocks noGrp="1"/>
          </p:cNvSpPr>
          <p:nvPr>
            <p:ph type="body"/>
          </p:nvPr>
        </p:nvSpPr>
        <p:spPr>
          <a:xfrm>
            <a:off x="457200" y="1604520"/>
            <a:ext cx="822924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151" name="PlaceHolder 3"/>
          <p:cNvSpPr>
            <a:spLocks noGrp="1"/>
          </p:cNvSpPr>
          <p:nvPr>
            <p:ph type="body"/>
          </p:nvPr>
        </p:nvSpPr>
        <p:spPr>
          <a:xfrm>
            <a:off x="457200" y="3682080"/>
            <a:ext cx="8229240" cy="189684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4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152"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153" name="PlaceHolder 2"/>
          <p:cNvSpPr>
            <a:spLocks noGrp="1"/>
          </p:cNvSpPr>
          <p:nvPr>
            <p:ph type="body"/>
          </p:nvPr>
        </p:nvSpPr>
        <p:spPr>
          <a:xfrm>
            <a:off x="457200" y="160452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154" name="PlaceHolder 3"/>
          <p:cNvSpPr>
            <a:spLocks noGrp="1"/>
          </p:cNvSpPr>
          <p:nvPr>
            <p:ph type="body"/>
          </p:nvPr>
        </p:nvSpPr>
        <p:spPr>
          <a:xfrm>
            <a:off x="4674240" y="160452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155" name="PlaceHolder 4"/>
          <p:cNvSpPr>
            <a:spLocks noGrp="1"/>
          </p:cNvSpPr>
          <p:nvPr>
            <p:ph type="body"/>
          </p:nvPr>
        </p:nvSpPr>
        <p:spPr>
          <a:xfrm>
            <a:off x="457200" y="368208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156" name="PlaceHolder 5"/>
          <p:cNvSpPr>
            <a:spLocks noGrp="1"/>
          </p:cNvSpPr>
          <p:nvPr>
            <p:ph type="body"/>
          </p:nvPr>
        </p:nvSpPr>
        <p:spPr>
          <a:xfrm>
            <a:off x="4674240" y="368208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4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157"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158" name="PlaceHolder 2"/>
          <p:cNvSpPr>
            <a:spLocks noGrp="1"/>
          </p:cNvSpPr>
          <p:nvPr>
            <p:ph type="body"/>
          </p:nvPr>
        </p:nvSpPr>
        <p:spPr>
          <a:xfrm>
            <a:off x="457200" y="1604520"/>
            <a:ext cx="26496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159" name="PlaceHolder 3"/>
          <p:cNvSpPr>
            <a:spLocks noGrp="1"/>
          </p:cNvSpPr>
          <p:nvPr>
            <p:ph type="body"/>
          </p:nvPr>
        </p:nvSpPr>
        <p:spPr>
          <a:xfrm>
            <a:off x="3239640" y="1604520"/>
            <a:ext cx="26496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160" name="PlaceHolder 4"/>
          <p:cNvSpPr>
            <a:spLocks noGrp="1"/>
          </p:cNvSpPr>
          <p:nvPr>
            <p:ph type="body"/>
          </p:nvPr>
        </p:nvSpPr>
        <p:spPr>
          <a:xfrm>
            <a:off x="6022080" y="1604520"/>
            <a:ext cx="26496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161" name="PlaceHolder 5"/>
          <p:cNvSpPr>
            <a:spLocks noGrp="1"/>
          </p:cNvSpPr>
          <p:nvPr>
            <p:ph type="body"/>
          </p:nvPr>
        </p:nvSpPr>
        <p:spPr>
          <a:xfrm>
            <a:off x="457200" y="3682080"/>
            <a:ext cx="26496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162" name="PlaceHolder 6"/>
          <p:cNvSpPr>
            <a:spLocks noGrp="1"/>
          </p:cNvSpPr>
          <p:nvPr>
            <p:ph type="body"/>
          </p:nvPr>
        </p:nvSpPr>
        <p:spPr>
          <a:xfrm>
            <a:off x="3239640" y="3682080"/>
            <a:ext cx="26496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163" name="PlaceHolder 7"/>
          <p:cNvSpPr>
            <a:spLocks noGrp="1"/>
          </p:cNvSpPr>
          <p:nvPr>
            <p:ph type="body"/>
          </p:nvPr>
        </p:nvSpPr>
        <p:spPr>
          <a:xfrm>
            <a:off x="6022080" y="3682080"/>
            <a:ext cx="2649600" cy="189684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4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2"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Tree>
  </p:cSld>
</p:sldLayout>
</file>

<file path=ppt/slideLayouts/slideLayout5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172"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173" name="PlaceHolder 2"/>
          <p:cNvSpPr>
            <a:spLocks noGrp="1"/>
          </p:cNvSpPr>
          <p:nvPr>
            <p:ph type="subTitle"/>
          </p:nvPr>
        </p:nvSpPr>
        <p:spPr>
          <a:xfrm>
            <a:off x="457200" y="1604520"/>
            <a:ext cx="8229240" cy="3977280"/>
          </a:xfrm>
          <a:prstGeom prst="rect">
            <a:avLst/>
          </a:prstGeom>
        </p:spPr>
        <p:txBody>
          <a:bodyPr lIns="0" rIns="0" tIns="0" bIns="0" anchor="ctr">
            <a:spAutoFit/>
          </a:bodyPr>
          <a:p>
            <a:pPr algn="ctr"/>
            <a:endParaRPr b="0" lang="it-IT" sz="3200" spc="-1" strike="noStrike">
              <a:latin typeface="Arial"/>
            </a:endParaRPr>
          </a:p>
        </p:txBody>
      </p:sp>
    </p:spTree>
  </p:cSld>
</p:sldLayout>
</file>

<file path=ppt/slideLayouts/slideLayout5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174"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175" name="PlaceHolder 2"/>
          <p:cNvSpPr>
            <a:spLocks noGrp="1"/>
          </p:cNvSpPr>
          <p:nvPr>
            <p:ph type="body"/>
          </p:nvPr>
        </p:nvSpPr>
        <p:spPr>
          <a:xfrm>
            <a:off x="457200" y="1604520"/>
            <a:ext cx="8229240" cy="397728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5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176"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177" name="PlaceHolder 2"/>
          <p:cNvSpPr>
            <a:spLocks noGrp="1"/>
          </p:cNvSpPr>
          <p:nvPr>
            <p:ph type="body"/>
          </p:nvPr>
        </p:nvSpPr>
        <p:spPr>
          <a:xfrm>
            <a:off x="457200" y="1604520"/>
            <a:ext cx="4015800" cy="3977280"/>
          </a:xfrm>
          <a:prstGeom prst="rect">
            <a:avLst/>
          </a:prstGeom>
        </p:spPr>
        <p:txBody>
          <a:bodyPr lIns="0" rIns="0" tIns="0" bIns="0">
            <a:normAutofit/>
          </a:bodyPr>
          <a:p>
            <a:endParaRPr b="0" lang="it-IT" sz="3200" spc="-1" strike="noStrike">
              <a:solidFill>
                <a:srgbClr val="000000"/>
              </a:solidFill>
              <a:latin typeface="Calibri"/>
            </a:endParaRPr>
          </a:p>
        </p:txBody>
      </p:sp>
      <p:sp>
        <p:nvSpPr>
          <p:cNvPr id="178" name="PlaceHolder 3"/>
          <p:cNvSpPr>
            <a:spLocks noGrp="1"/>
          </p:cNvSpPr>
          <p:nvPr>
            <p:ph type="body"/>
          </p:nvPr>
        </p:nvSpPr>
        <p:spPr>
          <a:xfrm>
            <a:off x="4674240" y="1604520"/>
            <a:ext cx="4015800" cy="397728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5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79"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Tree>
  </p:cSld>
</p:sldLayout>
</file>

<file path=ppt/slideLayouts/slideLayout5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80" name="PlaceHolder 1"/>
          <p:cNvSpPr>
            <a:spLocks noGrp="1"/>
          </p:cNvSpPr>
          <p:nvPr>
            <p:ph type="subTitle"/>
          </p:nvPr>
        </p:nvSpPr>
        <p:spPr>
          <a:xfrm>
            <a:off x="457200" y="274680"/>
            <a:ext cx="8229240" cy="5297760"/>
          </a:xfrm>
          <a:prstGeom prst="rect">
            <a:avLst/>
          </a:prstGeom>
        </p:spPr>
        <p:txBody>
          <a:bodyPr lIns="0" rIns="0" tIns="0" bIns="0" anchor="ctr">
            <a:spAutoFit/>
          </a:bodyPr>
          <a:p>
            <a:pPr algn="ctr"/>
            <a:endParaRPr b="0" lang="it-IT" sz="3200" spc="-1" strike="noStrike">
              <a:latin typeface="Arial"/>
            </a:endParaRPr>
          </a:p>
        </p:txBody>
      </p:sp>
    </p:spTree>
  </p:cSld>
</p:sldLayout>
</file>

<file path=ppt/slideLayouts/slideLayout5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81"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182" name="PlaceHolder 2"/>
          <p:cNvSpPr>
            <a:spLocks noGrp="1"/>
          </p:cNvSpPr>
          <p:nvPr>
            <p:ph type="body"/>
          </p:nvPr>
        </p:nvSpPr>
        <p:spPr>
          <a:xfrm>
            <a:off x="457200" y="160452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183" name="PlaceHolder 3"/>
          <p:cNvSpPr>
            <a:spLocks noGrp="1"/>
          </p:cNvSpPr>
          <p:nvPr>
            <p:ph type="body"/>
          </p:nvPr>
        </p:nvSpPr>
        <p:spPr>
          <a:xfrm>
            <a:off x="4674240" y="1604520"/>
            <a:ext cx="4015800" cy="3977280"/>
          </a:xfrm>
          <a:prstGeom prst="rect">
            <a:avLst/>
          </a:prstGeom>
        </p:spPr>
        <p:txBody>
          <a:bodyPr lIns="0" rIns="0" tIns="0" bIns="0">
            <a:normAutofit/>
          </a:bodyPr>
          <a:p>
            <a:endParaRPr b="0" lang="it-IT" sz="3200" spc="-1" strike="noStrike">
              <a:solidFill>
                <a:srgbClr val="000000"/>
              </a:solidFill>
              <a:latin typeface="Calibri"/>
            </a:endParaRPr>
          </a:p>
        </p:txBody>
      </p:sp>
      <p:sp>
        <p:nvSpPr>
          <p:cNvPr id="184" name="PlaceHolder 4"/>
          <p:cNvSpPr>
            <a:spLocks noGrp="1"/>
          </p:cNvSpPr>
          <p:nvPr>
            <p:ph type="body"/>
          </p:nvPr>
        </p:nvSpPr>
        <p:spPr>
          <a:xfrm>
            <a:off x="457200" y="368208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5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85"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186" name="PlaceHolder 2"/>
          <p:cNvSpPr>
            <a:spLocks noGrp="1"/>
          </p:cNvSpPr>
          <p:nvPr>
            <p:ph type="body"/>
          </p:nvPr>
        </p:nvSpPr>
        <p:spPr>
          <a:xfrm>
            <a:off x="457200" y="1604520"/>
            <a:ext cx="4015800" cy="3977280"/>
          </a:xfrm>
          <a:prstGeom prst="rect">
            <a:avLst/>
          </a:prstGeom>
        </p:spPr>
        <p:txBody>
          <a:bodyPr lIns="0" rIns="0" tIns="0" bIns="0">
            <a:normAutofit/>
          </a:bodyPr>
          <a:p>
            <a:endParaRPr b="0" lang="it-IT" sz="3200" spc="-1" strike="noStrike">
              <a:solidFill>
                <a:srgbClr val="000000"/>
              </a:solidFill>
              <a:latin typeface="Calibri"/>
            </a:endParaRPr>
          </a:p>
        </p:txBody>
      </p:sp>
      <p:sp>
        <p:nvSpPr>
          <p:cNvPr id="187" name="PlaceHolder 3"/>
          <p:cNvSpPr>
            <a:spLocks noGrp="1"/>
          </p:cNvSpPr>
          <p:nvPr>
            <p:ph type="body"/>
          </p:nvPr>
        </p:nvSpPr>
        <p:spPr>
          <a:xfrm>
            <a:off x="4674240" y="160452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188" name="PlaceHolder 4"/>
          <p:cNvSpPr>
            <a:spLocks noGrp="1"/>
          </p:cNvSpPr>
          <p:nvPr>
            <p:ph type="body"/>
          </p:nvPr>
        </p:nvSpPr>
        <p:spPr>
          <a:xfrm>
            <a:off x="4674240" y="368208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5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89"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190" name="PlaceHolder 2"/>
          <p:cNvSpPr>
            <a:spLocks noGrp="1"/>
          </p:cNvSpPr>
          <p:nvPr>
            <p:ph type="body"/>
          </p:nvPr>
        </p:nvSpPr>
        <p:spPr>
          <a:xfrm>
            <a:off x="457200" y="160452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191" name="PlaceHolder 3"/>
          <p:cNvSpPr>
            <a:spLocks noGrp="1"/>
          </p:cNvSpPr>
          <p:nvPr>
            <p:ph type="body"/>
          </p:nvPr>
        </p:nvSpPr>
        <p:spPr>
          <a:xfrm>
            <a:off x="4674240" y="160452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192" name="PlaceHolder 4"/>
          <p:cNvSpPr>
            <a:spLocks noGrp="1"/>
          </p:cNvSpPr>
          <p:nvPr>
            <p:ph type="body"/>
          </p:nvPr>
        </p:nvSpPr>
        <p:spPr>
          <a:xfrm>
            <a:off x="457200" y="3682080"/>
            <a:ext cx="8229240" cy="189684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5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193"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194" name="PlaceHolder 2"/>
          <p:cNvSpPr>
            <a:spLocks noGrp="1"/>
          </p:cNvSpPr>
          <p:nvPr>
            <p:ph type="body"/>
          </p:nvPr>
        </p:nvSpPr>
        <p:spPr>
          <a:xfrm>
            <a:off x="457200" y="1604520"/>
            <a:ext cx="822924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195" name="PlaceHolder 3"/>
          <p:cNvSpPr>
            <a:spLocks noGrp="1"/>
          </p:cNvSpPr>
          <p:nvPr>
            <p:ph type="body"/>
          </p:nvPr>
        </p:nvSpPr>
        <p:spPr>
          <a:xfrm>
            <a:off x="457200" y="3682080"/>
            <a:ext cx="8229240" cy="189684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5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196"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197" name="PlaceHolder 2"/>
          <p:cNvSpPr>
            <a:spLocks noGrp="1"/>
          </p:cNvSpPr>
          <p:nvPr>
            <p:ph type="body"/>
          </p:nvPr>
        </p:nvSpPr>
        <p:spPr>
          <a:xfrm>
            <a:off x="457200" y="160452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198" name="PlaceHolder 3"/>
          <p:cNvSpPr>
            <a:spLocks noGrp="1"/>
          </p:cNvSpPr>
          <p:nvPr>
            <p:ph type="body"/>
          </p:nvPr>
        </p:nvSpPr>
        <p:spPr>
          <a:xfrm>
            <a:off x="4674240" y="160452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199" name="PlaceHolder 4"/>
          <p:cNvSpPr>
            <a:spLocks noGrp="1"/>
          </p:cNvSpPr>
          <p:nvPr>
            <p:ph type="body"/>
          </p:nvPr>
        </p:nvSpPr>
        <p:spPr>
          <a:xfrm>
            <a:off x="457200" y="368208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200" name="PlaceHolder 5"/>
          <p:cNvSpPr>
            <a:spLocks noGrp="1"/>
          </p:cNvSpPr>
          <p:nvPr>
            <p:ph type="body"/>
          </p:nvPr>
        </p:nvSpPr>
        <p:spPr>
          <a:xfrm>
            <a:off x="4674240" y="368208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3" name="PlaceHolder 1"/>
          <p:cNvSpPr>
            <a:spLocks noGrp="1"/>
          </p:cNvSpPr>
          <p:nvPr>
            <p:ph type="subTitle"/>
          </p:nvPr>
        </p:nvSpPr>
        <p:spPr>
          <a:xfrm>
            <a:off x="457200" y="274680"/>
            <a:ext cx="8229240" cy="5297760"/>
          </a:xfrm>
          <a:prstGeom prst="rect">
            <a:avLst/>
          </a:prstGeom>
        </p:spPr>
        <p:txBody>
          <a:bodyPr lIns="0" rIns="0" tIns="0" bIns="0" anchor="ctr">
            <a:spAutoFit/>
          </a:bodyPr>
          <a:p>
            <a:pPr algn="ctr"/>
            <a:endParaRPr b="0" lang="it-IT" sz="3200" spc="-1" strike="noStrike">
              <a:latin typeface="Arial"/>
            </a:endParaRPr>
          </a:p>
        </p:txBody>
      </p:sp>
    </p:spTree>
  </p:cSld>
</p:sldLayout>
</file>

<file path=ppt/slideLayouts/slideLayout6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201"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202" name="PlaceHolder 2"/>
          <p:cNvSpPr>
            <a:spLocks noGrp="1"/>
          </p:cNvSpPr>
          <p:nvPr>
            <p:ph type="body"/>
          </p:nvPr>
        </p:nvSpPr>
        <p:spPr>
          <a:xfrm>
            <a:off x="457200" y="1604520"/>
            <a:ext cx="26496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203" name="PlaceHolder 3"/>
          <p:cNvSpPr>
            <a:spLocks noGrp="1"/>
          </p:cNvSpPr>
          <p:nvPr>
            <p:ph type="body"/>
          </p:nvPr>
        </p:nvSpPr>
        <p:spPr>
          <a:xfrm>
            <a:off x="3239640" y="1604520"/>
            <a:ext cx="26496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204" name="PlaceHolder 4"/>
          <p:cNvSpPr>
            <a:spLocks noGrp="1"/>
          </p:cNvSpPr>
          <p:nvPr>
            <p:ph type="body"/>
          </p:nvPr>
        </p:nvSpPr>
        <p:spPr>
          <a:xfrm>
            <a:off x="6022080" y="1604520"/>
            <a:ext cx="26496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205" name="PlaceHolder 5"/>
          <p:cNvSpPr>
            <a:spLocks noGrp="1"/>
          </p:cNvSpPr>
          <p:nvPr>
            <p:ph type="body"/>
          </p:nvPr>
        </p:nvSpPr>
        <p:spPr>
          <a:xfrm>
            <a:off x="457200" y="3682080"/>
            <a:ext cx="26496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206" name="PlaceHolder 6"/>
          <p:cNvSpPr>
            <a:spLocks noGrp="1"/>
          </p:cNvSpPr>
          <p:nvPr>
            <p:ph type="body"/>
          </p:nvPr>
        </p:nvSpPr>
        <p:spPr>
          <a:xfrm>
            <a:off x="3239640" y="3682080"/>
            <a:ext cx="26496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207" name="PlaceHolder 7"/>
          <p:cNvSpPr>
            <a:spLocks noGrp="1"/>
          </p:cNvSpPr>
          <p:nvPr>
            <p:ph type="body"/>
          </p:nvPr>
        </p:nvSpPr>
        <p:spPr>
          <a:xfrm>
            <a:off x="6022080" y="3682080"/>
            <a:ext cx="2649600" cy="189684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6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6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14"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215" name="PlaceHolder 2"/>
          <p:cNvSpPr>
            <a:spLocks noGrp="1"/>
          </p:cNvSpPr>
          <p:nvPr>
            <p:ph type="subTitle"/>
          </p:nvPr>
        </p:nvSpPr>
        <p:spPr>
          <a:xfrm>
            <a:off x="457200" y="1604520"/>
            <a:ext cx="8229240" cy="3977280"/>
          </a:xfrm>
          <a:prstGeom prst="rect">
            <a:avLst/>
          </a:prstGeom>
        </p:spPr>
        <p:txBody>
          <a:bodyPr lIns="0" rIns="0" tIns="0" bIns="0" anchor="ctr">
            <a:spAutoFit/>
          </a:bodyPr>
          <a:p>
            <a:pPr algn="ctr"/>
            <a:endParaRPr b="0" lang="it-IT" sz="3200" spc="-1" strike="noStrike">
              <a:latin typeface="Arial"/>
            </a:endParaRPr>
          </a:p>
        </p:txBody>
      </p:sp>
    </p:spTree>
  </p:cSld>
</p:sldLayout>
</file>

<file path=ppt/slideLayouts/slideLayout6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216"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217" name="PlaceHolder 2"/>
          <p:cNvSpPr>
            <a:spLocks noGrp="1"/>
          </p:cNvSpPr>
          <p:nvPr>
            <p:ph type="body"/>
          </p:nvPr>
        </p:nvSpPr>
        <p:spPr>
          <a:xfrm>
            <a:off x="457200" y="1604520"/>
            <a:ext cx="8229240" cy="397728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6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218"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219" name="PlaceHolder 2"/>
          <p:cNvSpPr>
            <a:spLocks noGrp="1"/>
          </p:cNvSpPr>
          <p:nvPr>
            <p:ph type="body"/>
          </p:nvPr>
        </p:nvSpPr>
        <p:spPr>
          <a:xfrm>
            <a:off x="457200" y="1604520"/>
            <a:ext cx="4015800" cy="3977280"/>
          </a:xfrm>
          <a:prstGeom prst="rect">
            <a:avLst/>
          </a:prstGeom>
        </p:spPr>
        <p:txBody>
          <a:bodyPr lIns="0" rIns="0" tIns="0" bIns="0">
            <a:normAutofit/>
          </a:bodyPr>
          <a:p>
            <a:endParaRPr b="0" lang="it-IT" sz="3200" spc="-1" strike="noStrike">
              <a:solidFill>
                <a:srgbClr val="000000"/>
              </a:solidFill>
              <a:latin typeface="Calibri"/>
            </a:endParaRPr>
          </a:p>
        </p:txBody>
      </p:sp>
      <p:sp>
        <p:nvSpPr>
          <p:cNvPr id="220" name="PlaceHolder 3"/>
          <p:cNvSpPr>
            <a:spLocks noGrp="1"/>
          </p:cNvSpPr>
          <p:nvPr>
            <p:ph type="body"/>
          </p:nvPr>
        </p:nvSpPr>
        <p:spPr>
          <a:xfrm>
            <a:off x="4674240" y="1604520"/>
            <a:ext cx="4015800" cy="397728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6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221"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Tree>
  </p:cSld>
</p:sldLayout>
</file>

<file path=ppt/slideLayouts/slideLayout6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222" name="PlaceHolder 1"/>
          <p:cNvSpPr>
            <a:spLocks noGrp="1"/>
          </p:cNvSpPr>
          <p:nvPr>
            <p:ph type="subTitle"/>
          </p:nvPr>
        </p:nvSpPr>
        <p:spPr>
          <a:xfrm>
            <a:off x="457200" y="274680"/>
            <a:ext cx="8229240" cy="5297760"/>
          </a:xfrm>
          <a:prstGeom prst="rect">
            <a:avLst/>
          </a:prstGeom>
        </p:spPr>
        <p:txBody>
          <a:bodyPr lIns="0" rIns="0" tIns="0" bIns="0" anchor="ctr">
            <a:spAutoFit/>
          </a:bodyPr>
          <a:p>
            <a:pPr algn="ctr"/>
            <a:endParaRPr b="0" lang="it-IT" sz="3200" spc="-1" strike="noStrike">
              <a:latin typeface="Arial"/>
            </a:endParaRPr>
          </a:p>
        </p:txBody>
      </p:sp>
    </p:spTree>
  </p:cSld>
</p:sldLayout>
</file>

<file path=ppt/slideLayouts/slideLayout6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223"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224" name="PlaceHolder 2"/>
          <p:cNvSpPr>
            <a:spLocks noGrp="1"/>
          </p:cNvSpPr>
          <p:nvPr>
            <p:ph type="body"/>
          </p:nvPr>
        </p:nvSpPr>
        <p:spPr>
          <a:xfrm>
            <a:off x="457200" y="160452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225" name="PlaceHolder 3"/>
          <p:cNvSpPr>
            <a:spLocks noGrp="1"/>
          </p:cNvSpPr>
          <p:nvPr>
            <p:ph type="body"/>
          </p:nvPr>
        </p:nvSpPr>
        <p:spPr>
          <a:xfrm>
            <a:off x="4674240" y="1604520"/>
            <a:ext cx="4015800" cy="3977280"/>
          </a:xfrm>
          <a:prstGeom prst="rect">
            <a:avLst/>
          </a:prstGeom>
        </p:spPr>
        <p:txBody>
          <a:bodyPr lIns="0" rIns="0" tIns="0" bIns="0">
            <a:normAutofit/>
          </a:bodyPr>
          <a:p>
            <a:endParaRPr b="0" lang="it-IT" sz="3200" spc="-1" strike="noStrike">
              <a:solidFill>
                <a:srgbClr val="000000"/>
              </a:solidFill>
              <a:latin typeface="Calibri"/>
            </a:endParaRPr>
          </a:p>
        </p:txBody>
      </p:sp>
      <p:sp>
        <p:nvSpPr>
          <p:cNvPr id="226" name="PlaceHolder 4"/>
          <p:cNvSpPr>
            <a:spLocks noGrp="1"/>
          </p:cNvSpPr>
          <p:nvPr>
            <p:ph type="body"/>
          </p:nvPr>
        </p:nvSpPr>
        <p:spPr>
          <a:xfrm>
            <a:off x="457200" y="368208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6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227"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228" name="PlaceHolder 2"/>
          <p:cNvSpPr>
            <a:spLocks noGrp="1"/>
          </p:cNvSpPr>
          <p:nvPr>
            <p:ph type="body"/>
          </p:nvPr>
        </p:nvSpPr>
        <p:spPr>
          <a:xfrm>
            <a:off x="457200" y="1604520"/>
            <a:ext cx="4015800" cy="3977280"/>
          </a:xfrm>
          <a:prstGeom prst="rect">
            <a:avLst/>
          </a:prstGeom>
        </p:spPr>
        <p:txBody>
          <a:bodyPr lIns="0" rIns="0" tIns="0" bIns="0">
            <a:normAutofit/>
          </a:bodyPr>
          <a:p>
            <a:endParaRPr b="0" lang="it-IT" sz="3200" spc="-1" strike="noStrike">
              <a:solidFill>
                <a:srgbClr val="000000"/>
              </a:solidFill>
              <a:latin typeface="Calibri"/>
            </a:endParaRPr>
          </a:p>
        </p:txBody>
      </p:sp>
      <p:sp>
        <p:nvSpPr>
          <p:cNvPr id="229" name="PlaceHolder 3"/>
          <p:cNvSpPr>
            <a:spLocks noGrp="1"/>
          </p:cNvSpPr>
          <p:nvPr>
            <p:ph type="body"/>
          </p:nvPr>
        </p:nvSpPr>
        <p:spPr>
          <a:xfrm>
            <a:off x="4674240" y="160452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230" name="PlaceHolder 4"/>
          <p:cNvSpPr>
            <a:spLocks noGrp="1"/>
          </p:cNvSpPr>
          <p:nvPr>
            <p:ph type="body"/>
          </p:nvPr>
        </p:nvSpPr>
        <p:spPr>
          <a:xfrm>
            <a:off x="4674240" y="368208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6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231"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232" name="PlaceHolder 2"/>
          <p:cNvSpPr>
            <a:spLocks noGrp="1"/>
          </p:cNvSpPr>
          <p:nvPr>
            <p:ph type="body"/>
          </p:nvPr>
        </p:nvSpPr>
        <p:spPr>
          <a:xfrm>
            <a:off x="457200" y="160452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233" name="PlaceHolder 3"/>
          <p:cNvSpPr>
            <a:spLocks noGrp="1"/>
          </p:cNvSpPr>
          <p:nvPr>
            <p:ph type="body"/>
          </p:nvPr>
        </p:nvSpPr>
        <p:spPr>
          <a:xfrm>
            <a:off x="4674240" y="160452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234" name="PlaceHolder 4"/>
          <p:cNvSpPr>
            <a:spLocks noGrp="1"/>
          </p:cNvSpPr>
          <p:nvPr>
            <p:ph type="body"/>
          </p:nvPr>
        </p:nvSpPr>
        <p:spPr>
          <a:xfrm>
            <a:off x="457200" y="3682080"/>
            <a:ext cx="8229240" cy="189684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4"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15" name="PlaceHolder 2"/>
          <p:cNvSpPr>
            <a:spLocks noGrp="1"/>
          </p:cNvSpPr>
          <p:nvPr>
            <p:ph type="body"/>
          </p:nvPr>
        </p:nvSpPr>
        <p:spPr>
          <a:xfrm>
            <a:off x="457200" y="160452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16" name="PlaceHolder 3"/>
          <p:cNvSpPr>
            <a:spLocks noGrp="1"/>
          </p:cNvSpPr>
          <p:nvPr>
            <p:ph type="body"/>
          </p:nvPr>
        </p:nvSpPr>
        <p:spPr>
          <a:xfrm>
            <a:off x="4674240" y="1604520"/>
            <a:ext cx="4015800" cy="3977280"/>
          </a:xfrm>
          <a:prstGeom prst="rect">
            <a:avLst/>
          </a:prstGeom>
        </p:spPr>
        <p:txBody>
          <a:bodyPr lIns="0" rIns="0" tIns="0" bIns="0">
            <a:normAutofit/>
          </a:bodyPr>
          <a:p>
            <a:endParaRPr b="0" lang="it-IT" sz="3200" spc="-1" strike="noStrike">
              <a:solidFill>
                <a:srgbClr val="000000"/>
              </a:solidFill>
              <a:latin typeface="Calibri"/>
            </a:endParaRPr>
          </a:p>
        </p:txBody>
      </p:sp>
      <p:sp>
        <p:nvSpPr>
          <p:cNvPr id="17" name="PlaceHolder 4"/>
          <p:cNvSpPr>
            <a:spLocks noGrp="1"/>
          </p:cNvSpPr>
          <p:nvPr>
            <p:ph type="body"/>
          </p:nvPr>
        </p:nvSpPr>
        <p:spPr>
          <a:xfrm>
            <a:off x="457200" y="368208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7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35"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236" name="PlaceHolder 2"/>
          <p:cNvSpPr>
            <a:spLocks noGrp="1"/>
          </p:cNvSpPr>
          <p:nvPr>
            <p:ph type="body"/>
          </p:nvPr>
        </p:nvSpPr>
        <p:spPr>
          <a:xfrm>
            <a:off x="457200" y="1604520"/>
            <a:ext cx="822924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237" name="PlaceHolder 3"/>
          <p:cNvSpPr>
            <a:spLocks noGrp="1"/>
          </p:cNvSpPr>
          <p:nvPr>
            <p:ph type="body"/>
          </p:nvPr>
        </p:nvSpPr>
        <p:spPr>
          <a:xfrm>
            <a:off x="457200" y="3682080"/>
            <a:ext cx="8229240" cy="189684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7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38"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239" name="PlaceHolder 2"/>
          <p:cNvSpPr>
            <a:spLocks noGrp="1"/>
          </p:cNvSpPr>
          <p:nvPr>
            <p:ph type="body"/>
          </p:nvPr>
        </p:nvSpPr>
        <p:spPr>
          <a:xfrm>
            <a:off x="457200" y="160452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240" name="PlaceHolder 3"/>
          <p:cNvSpPr>
            <a:spLocks noGrp="1"/>
          </p:cNvSpPr>
          <p:nvPr>
            <p:ph type="body"/>
          </p:nvPr>
        </p:nvSpPr>
        <p:spPr>
          <a:xfrm>
            <a:off x="4674240" y="160452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241" name="PlaceHolder 4"/>
          <p:cNvSpPr>
            <a:spLocks noGrp="1"/>
          </p:cNvSpPr>
          <p:nvPr>
            <p:ph type="body"/>
          </p:nvPr>
        </p:nvSpPr>
        <p:spPr>
          <a:xfrm>
            <a:off x="457200" y="368208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242" name="PlaceHolder 5"/>
          <p:cNvSpPr>
            <a:spLocks noGrp="1"/>
          </p:cNvSpPr>
          <p:nvPr>
            <p:ph type="body"/>
          </p:nvPr>
        </p:nvSpPr>
        <p:spPr>
          <a:xfrm>
            <a:off x="4674240" y="368208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7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243"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244" name="PlaceHolder 2"/>
          <p:cNvSpPr>
            <a:spLocks noGrp="1"/>
          </p:cNvSpPr>
          <p:nvPr>
            <p:ph type="body"/>
          </p:nvPr>
        </p:nvSpPr>
        <p:spPr>
          <a:xfrm>
            <a:off x="457200" y="1604520"/>
            <a:ext cx="26496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245" name="PlaceHolder 3"/>
          <p:cNvSpPr>
            <a:spLocks noGrp="1"/>
          </p:cNvSpPr>
          <p:nvPr>
            <p:ph type="body"/>
          </p:nvPr>
        </p:nvSpPr>
        <p:spPr>
          <a:xfrm>
            <a:off x="3239640" y="1604520"/>
            <a:ext cx="26496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246" name="PlaceHolder 4"/>
          <p:cNvSpPr>
            <a:spLocks noGrp="1"/>
          </p:cNvSpPr>
          <p:nvPr>
            <p:ph type="body"/>
          </p:nvPr>
        </p:nvSpPr>
        <p:spPr>
          <a:xfrm>
            <a:off x="6022080" y="1604520"/>
            <a:ext cx="26496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247" name="PlaceHolder 5"/>
          <p:cNvSpPr>
            <a:spLocks noGrp="1"/>
          </p:cNvSpPr>
          <p:nvPr>
            <p:ph type="body"/>
          </p:nvPr>
        </p:nvSpPr>
        <p:spPr>
          <a:xfrm>
            <a:off x="457200" y="3682080"/>
            <a:ext cx="26496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248" name="PlaceHolder 6"/>
          <p:cNvSpPr>
            <a:spLocks noGrp="1"/>
          </p:cNvSpPr>
          <p:nvPr>
            <p:ph type="body"/>
          </p:nvPr>
        </p:nvSpPr>
        <p:spPr>
          <a:xfrm>
            <a:off x="3239640" y="3682080"/>
            <a:ext cx="26496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249" name="PlaceHolder 7"/>
          <p:cNvSpPr>
            <a:spLocks noGrp="1"/>
          </p:cNvSpPr>
          <p:nvPr>
            <p:ph type="body"/>
          </p:nvPr>
        </p:nvSpPr>
        <p:spPr>
          <a:xfrm>
            <a:off x="6022080" y="3682080"/>
            <a:ext cx="2649600" cy="189684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7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7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55"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256" name="PlaceHolder 2"/>
          <p:cNvSpPr>
            <a:spLocks noGrp="1"/>
          </p:cNvSpPr>
          <p:nvPr>
            <p:ph type="subTitle"/>
          </p:nvPr>
        </p:nvSpPr>
        <p:spPr>
          <a:xfrm>
            <a:off x="457200" y="1604520"/>
            <a:ext cx="8229240" cy="3977280"/>
          </a:xfrm>
          <a:prstGeom prst="rect">
            <a:avLst/>
          </a:prstGeom>
        </p:spPr>
        <p:txBody>
          <a:bodyPr lIns="0" rIns="0" tIns="0" bIns="0" anchor="ctr">
            <a:spAutoFit/>
          </a:bodyPr>
          <a:p>
            <a:pPr algn="ctr"/>
            <a:endParaRPr b="0" lang="it-IT" sz="3200" spc="-1" strike="noStrike">
              <a:latin typeface="Arial"/>
            </a:endParaRPr>
          </a:p>
        </p:txBody>
      </p:sp>
    </p:spTree>
  </p:cSld>
</p:sldLayout>
</file>

<file path=ppt/slideLayouts/slideLayout7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257"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258" name="PlaceHolder 2"/>
          <p:cNvSpPr>
            <a:spLocks noGrp="1"/>
          </p:cNvSpPr>
          <p:nvPr>
            <p:ph type="body"/>
          </p:nvPr>
        </p:nvSpPr>
        <p:spPr>
          <a:xfrm>
            <a:off x="457200" y="1604520"/>
            <a:ext cx="8229240" cy="397728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7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259"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260" name="PlaceHolder 2"/>
          <p:cNvSpPr>
            <a:spLocks noGrp="1"/>
          </p:cNvSpPr>
          <p:nvPr>
            <p:ph type="body"/>
          </p:nvPr>
        </p:nvSpPr>
        <p:spPr>
          <a:xfrm>
            <a:off x="457200" y="1604520"/>
            <a:ext cx="4015800" cy="3977280"/>
          </a:xfrm>
          <a:prstGeom prst="rect">
            <a:avLst/>
          </a:prstGeom>
        </p:spPr>
        <p:txBody>
          <a:bodyPr lIns="0" rIns="0" tIns="0" bIns="0">
            <a:normAutofit/>
          </a:bodyPr>
          <a:p>
            <a:endParaRPr b="0" lang="it-IT" sz="3200" spc="-1" strike="noStrike">
              <a:solidFill>
                <a:srgbClr val="000000"/>
              </a:solidFill>
              <a:latin typeface="Calibri"/>
            </a:endParaRPr>
          </a:p>
        </p:txBody>
      </p:sp>
      <p:sp>
        <p:nvSpPr>
          <p:cNvPr id="261" name="PlaceHolder 3"/>
          <p:cNvSpPr>
            <a:spLocks noGrp="1"/>
          </p:cNvSpPr>
          <p:nvPr>
            <p:ph type="body"/>
          </p:nvPr>
        </p:nvSpPr>
        <p:spPr>
          <a:xfrm>
            <a:off x="4674240" y="1604520"/>
            <a:ext cx="4015800" cy="397728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7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262"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Tree>
  </p:cSld>
</p:sldLayout>
</file>

<file path=ppt/slideLayouts/slideLayout7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263" name="PlaceHolder 1"/>
          <p:cNvSpPr>
            <a:spLocks noGrp="1"/>
          </p:cNvSpPr>
          <p:nvPr>
            <p:ph type="subTitle"/>
          </p:nvPr>
        </p:nvSpPr>
        <p:spPr>
          <a:xfrm>
            <a:off x="457200" y="274680"/>
            <a:ext cx="8229240" cy="5297760"/>
          </a:xfrm>
          <a:prstGeom prst="rect">
            <a:avLst/>
          </a:prstGeom>
        </p:spPr>
        <p:txBody>
          <a:bodyPr lIns="0" rIns="0" tIns="0" bIns="0" anchor="ctr">
            <a:spAutoFit/>
          </a:bodyPr>
          <a:p>
            <a:pPr algn="ctr"/>
            <a:endParaRPr b="0" lang="it-IT" sz="3200" spc="-1" strike="noStrike">
              <a:latin typeface="Arial"/>
            </a:endParaRPr>
          </a:p>
        </p:txBody>
      </p:sp>
    </p:spTree>
  </p:cSld>
</p:sldLayout>
</file>

<file path=ppt/slideLayouts/slideLayout7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264"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265" name="PlaceHolder 2"/>
          <p:cNvSpPr>
            <a:spLocks noGrp="1"/>
          </p:cNvSpPr>
          <p:nvPr>
            <p:ph type="body"/>
          </p:nvPr>
        </p:nvSpPr>
        <p:spPr>
          <a:xfrm>
            <a:off x="457200" y="160452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266" name="PlaceHolder 3"/>
          <p:cNvSpPr>
            <a:spLocks noGrp="1"/>
          </p:cNvSpPr>
          <p:nvPr>
            <p:ph type="body"/>
          </p:nvPr>
        </p:nvSpPr>
        <p:spPr>
          <a:xfrm>
            <a:off x="4674240" y="1604520"/>
            <a:ext cx="4015800" cy="3977280"/>
          </a:xfrm>
          <a:prstGeom prst="rect">
            <a:avLst/>
          </a:prstGeom>
        </p:spPr>
        <p:txBody>
          <a:bodyPr lIns="0" rIns="0" tIns="0" bIns="0">
            <a:normAutofit/>
          </a:bodyPr>
          <a:p>
            <a:endParaRPr b="0" lang="it-IT" sz="3200" spc="-1" strike="noStrike">
              <a:solidFill>
                <a:srgbClr val="000000"/>
              </a:solidFill>
              <a:latin typeface="Calibri"/>
            </a:endParaRPr>
          </a:p>
        </p:txBody>
      </p:sp>
      <p:sp>
        <p:nvSpPr>
          <p:cNvPr id="267" name="PlaceHolder 4"/>
          <p:cNvSpPr>
            <a:spLocks noGrp="1"/>
          </p:cNvSpPr>
          <p:nvPr>
            <p:ph type="body"/>
          </p:nvPr>
        </p:nvSpPr>
        <p:spPr>
          <a:xfrm>
            <a:off x="457200" y="368208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8"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19" name="PlaceHolder 2"/>
          <p:cNvSpPr>
            <a:spLocks noGrp="1"/>
          </p:cNvSpPr>
          <p:nvPr>
            <p:ph type="body"/>
          </p:nvPr>
        </p:nvSpPr>
        <p:spPr>
          <a:xfrm>
            <a:off x="457200" y="1604520"/>
            <a:ext cx="4015800" cy="3977280"/>
          </a:xfrm>
          <a:prstGeom prst="rect">
            <a:avLst/>
          </a:prstGeom>
        </p:spPr>
        <p:txBody>
          <a:bodyPr lIns="0" rIns="0" tIns="0" bIns="0">
            <a:normAutofit/>
          </a:bodyPr>
          <a:p>
            <a:endParaRPr b="0" lang="it-IT" sz="3200" spc="-1" strike="noStrike">
              <a:solidFill>
                <a:srgbClr val="000000"/>
              </a:solidFill>
              <a:latin typeface="Calibri"/>
            </a:endParaRPr>
          </a:p>
        </p:txBody>
      </p:sp>
      <p:sp>
        <p:nvSpPr>
          <p:cNvPr id="20" name="PlaceHolder 3"/>
          <p:cNvSpPr>
            <a:spLocks noGrp="1"/>
          </p:cNvSpPr>
          <p:nvPr>
            <p:ph type="body"/>
          </p:nvPr>
        </p:nvSpPr>
        <p:spPr>
          <a:xfrm>
            <a:off x="4674240" y="160452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21" name="PlaceHolder 4"/>
          <p:cNvSpPr>
            <a:spLocks noGrp="1"/>
          </p:cNvSpPr>
          <p:nvPr>
            <p:ph type="body"/>
          </p:nvPr>
        </p:nvSpPr>
        <p:spPr>
          <a:xfrm>
            <a:off x="4674240" y="368208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8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268"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269" name="PlaceHolder 2"/>
          <p:cNvSpPr>
            <a:spLocks noGrp="1"/>
          </p:cNvSpPr>
          <p:nvPr>
            <p:ph type="body"/>
          </p:nvPr>
        </p:nvSpPr>
        <p:spPr>
          <a:xfrm>
            <a:off x="457200" y="1604520"/>
            <a:ext cx="4015800" cy="3977280"/>
          </a:xfrm>
          <a:prstGeom prst="rect">
            <a:avLst/>
          </a:prstGeom>
        </p:spPr>
        <p:txBody>
          <a:bodyPr lIns="0" rIns="0" tIns="0" bIns="0">
            <a:normAutofit/>
          </a:bodyPr>
          <a:p>
            <a:endParaRPr b="0" lang="it-IT" sz="3200" spc="-1" strike="noStrike">
              <a:solidFill>
                <a:srgbClr val="000000"/>
              </a:solidFill>
              <a:latin typeface="Calibri"/>
            </a:endParaRPr>
          </a:p>
        </p:txBody>
      </p:sp>
      <p:sp>
        <p:nvSpPr>
          <p:cNvPr id="270" name="PlaceHolder 3"/>
          <p:cNvSpPr>
            <a:spLocks noGrp="1"/>
          </p:cNvSpPr>
          <p:nvPr>
            <p:ph type="body"/>
          </p:nvPr>
        </p:nvSpPr>
        <p:spPr>
          <a:xfrm>
            <a:off x="4674240" y="160452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271" name="PlaceHolder 4"/>
          <p:cNvSpPr>
            <a:spLocks noGrp="1"/>
          </p:cNvSpPr>
          <p:nvPr>
            <p:ph type="body"/>
          </p:nvPr>
        </p:nvSpPr>
        <p:spPr>
          <a:xfrm>
            <a:off x="4674240" y="368208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8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272"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273" name="PlaceHolder 2"/>
          <p:cNvSpPr>
            <a:spLocks noGrp="1"/>
          </p:cNvSpPr>
          <p:nvPr>
            <p:ph type="body"/>
          </p:nvPr>
        </p:nvSpPr>
        <p:spPr>
          <a:xfrm>
            <a:off x="457200" y="160452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274" name="PlaceHolder 3"/>
          <p:cNvSpPr>
            <a:spLocks noGrp="1"/>
          </p:cNvSpPr>
          <p:nvPr>
            <p:ph type="body"/>
          </p:nvPr>
        </p:nvSpPr>
        <p:spPr>
          <a:xfrm>
            <a:off x="4674240" y="160452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275" name="PlaceHolder 4"/>
          <p:cNvSpPr>
            <a:spLocks noGrp="1"/>
          </p:cNvSpPr>
          <p:nvPr>
            <p:ph type="body"/>
          </p:nvPr>
        </p:nvSpPr>
        <p:spPr>
          <a:xfrm>
            <a:off x="457200" y="3682080"/>
            <a:ext cx="8229240" cy="189684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8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76"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277" name="PlaceHolder 2"/>
          <p:cNvSpPr>
            <a:spLocks noGrp="1"/>
          </p:cNvSpPr>
          <p:nvPr>
            <p:ph type="body"/>
          </p:nvPr>
        </p:nvSpPr>
        <p:spPr>
          <a:xfrm>
            <a:off x="457200" y="1604520"/>
            <a:ext cx="822924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278" name="PlaceHolder 3"/>
          <p:cNvSpPr>
            <a:spLocks noGrp="1"/>
          </p:cNvSpPr>
          <p:nvPr>
            <p:ph type="body"/>
          </p:nvPr>
        </p:nvSpPr>
        <p:spPr>
          <a:xfrm>
            <a:off x="457200" y="3682080"/>
            <a:ext cx="8229240" cy="189684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8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79"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280" name="PlaceHolder 2"/>
          <p:cNvSpPr>
            <a:spLocks noGrp="1"/>
          </p:cNvSpPr>
          <p:nvPr>
            <p:ph type="body"/>
          </p:nvPr>
        </p:nvSpPr>
        <p:spPr>
          <a:xfrm>
            <a:off x="457200" y="160452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281" name="PlaceHolder 3"/>
          <p:cNvSpPr>
            <a:spLocks noGrp="1"/>
          </p:cNvSpPr>
          <p:nvPr>
            <p:ph type="body"/>
          </p:nvPr>
        </p:nvSpPr>
        <p:spPr>
          <a:xfrm>
            <a:off x="4674240" y="160452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282" name="PlaceHolder 4"/>
          <p:cNvSpPr>
            <a:spLocks noGrp="1"/>
          </p:cNvSpPr>
          <p:nvPr>
            <p:ph type="body"/>
          </p:nvPr>
        </p:nvSpPr>
        <p:spPr>
          <a:xfrm>
            <a:off x="457200" y="368208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283" name="PlaceHolder 5"/>
          <p:cNvSpPr>
            <a:spLocks noGrp="1"/>
          </p:cNvSpPr>
          <p:nvPr>
            <p:ph type="body"/>
          </p:nvPr>
        </p:nvSpPr>
        <p:spPr>
          <a:xfrm>
            <a:off x="4674240" y="368208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8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284"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285" name="PlaceHolder 2"/>
          <p:cNvSpPr>
            <a:spLocks noGrp="1"/>
          </p:cNvSpPr>
          <p:nvPr>
            <p:ph type="body"/>
          </p:nvPr>
        </p:nvSpPr>
        <p:spPr>
          <a:xfrm>
            <a:off x="457200" y="1604520"/>
            <a:ext cx="26496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286" name="PlaceHolder 3"/>
          <p:cNvSpPr>
            <a:spLocks noGrp="1"/>
          </p:cNvSpPr>
          <p:nvPr>
            <p:ph type="body"/>
          </p:nvPr>
        </p:nvSpPr>
        <p:spPr>
          <a:xfrm>
            <a:off x="3239640" y="1604520"/>
            <a:ext cx="26496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287" name="PlaceHolder 4"/>
          <p:cNvSpPr>
            <a:spLocks noGrp="1"/>
          </p:cNvSpPr>
          <p:nvPr>
            <p:ph type="body"/>
          </p:nvPr>
        </p:nvSpPr>
        <p:spPr>
          <a:xfrm>
            <a:off x="6022080" y="1604520"/>
            <a:ext cx="26496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288" name="PlaceHolder 5"/>
          <p:cNvSpPr>
            <a:spLocks noGrp="1"/>
          </p:cNvSpPr>
          <p:nvPr>
            <p:ph type="body"/>
          </p:nvPr>
        </p:nvSpPr>
        <p:spPr>
          <a:xfrm>
            <a:off x="457200" y="3682080"/>
            <a:ext cx="26496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289" name="PlaceHolder 6"/>
          <p:cNvSpPr>
            <a:spLocks noGrp="1"/>
          </p:cNvSpPr>
          <p:nvPr>
            <p:ph type="body"/>
          </p:nvPr>
        </p:nvSpPr>
        <p:spPr>
          <a:xfrm>
            <a:off x="3239640" y="3682080"/>
            <a:ext cx="26496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290" name="PlaceHolder 7"/>
          <p:cNvSpPr>
            <a:spLocks noGrp="1"/>
          </p:cNvSpPr>
          <p:nvPr>
            <p:ph type="body"/>
          </p:nvPr>
        </p:nvSpPr>
        <p:spPr>
          <a:xfrm>
            <a:off x="6022080" y="3682080"/>
            <a:ext cx="2649600" cy="189684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457200" y="274680"/>
            <a:ext cx="8229240" cy="1142640"/>
          </a:xfrm>
          <a:prstGeom prst="rect">
            <a:avLst/>
          </a:prstGeom>
        </p:spPr>
        <p:txBody>
          <a:bodyPr lIns="0" rIns="0" tIns="0" bIns="0" anchor="ctr">
            <a:spAutoFit/>
          </a:bodyPr>
          <a:p>
            <a:endParaRPr b="0" lang="it-IT" sz="1800" spc="-1" strike="noStrike">
              <a:solidFill>
                <a:srgbClr val="000000"/>
              </a:solidFill>
              <a:latin typeface="Calibri"/>
            </a:endParaRPr>
          </a:p>
        </p:txBody>
      </p:sp>
      <p:sp>
        <p:nvSpPr>
          <p:cNvPr id="23" name="PlaceHolder 2"/>
          <p:cNvSpPr>
            <a:spLocks noGrp="1"/>
          </p:cNvSpPr>
          <p:nvPr>
            <p:ph type="body"/>
          </p:nvPr>
        </p:nvSpPr>
        <p:spPr>
          <a:xfrm>
            <a:off x="457200" y="160452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24" name="PlaceHolder 3"/>
          <p:cNvSpPr>
            <a:spLocks noGrp="1"/>
          </p:cNvSpPr>
          <p:nvPr>
            <p:ph type="body"/>
          </p:nvPr>
        </p:nvSpPr>
        <p:spPr>
          <a:xfrm>
            <a:off x="4674240" y="1604520"/>
            <a:ext cx="4015800" cy="1896840"/>
          </a:xfrm>
          <a:prstGeom prst="rect">
            <a:avLst/>
          </a:prstGeom>
        </p:spPr>
        <p:txBody>
          <a:bodyPr lIns="0" rIns="0" tIns="0" bIns="0">
            <a:normAutofit/>
          </a:bodyPr>
          <a:p>
            <a:endParaRPr b="0" lang="it-IT" sz="3200" spc="-1" strike="noStrike">
              <a:solidFill>
                <a:srgbClr val="000000"/>
              </a:solidFill>
              <a:latin typeface="Calibri"/>
            </a:endParaRPr>
          </a:p>
        </p:txBody>
      </p:sp>
      <p:sp>
        <p:nvSpPr>
          <p:cNvPr id="25" name="PlaceHolder 4"/>
          <p:cNvSpPr>
            <a:spLocks noGrp="1"/>
          </p:cNvSpPr>
          <p:nvPr>
            <p:ph type="body"/>
          </p:nvPr>
        </p:nvSpPr>
        <p:spPr>
          <a:xfrm>
            <a:off x="457200" y="3682080"/>
            <a:ext cx="8229240" cy="1896840"/>
          </a:xfrm>
          <a:prstGeom prst="rect">
            <a:avLst/>
          </a:prstGeom>
        </p:spPr>
        <p:txBody>
          <a:bodyPr lIns="0" rIns="0" tIns="0" bIns="0">
            <a:normAutofit/>
          </a:bodyPr>
          <a:p>
            <a:endParaRPr b="0" lang="it-IT" sz="3200" spc="-1" strike="noStrike">
              <a:solidFill>
                <a:srgbClr val="000000"/>
              </a:solidFill>
              <a:latin typeface="Calibri"/>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
</Relationships>
</file>

<file path=ppt/slideMasters/_rels/slideMaster3.xml.rels><?xml version="1.0" encoding="UTF-8"?>
<Relationships xmlns="http://schemas.openxmlformats.org/package/2006/relationships"><Relationship Id="rId1" Type="http://schemas.openxmlformats.org/officeDocument/2006/relationships/theme" Target="../theme/theme3.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 Id="rId9" Type="http://schemas.openxmlformats.org/officeDocument/2006/relationships/slideLayout" Target="../slideLayouts/slideLayout32.xml"/><Relationship Id="rId10" Type="http://schemas.openxmlformats.org/officeDocument/2006/relationships/slideLayout" Target="../slideLayouts/slideLayout33.xml"/><Relationship Id="rId11" Type="http://schemas.openxmlformats.org/officeDocument/2006/relationships/slideLayout" Target="../slideLayouts/slideLayout34.xml"/><Relationship Id="rId12" Type="http://schemas.openxmlformats.org/officeDocument/2006/relationships/slideLayout" Target="../slideLayouts/slideLayout35.xml"/><Relationship Id="rId13" Type="http://schemas.openxmlformats.org/officeDocument/2006/relationships/slideLayout" Target="../slideLayouts/slideLayout36.xml"/>
</Relationships>
</file>

<file path=ppt/slideMasters/_rels/slideMaster4.xml.rels><?xml version="1.0" encoding="UTF-8"?>
<Relationships xmlns="http://schemas.openxmlformats.org/package/2006/relationships"><Relationship Id="rId1" Type="http://schemas.openxmlformats.org/officeDocument/2006/relationships/theme" Target="../theme/theme4.xml"/><Relationship Id="rId2" Type="http://schemas.openxmlformats.org/officeDocument/2006/relationships/slideLayout" Target="../slideLayouts/slideLayout37.xml"/><Relationship Id="rId3" Type="http://schemas.openxmlformats.org/officeDocument/2006/relationships/slideLayout" Target="../slideLayouts/slideLayout38.xml"/><Relationship Id="rId4" Type="http://schemas.openxmlformats.org/officeDocument/2006/relationships/slideLayout" Target="../slideLayouts/slideLayout39.xml"/><Relationship Id="rId5" Type="http://schemas.openxmlformats.org/officeDocument/2006/relationships/slideLayout" Target="../slideLayouts/slideLayout40.xml"/><Relationship Id="rId6" Type="http://schemas.openxmlformats.org/officeDocument/2006/relationships/slideLayout" Target="../slideLayouts/slideLayout41.xml"/><Relationship Id="rId7" Type="http://schemas.openxmlformats.org/officeDocument/2006/relationships/slideLayout" Target="../slideLayouts/slideLayout42.xml"/><Relationship Id="rId8" Type="http://schemas.openxmlformats.org/officeDocument/2006/relationships/slideLayout" Target="../slideLayouts/slideLayout43.xml"/><Relationship Id="rId9" Type="http://schemas.openxmlformats.org/officeDocument/2006/relationships/slideLayout" Target="../slideLayouts/slideLayout44.xml"/><Relationship Id="rId10" Type="http://schemas.openxmlformats.org/officeDocument/2006/relationships/slideLayout" Target="../slideLayouts/slideLayout45.xml"/><Relationship Id="rId11" Type="http://schemas.openxmlformats.org/officeDocument/2006/relationships/slideLayout" Target="../slideLayouts/slideLayout46.xml"/><Relationship Id="rId12" Type="http://schemas.openxmlformats.org/officeDocument/2006/relationships/slideLayout" Target="../slideLayouts/slideLayout47.xml"/><Relationship Id="rId13" Type="http://schemas.openxmlformats.org/officeDocument/2006/relationships/slideLayout" Target="../slideLayouts/slideLayout48.xml"/>
</Relationships>
</file>

<file path=ppt/slideMasters/_rels/slideMaster5.xml.rels><?xml version="1.0" encoding="UTF-8"?>
<Relationships xmlns="http://schemas.openxmlformats.org/package/2006/relationships"><Relationship Id="rId1" Type="http://schemas.openxmlformats.org/officeDocument/2006/relationships/theme" Target="../theme/theme5.xml"/><Relationship Id="rId2" Type="http://schemas.openxmlformats.org/officeDocument/2006/relationships/slideLayout" Target="../slideLayouts/slideLayout49.xml"/><Relationship Id="rId3" Type="http://schemas.openxmlformats.org/officeDocument/2006/relationships/slideLayout" Target="../slideLayouts/slideLayout50.xml"/><Relationship Id="rId4" Type="http://schemas.openxmlformats.org/officeDocument/2006/relationships/slideLayout" Target="../slideLayouts/slideLayout51.xml"/><Relationship Id="rId5" Type="http://schemas.openxmlformats.org/officeDocument/2006/relationships/slideLayout" Target="../slideLayouts/slideLayout52.xml"/><Relationship Id="rId6" Type="http://schemas.openxmlformats.org/officeDocument/2006/relationships/slideLayout" Target="../slideLayouts/slideLayout53.xml"/><Relationship Id="rId7" Type="http://schemas.openxmlformats.org/officeDocument/2006/relationships/slideLayout" Target="../slideLayouts/slideLayout54.xml"/><Relationship Id="rId8" Type="http://schemas.openxmlformats.org/officeDocument/2006/relationships/slideLayout" Target="../slideLayouts/slideLayout55.xml"/><Relationship Id="rId9" Type="http://schemas.openxmlformats.org/officeDocument/2006/relationships/slideLayout" Target="../slideLayouts/slideLayout56.xml"/><Relationship Id="rId10" Type="http://schemas.openxmlformats.org/officeDocument/2006/relationships/slideLayout" Target="../slideLayouts/slideLayout57.xml"/><Relationship Id="rId11" Type="http://schemas.openxmlformats.org/officeDocument/2006/relationships/slideLayout" Target="../slideLayouts/slideLayout58.xml"/><Relationship Id="rId12" Type="http://schemas.openxmlformats.org/officeDocument/2006/relationships/slideLayout" Target="../slideLayouts/slideLayout59.xml"/><Relationship Id="rId13" Type="http://schemas.openxmlformats.org/officeDocument/2006/relationships/slideLayout" Target="../slideLayouts/slideLayout60.xml"/>
</Relationships>
</file>

<file path=ppt/slideMasters/_rels/slideMaster6.xml.rels><?xml version="1.0" encoding="UTF-8"?>
<Relationships xmlns="http://schemas.openxmlformats.org/package/2006/relationships"><Relationship Id="rId1" Type="http://schemas.openxmlformats.org/officeDocument/2006/relationships/theme" Target="../theme/theme6.xml"/><Relationship Id="rId2" Type="http://schemas.openxmlformats.org/officeDocument/2006/relationships/slideLayout" Target="../slideLayouts/slideLayout61.xml"/><Relationship Id="rId3" Type="http://schemas.openxmlformats.org/officeDocument/2006/relationships/slideLayout" Target="../slideLayouts/slideLayout62.xml"/><Relationship Id="rId4" Type="http://schemas.openxmlformats.org/officeDocument/2006/relationships/slideLayout" Target="../slideLayouts/slideLayout63.xml"/><Relationship Id="rId5" Type="http://schemas.openxmlformats.org/officeDocument/2006/relationships/slideLayout" Target="../slideLayouts/slideLayout64.xml"/><Relationship Id="rId6" Type="http://schemas.openxmlformats.org/officeDocument/2006/relationships/slideLayout" Target="../slideLayouts/slideLayout65.xml"/><Relationship Id="rId7" Type="http://schemas.openxmlformats.org/officeDocument/2006/relationships/slideLayout" Target="../slideLayouts/slideLayout66.xml"/><Relationship Id="rId8" Type="http://schemas.openxmlformats.org/officeDocument/2006/relationships/slideLayout" Target="../slideLayouts/slideLayout67.xml"/><Relationship Id="rId9" Type="http://schemas.openxmlformats.org/officeDocument/2006/relationships/slideLayout" Target="../slideLayouts/slideLayout68.xml"/><Relationship Id="rId10" Type="http://schemas.openxmlformats.org/officeDocument/2006/relationships/slideLayout" Target="../slideLayouts/slideLayout69.xml"/><Relationship Id="rId11" Type="http://schemas.openxmlformats.org/officeDocument/2006/relationships/slideLayout" Target="../slideLayouts/slideLayout70.xml"/><Relationship Id="rId12" Type="http://schemas.openxmlformats.org/officeDocument/2006/relationships/slideLayout" Target="../slideLayouts/slideLayout71.xml"/><Relationship Id="rId13" Type="http://schemas.openxmlformats.org/officeDocument/2006/relationships/slideLayout" Target="../slideLayouts/slideLayout72.xml"/>
</Relationships>
</file>

<file path=ppt/slideMasters/_rels/slideMaster7.xml.rels><?xml version="1.0" encoding="UTF-8"?>
<Relationships xmlns="http://schemas.openxmlformats.org/package/2006/relationships"><Relationship Id="rId1" Type="http://schemas.openxmlformats.org/officeDocument/2006/relationships/theme" Target="../theme/theme7.xml"/><Relationship Id="rId2" Type="http://schemas.openxmlformats.org/officeDocument/2006/relationships/slideLayout" Target="../slideLayouts/slideLayout73.xml"/><Relationship Id="rId3" Type="http://schemas.openxmlformats.org/officeDocument/2006/relationships/slideLayout" Target="../slideLayouts/slideLayout74.xml"/><Relationship Id="rId4" Type="http://schemas.openxmlformats.org/officeDocument/2006/relationships/slideLayout" Target="../slideLayouts/slideLayout75.xml"/><Relationship Id="rId5" Type="http://schemas.openxmlformats.org/officeDocument/2006/relationships/slideLayout" Target="../slideLayouts/slideLayout76.xml"/><Relationship Id="rId6" Type="http://schemas.openxmlformats.org/officeDocument/2006/relationships/slideLayout" Target="../slideLayouts/slideLayout77.xml"/><Relationship Id="rId7" Type="http://schemas.openxmlformats.org/officeDocument/2006/relationships/slideLayout" Target="../slideLayouts/slideLayout78.xml"/><Relationship Id="rId8" Type="http://schemas.openxmlformats.org/officeDocument/2006/relationships/slideLayout" Target="../slideLayouts/slideLayout79.xml"/><Relationship Id="rId9" Type="http://schemas.openxmlformats.org/officeDocument/2006/relationships/slideLayout" Target="../slideLayouts/slideLayout80.xml"/><Relationship Id="rId10" Type="http://schemas.openxmlformats.org/officeDocument/2006/relationships/slideLayout" Target="../slideLayouts/slideLayout81.xml"/><Relationship Id="rId11" Type="http://schemas.openxmlformats.org/officeDocument/2006/relationships/slideLayout" Target="../slideLayouts/slideLayout82.xml"/><Relationship Id="rId12" Type="http://schemas.openxmlformats.org/officeDocument/2006/relationships/slideLayout" Target="../slideLayouts/slideLayout83.xml"/><Relationship Id="rId13" Type="http://schemas.openxmlformats.org/officeDocument/2006/relationships/slideLayout" Target="../slideLayouts/slideLayout84.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0" name="PlaceHolder 1"/>
          <p:cNvSpPr>
            <a:spLocks noGrp="1"/>
          </p:cNvSpPr>
          <p:nvPr>
            <p:ph type="title"/>
          </p:nvPr>
        </p:nvSpPr>
        <p:spPr>
          <a:xfrm>
            <a:off x="685800" y="2130480"/>
            <a:ext cx="7772040" cy="1469520"/>
          </a:xfrm>
          <a:prstGeom prst="rect">
            <a:avLst/>
          </a:prstGeom>
        </p:spPr>
        <p:txBody>
          <a:bodyPr anchor="ctr">
            <a:noAutofit/>
          </a:bodyPr>
          <a:p>
            <a:pPr algn="ctr">
              <a:lnSpc>
                <a:spcPct val="100000"/>
              </a:lnSpc>
            </a:pPr>
            <a:r>
              <a:rPr b="0" lang="it-IT" sz="4400" spc="-1" strike="noStrike">
                <a:solidFill>
                  <a:srgbClr val="000000"/>
                </a:solidFill>
                <a:latin typeface="Calibri"/>
              </a:rPr>
              <a:t>Fare clic per modificare lo stile del titolo</a:t>
            </a:r>
            <a:endParaRPr b="0" lang="it-IT" sz="4400" spc="-1" strike="noStrike">
              <a:solidFill>
                <a:srgbClr val="000000"/>
              </a:solidFill>
              <a:latin typeface="Calibri"/>
            </a:endParaRPr>
          </a:p>
        </p:txBody>
      </p:sp>
      <p:sp>
        <p:nvSpPr>
          <p:cNvPr id="1" name="PlaceHolder 2"/>
          <p:cNvSpPr>
            <a:spLocks noGrp="1"/>
          </p:cNvSpPr>
          <p:nvPr>
            <p:ph type="dt"/>
          </p:nvPr>
        </p:nvSpPr>
        <p:spPr>
          <a:xfrm>
            <a:off x="457200" y="6356520"/>
            <a:ext cx="2133360" cy="364680"/>
          </a:xfrm>
          <a:prstGeom prst="rect">
            <a:avLst/>
          </a:prstGeom>
        </p:spPr>
        <p:txBody>
          <a:bodyPr anchor="ctr">
            <a:noAutofit/>
          </a:bodyPr>
          <a:p>
            <a:pPr>
              <a:lnSpc>
                <a:spcPct val="100000"/>
              </a:lnSpc>
            </a:pPr>
            <a:fld id="{E93789A8-16D6-4FFD-83AC-D095AE19C189}" type="datetime">
              <a:rPr b="0" lang="it-IT" sz="1200" spc="-1" strike="noStrike">
                <a:solidFill>
                  <a:srgbClr val="8b8b8b"/>
                </a:solidFill>
                <a:latin typeface="Calibri"/>
              </a:rPr>
              <a:t>11/10/21</a:t>
            </a:fld>
            <a:endParaRPr b="0" lang="it-IT" sz="1200" spc="-1" strike="noStrike">
              <a:latin typeface="Times New Roman"/>
            </a:endParaRPr>
          </a:p>
        </p:txBody>
      </p:sp>
      <p:sp>
        <p:nvSpPr>
          <p:cNvPr id="2" name="PlaceHolder 3"/>
          <p:cNvSpPr>
            <a:spLocks noGrp="1"/>
          </p:cNvSpPr>
          <p:nvPr>
            <p:ph type="ftr"/>
          </p:nvPr>
        </p:nvSpPr>
        <p:spPr>
          <a:xfrm>
            <a:off x="3124080" y="6356520"/>
            <a:ext cx="2895120" cy="364680"/>
          </a:xfrm>
          <a:prstGeom prst="rect">
            <a:avLst/>
          </a:prstGeom>
        </p:spPr>
        <p:txBody>
          <a:bodyPr anchor="ctr">
            <a:noAutofit/>
          </a:bodyPr>
          <a:p>
            <a:endParaRPr b="0" lang="it-IT" sz="2400" spc="-1" strike="noStrike">
              <a:latin typeface="Times New Roman"/>
            </a:endParaRPr>
          </a:p>
        </p:txBody>
      </p:sp>
      <p:sp>
        <p:nvSpPr>
          <p:cNvPr id="3" name="PlaceHolder 4"/>
          <p:cNvSpPr>
            <a:spLocks noGrp="1"/>
          </p:cNvSpPr>
          <p:nvPr>
            <p:ph type="sldNum"/>
          </p:nvPr>
        </p:nvSpPr>
        <p:spPr>
          <a:xfrm>
            <a:off x="6553080" y="6356520"/>
            <a:ext cx="2133360" cy="364680"/>
          </a:xfrm>
          <a:prstGeom prst="rect">
            <a:avLst/>
          </a:prstGeom>
        </p:spPr>
        <p:txBody>
          <a:bodyPr anchor="ctr">
            <a:noAutofit/>
          </a:bodyPr>
          <a:p>
            <a:pPr algn="r">
              <a:lnSpc>
                <a:spcPct val="100000"/>
              </a:lnSpc>
            </a:pPr>
            <a:fld id="{A6CA8228-3B3F-404A-A63C-9D449BC1C46C}" type="slidenum">
              <a:rPr b="0" lang="it-IT" sz="1200" spc="-1" strike="noStrike">
                <a:solidFill>
                  <a:srgbClr val="8b8b8b"/>
                </a:solidFill>
                <a:latin typeface="Calibri"/>
              </a:rPr>
              <a:t>&lt;numero&gt;</a:t>
            </a:fld>
            <a:endParaRPr b="0" lang="it-IT" sz="1200" spc="-1" strike="noStrike">
              <a:latin typeface="Times New Roman"/>
            </a:endParaRPr>
          </a:p>
        </p:txBody>
      </p:sp>
      <p:sp>
        <p:nvSpPr>
          <p:cNvPr id="4" name="PlaceHolder 5"/>
          <p:cNvSpPr>
            <a:spLocks noGrp="1"/>
          </p:cNvSpPr>
          <p:nvPr>
            <p:ph type="body"/>
          </p:nvPr>
        </p:nvSpPr>
        <p:spPr>
          <a:xfrm>
            <a:off x="457200" y="1604520"/>
            <a:ext cx="8229240" cy="397728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it-IT" sz="3200" spc="-1" strike="noStrike">
                <a:solidFill>
                  <a:srgbClr val="000000"/>
                </a:solidFill>
                <a:latin typeface="Calibri"/>
              </a:rPr>
              <a:t>Fai clic per modificare il formato del testo della struttura</a:t>
            </a:r>
            <a:endParaRPr b="0" lang="it-IT" sz="3200" spc="-1" strike="noStrike">
              <a:solidFill>
                <a:srgbClr val="000000"/>
              </a:solidFill>
              <a:latin typeface="Calibri"/>
            </a:endParaRPr>
          </a:p>
          <a:p>
            <a:pPr lvl="1" marL="864000" indent="-324000">
              <a:spcBef>
                <a:spcPts val="1134"/>
              </a:spcBef>
              <a:buClr>
                <a:srgbClr val="000000"/>
              </a:buClr>
              <a:buSzPct val="75000"/>
              <a:buFont typeface="Symbol" charset="2"/>
              <a:buChar char=""/>
            </a:pPr>
            <a:r>
              <a:rPr b="0" lang="it-IT" sz="2400" spc="-1" strike="noStrike">
                <a:solidFill>
                  <a:srgbClr val="000000"/>
                </a:solidFill>
                <a:latin typeface="Calibri"/>
              </a:rPr>
              <a:t>Secondo livello struttura</a:t>
            </a:r>
            <a:endParaRPr b="0" lang="it-IT" sz="2400" spc="-1" strike="noStrike">
              <a:solidFill>
                <a:srgbClr val="000000"/>
              </a:solidFill>
              <a:latin typeface="Calibri"/>
            </a:endParaRPr>
          </a:p>
          <a:p>
            <a:pPr lvl="2" marL="1296000" indent="-288000">
              <a:spcBef>
                <a:spcPts val="850"/>
              </a:spcBef>
              <a:buClr>
                <a:srgbClr val="000000"/>
              </a:buClr>
              <a:buSzPct val="45000"/>
              <a:buFont typeface="Wingdings" charset="2"/>
              <a:buChar char=""/>
            </a:pPr>
            <a:r>
              <a:rPr b="0" lang="it-IT" sz="2000" spc="-1" strike="noStrike">
                <a:solidFill>
                  <a:srgbClr val="000000"/>
                </a:solidFill>
                <a:latin typeface="Calibri"/>
              </a:rPr>
              <a:t>Terzo livello struttura</a:t>
            </a:r>
            <a:endParaRPr b="0" lang="it-IT" sz="2000" spc="-1" strike="noStrike">
              <a:solidFill>
                <a:srgbClr val="000000"/>
              </a:solidFill>
              <a:latin typeface="Calibri"/>
            </a:endParaRPr>
          </a:p>
          <a:p>
            <a:pPr lvl="3" marL="1728000" indent="-216000">
              <a:spcBef>
                <a:spcPts val="567"/>
              </a:spcBef>
              <a:buClr>
                <a:srgbClr val="000000"/>
              </a:buClr>
              <a:buSzPct val="75000"/>
              <a:buFont typeface="Symbol" charset="2"/>
              <a:buChar char=""/>
            </a:pPr>
            <a:r>
              <a:rPr b="0" lang="it-IT" sz="2000" spc="-1" strike="noStrike">
                <a:solidFill>
                  <a:srgbClr val="000000"/>
                </a:solidFill>
                <a:latin typeface="Calibri"/>
              </a:rPr>
              <a:t>Quarto livello struttura</a:t>
            </a:r>
            <a:endParaRPr b="0" lang="it-IT" sz="2000" spc="-1" strike="noStrike">
              <a:solidFill>
                <a:srgbClr val="000000"/>
              </a:solidFill>
              <a:latin typeface="Calibri"/>
            </a:endParaRPr>
          </a:p>
          <a:p>
            <a:pPr lvl="4" marL="2160000" indent="-216000">
              <a:spcBef>
                <a:spcPts val="283"/>
              </a:spcBef>
              <a:buClr>
                <a:srgbClr val="000000"/>
              </a:buClr>
              <a:buSzPct val="45000"/>
              <a:buFont typeface="Wingdings" charset="2"/>
              <a:buChar char=""/>
            </a:pPr>
            <a:r>
              <a:rPr b="0" lang="it-IT" sz="2000" spc="-1" strike="noStrike">
                <a:solidFill>
                  <a:srgbClr val="000000"/>
                </a:solidFill>
                <a:latin typeface="Calibri"/>
              </a:rPr>
              <a:t>Quinto livello struttura</a:t>
            </a:r>
            <a:endParaRPr b="0" lang="it-IT" sz="2000" spc="-1" strike="noStrike">
              <a:solidFill>
                <a:srgbClr val="000000"/>
              </a:solidFill>
              <a:latin typeface="Calibri"/>
            </a:endParaRPr>
          </a:p>
          <a:p>
            <a:pPr lvl="5" marL="2592000" indent="-216000">
              <a:spcBef>
                <a:spcPts val="283"/>
              </a:spcBef>
              <a:buClr>
                <a:srgbClr val="000000"/>
              </a:buClr>
              <a:buSzPct val="45000"/>
              <a:buFont typeface="Wingdings" charset="2"/>
              <a:buChar char=""/>
            </a:pPr>
            <a:r>
              <a:rPr b="0" lang="it-IT" sz="2000" spc="-1" strike="noStrike">
                <a:solidFill>
                  <a:srgbClr val="000000"/>
                </a:solidFill>
                <a:latin typeface="Calibri"/>
              </a:rPr>
              <a:t>Sesto livello struttura</a:t>
            </a:r>
            <a:endParaRPr b="0" lang="it-IT" sz="2000" spc="-1" strike="noStrike">
              <a:solidFill>
                <a:srgbClr val="000000"/>
              </a:solidFill>
              <a:latin typeface="Calibri"/>
            </a:endParaRPr>
          </a:p>
          <a:p>
            <a:pPr lvl="6" marL="3024000" indent="-216000">
              <a:spcBef>
                <a:spcPts val="283"/>
              </a:spcBef>
              <a:buClr>
                <a:srgbClr val="000000"/>
              </a:buClr>
              <a:buSzPct val="45000"/>
              <a:buFont typeface="Wingdings" charset="2"/>
              <a:buChar char=""/>
            </a:pPr>
            <a:r>
              <a:rPr b="0" lang="it-IT" sz="2000" spc="-1" strike="noStrike">
                <a:solidFill>
                  <a:srgbClr val="000000"/>
                </a:solidFill>
                <a:latin typeface="Calibri"/>
              </a:rPr>
              <a:t>Settimo livello struttura</a:t>
            </a:r>
            <a:endParaRPr b="0" lang="it-IT" sz="2000" spc="-1" strike="noStrike">
              <a:solidFill>
                <a:srgbClr val="000000"/>
              </a:solidFill>
              <a:latin typeface="Calibri"/>
            </a:endParaRPr>
          </a:p>
        </p:txBody>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41" name="PlaceHolder 1"/>
          <p:cNvSpPr>
            <a:spLocks noGrp="1"/>
          </p:cNvSpPr>
          <p:nvPr>
            <p:ph type="dt"/>
          </p:nvPr>
        </p:nvSpPr>
        <p:spPr>
          <a:xfrm>
            <a:off x="457200" y="6356520"/>
            <a:ext cx="2133360" cy="364680"/>
          </a:xfrm>
          <a:prstGeom prst="rect">
            <a:avLst/>
          </a:prstGeom>
        </p:spPr>
        <p:txBody>
          <a:bodyPr anchor="ctr">
            <a:noAutofit/>
          </a:bodyPr>
          <a:p>
            <a:pPr>
              <a:lnSpc>
                <a:spcPct val="100000"/>
              </a:lnSpc>
            </a:pPr>
            <a:fld id="{CF1EA111-0DCB-4E21-8A21-80F32F6CCE89}" type="datetime">
              <a:rPr b="0" lang="it-IT" sz="1200" spc="-1" strike="noStrike">
                <a:solidFill>
                  <a:srgbClr val="8b8b8b"/>
                </a:solidFill>
                <a:latin typeface="Calibri"/>
              </a:rPr>
              <a:t>11/10/21</a:t>
            </a:fld>
            <a:endParaRPr b="0" lang="it-IT" sz="1200" spc="-1" strike="noStrike">
              <a:latin typeface="Times New Roman"/>
            </a:endParaRPr>
          </a:p>
        </p:txBody>
      </p:sp>
      <p:sp>
        <p:nvSpPr>
          <p:cNvPr id="42" name="PlaceHolder 2"/>
          <p:cNvSpPr>
            <a:spLocks noGrp="1"/>
          </p:cNvSpPr>
          <p:nvPr>
            <p:ph type="ftr"/>
          </p:nvPr>
        </p:nvSpPr>
        <p:spPr>
          <a:xfrm>
            <a:off x="3124080" y="6356520"/>
            <a:ext cx="2895120" cy="364680"/>
          </a:xfrm>
          <a:prstGeom prst="rect">
            <a:avLst/>
          </a:prstGeom>
        </p:spPr>
        <p:txBody>
          <a:bodyPr anchor="ctr">
            <a:noAutofit/>
          </a:bodyPr>
          <a:p>
            <a:endParaRPr b="0" lang="it-IT" sz="2400" spc="-1" strike="noStrike">
              <a:latin typeface="Times New Roman"/>
            </a:endParaRPr>
          </a:p>
        </p:txBody>
      </p:sp>
      <p:sp>
        <p:nvSpPr>
          <p:cNvPr id="43" name="PlaceHolder 3"/>
          <p:cNvSpPr>
            <a:spLocks noGrp="1"/>
          </p:cNvSpPr>
          <p:nvPr>
            <p:ph type="sldNum"/>
          </p:nvPr>
        </p:nvSpPr>
        <p:spPr>
          <a:xfrm>
            <a:off x="6553080" y="6356520"/>
            <a:ext cx="2133360" cy="364680"/>
          </a:xfrm>
          <a:prstGeom prst="rect">
            <a:avLst/>
          </a:prstGeom>
        </p:spPr>
        <p:txBody>
          <a:bodyPr anchor="ctr">
            <a:noAutofit/>
          </a:bodyPr>
          <a:p>
            <a:pPr algn="r">
              <a:lnSpc>
                <a:spcPct val="100000"/>
              </a:lnSpc>
            </a:pPr>
            <a:fld id="{B1749F9A-B9CA-4FD0-810C-122038F6FFDD}" type="slidenum">
              <a:rPr b="0" lang="it-IT" sz="1200" spc="-1" strike="noStrike">
                <a:solidFill>
                  <a:srgbClr val="8b8b8b"/>
                </a:solidFill>
                <a:latin typeface="Calibri"/>
              </a:rPr>
              <a:t>1</a:t>
            </a:fld>
            <a:endParaRPr b="0" lang="it-IT" sz="1200" spc="-1" strike="noStrike">
              <a:latin typeface="Times New Roman"/>
            </a:endParaRPr>
          </a:p>
        </p:txBody>
      </p:sp>
      <p:sp>
        <p:nvSpPr>
          <p:cNvPr id="44" name="PlaceHolder 4"/>
          <p:cNvSpPr>
            <a:spLocks noGrp="1"/>
          </p:cNvSpPr>
          <p:nvPr>
            <p:ph type="title"/>
          </p:nvPr>
        </p:nvSpPr>
        <p:spPr>
          <a:xfrm>
            <a:off x="457200" y="273600"/>
            <a:ext cx="8229240" cy="1144800"/>
          </a:xfrm>
          <a:prstGeom prst="rect">
            <a:avLst/>
          </a:prstGeom>
        </p:spPr>
        <p:txBody>
          <a:bodyPr lIns="0" rIns="0" tIns="0" bIns="0" anchor="ctr">
            <a:noAutofit/>
          </a:bodyPr>
          <a:p>
            <a:r>
              <a:rPr b="0" lang="it-IT" sz="1800" spc="-1" strike="noStrike">
                <a:solidFill>
                  <a:srgbClr val="000000"/>
                </a:solidFill>
                <a:latin typeface="Calibri"/>
              </a:rPr>
              <a:t>Fai clic per modificare il formato del testo del titolo</a:t>
            </a:r>
            <a:endParaRPr b="0" lang="it-IT" sz="1800" spc="-1" strike="noStrike">
              <a:solidFill>
                <a:srgbClr val="000000"/>
              </a:solidFill>
              <a:latin typeface="Calibri"/>
            </a:endParaRPr>
          </a:p>
        </p:txBody>
      </p:sp>
      <p:sp>
        <p:nvSpPr>
          <p:cNvPr id="45" name="PlaceHolder 5"/>
          <p:cNvSpPr>
            <a:spLocks noGrp="1"/>
          </p:cNvSpPr>
          <p:nvPr>
            <p:ph type="body"/>
          </p:nvPr>
        </p:nvSpPr>
        <p:spPr>
          <a:xfrm>
            <a:off x="457200" y="1604520"/>
            <a:ext cx="8229240" cy="397728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it-IT" sz="3200" spc="-1" strike="noStrike">
                <a:solidFill>
                  <a:srgbClr val="000000"/>
                </a:solidFill>
                <a:latin typeface="Calibri"/>
              </a:rPr>
              <a:t>Fai clic per modificare il formato del testo della struttura</a:t>
            </a:r>
            <a:endParaRPr b="0" lang="it-IT" sz="3200" spc="-1" strike="noStrike">
              <a:solidFill>
                <a:srgbClr val="000000"/>
              </a:solidFill>
              <a:latin typeface="Calibri"/>
            </a:endParaRPr>
          </a:p>
          <a:p>
            <a:pPr lvl="1" marL="864000" indent="-324000">
              <a:spcBef>
                <a:spcPts val="1134"/>
              </a:spcBef>
              <a:buClr>
                <a:srgbClr val="000000"/>
              </a:buClr>
              <a:buSzPct val="75000"/>
              <a:buFont typeface="Symbol" charset="2"/>
              <a:buChar char=""/>
            </a:pPr>
            <a:r>
              <a:rPr b="0" lang="it-IT" sz="2400" spc="-1" strike="noStrike">
                <a:solidFill>
                  <a:srgbClr val="000000"/>
                </a:solidFill>
                <a:latin typeface="Calibri"/>
              </a:rPr>
              <a:t>Secondo livello struttura</a:t>
            </a:r>
            <a:endParaRPr b="0" lang="it-IT" sz="2400" spc="-1" strike="noStrike">
              <a:solidFill>
                <a:srgbClr val="000000"/>
              </a:solidFill>
              <a:latin typeface="Calibri"/>
            </a:endParaRPr>
          </a:p>
          <a:p>
            <a:pPr lvl="2" marL="1296000" indent="-288000">
              <a:spcBef>
                <a:spcPts val="850"/>
              </a:spcBef>
              <a:buClr>
                <a:srgbClr val="000000"/>
              </a:buClr>
              <a:buSzPct val="45000"/>
              <a:buFont typeface="Wingdings" charset="2"/>
              <a:buChar char=""/>
            </a:pPr>
            <a:r>
              <a:rPr b="0" lang="it-IT" sz="2000" spc="-1" strike="noStrike">
                <a:solidFill>
                  <a:srgbClr val="000000"/>
                </a:solidFill>
                <a:latin typeface="Calibri"/>
              </a:rPr>
              <a:t>Terzo livello struttura</a:t>
            </a:r>
            <a:endParaRPr b="0" lang="it-IT" sz="2000" spc="-1" strike="noStrike">
              <a:solidFill>
                <a:srgbClr val="000000"/>
              </a:solidFill>
              <a:latin typeface="Calibri"/>
            </a:endParaRPr>
          </a:p>
          <a:p>
            <a:pPr lvl="3" marL="1728000" indent="-216000">
              <a:spcBef>
                <a:spcPts val="567"/>
              </a:spcBef>
              <a:buClr>
                <a:srgbClr val="000000"/>
              </a:buClr>
              <a:buSzPct val="75000"/>
              <a:buFont typeface="Symbol" charset="2"/>
              <a:buChar char=""/>
            </a:pPr>
            <a:r>
              <a:rPr b="0" lang="it-IT" sz="2000" spc="-1" strike="noStrike">
                <a:solidFill>
                  <a:srgbClr val="000000"/>
                </a:solidFill>
                <a:latin typeface="Calibri"/>
              </a:rPr>
              <a:t>Quarto livello struttura</a:t>
            </a:r>
            <a:endParaRPr b="0" lang="it-IT" sz="2000" spc="-1" strike="noStrike">
              <a:solidFill>
                <a:srgbClr val="000000"/>
              </a:solidFill>
              <a:latin typeface="Calibri"/>
            </a:endParaRPr>
          </a:p>
          <a:p>
            <a:pPr lvl="4" marL="2160000" indent="-216000">
              <a:spcBef>
                <a:spcPts val="283"/>
              </a:spcBef>
              <a:buClr>
                <a:srgbClr val="000000"/>
              </a:buClr>
              <a:buSzPct val="45000"/>
              <a:buFont typeface="Wingdings" charset="2"/>
              <a:buChar char=""/>
            </a:pPr>
            <a:r>
              <a:rPr b="0" lang="it-IT" sz="2000" spc="-1" strike="noStrike">
                <a:solidFill>
                  <a:srgbClr val="000000"/>
                </a:solidFill>
                <a:latin typeface="Calibri"/>
              </a:rPr>
              <a:t>Quinto livello struttura</a:t>
            </a:r>
            <a:endParaRPr b="0" lang="it-IT" sz="2000" spc="-1" strike="noStrike">
              <a:solidFill>
                <a:srgbClr val="000000"/>
              </a:solidFill>
              <a:latin typeface="Calibri"/>
            </a:endParaRPr>
          </a:p>
          <a:p>
            <a:pPr lvl="5" marL="2592000" indent="-216000">
              <a:spcBef>
                <a:spcPts val="283"/>
              </a:spcBef>
              <a:buClr>
                <a:srgbClr val="000000"/>
              </a:buClr>
              <a:buSzPct val="45000"/>
              <a:buFont typeface="Wingdings" charset="2"/>
              <a:buChar char=""/>
            </a:pPr>
            <a:r>
              <a:rPr b="0" lang="it-IT" sz="2000" spc="-1" strike="noStrike">
                <a:solidFill>
                  <a:srgbClr val="000000"/>
                </a:solidFill>
                <a:latin typeface="Calibri"/>
              </a:rPr>
              <a:t>Sesto livello struttura</a:t>
            </a:r>
            <a:endParaRPr b="0" lang="it-IT" sz="2000" spc="-1" strike="noStrike">
              <a:solidFill>
                <a:srgbClr val="000000"/>
              </a:solidFill>
              <a:latin typeface="Calibri"/>
            </a:endParaRPr>
          </a:p>
          <a:p>
            <a:pPr lvl="6" marL="3024000" indent="-216000">
              <a:spcBef>
                <a:spcPts val="283"/>
              </a:spcBef>
              <a:buClr>
                <a:srgbClr val="000000"/>
              </a:buClr>
              <a:buSzPct val="45000"/>
              <a:buFont typeface="Wingdings" charset="2"/>
              <a:buChar char=""/>
            </a:pPr>
            <a:r>
              <a:rPr b="0" lang="it-IT" sz="2000" spc="-1" strike="noStrike">
                <a:solidFill>
                  <a:srgbClr val="000000"/>
                </a:solidFill>
                <a:latin typeface="Calibri"/>
              </a:rPr>
              <a:t>Settimo livello struttura</a:t>
            </a:r>
            <a:endParaRPr b="0" lang="it-IT" sz="2000" spc="-1" strike="noStrike">
              <a:solidFill>
                <a:srgbClr val="000000"/>
              </a:solidFill>
              <a:latin typeface="Calibri"/>
            </a:endParaRPr>
          </a:p>
        </p:txBody>
      </p:sp>
    </p:spTree>
  </p:cSld>
  <p:clrMap bg1="lt1" bg2="lt2" tx1="dk1" tx2="dk2" accent1="accent1" accent2="accent2" accent3="accent3" accent4="accent4" accent5="accent5" accent6="accent6" hlink="hlink" folHlink="folHlink"/>
  <p:sldLayoutIdLst>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sldMaster>
</file>

<file path=ppt/slideMasters/slideMaster3.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82" name="PlaceHolder 1"/>
          <p:cNvSpPr>
            <a:spLocks noGrp="1"/>
          </p:cNvSpPr>
          <p:nvPr>
            <p:ph type="title"/>
          </p:nvPr>
        </p:nvSpPr>
        <p:spPr>
          <a:xfrm>
            <a:off x="457200" y="274680"/>
            <a:ext cx="8229240" cy="1142640"/>
          </a:xfrm>
          <a:prstGeom prst="rect">
            <a:avLst/>
          </a:prstGeom>
        </p:spPr>
        <p:txBody>
          <a:bodyPr anchor="ctr">
            <a:noAutofit/>
          </a:bodyPr>
          <a:p>
            <a:pPr algn="ctr">
              <a:lnSpc>
                <a:spcPct val="100000"/>
              </a:lnSpc>
            </a:pPr>
            <a:r>
              <a:rPr b="0" lang="it-IT" sz="4400" spc="-1" strike="noStrike">
                <a:solidFill>
                  <a:srgbClr val="000000"/>
                </a:solidFill>
                <a:latin typeface="Calibri"/>
              </a:rPr>
              <a:t>Fare clic per modificare lo stile del titolo</a:t>
            </a:r>
            <a:endParaRPr b="0" lang="it-IT" sz="4400" spc="-1" strike="noStrike">
              <a:solidFill>
                <a:srgbClr val="000000"/>
              </a:solidFill>
              <a:latin typeface="Calibri"/>
            </a:endParaRPr>
          </a:p>
        </p:txBody>
      </p:sp>
      <p:sp>
        <p:nvSpPr>
          <p:cNvPr id="83" name="PlaceHolder 2"/>
          <p:cNvSpPr>
            <a:spLocks noGrp="1"/>
          </p:cNvSpPr>
          <p:nvPr>
            <p:ph type="body"/>
          </p:nvPr>
        </p:nvSpPr>
        <p:spPr>
          <a:xfrm>
            <a:off x="457200" y="1600200"/>
            <a:ext cx="8229240" cy="4525560"/>
          </a:xfrm>
          <a:prstGeom prst="rect">
            <a:avLst/>
          </a:prstGeom>
        </p:spPr>
        <p:txBody>
          <a:bodyPr>
            <a:noAutofit/>
          </a:bodyPr>
          <a:p>
            <a:pPr marL="343080" indent="-342720">
              <a:lnSpc>
                <a:spcPct val="100000"/>
              </a:lnSpc>
              <a:spcBef>
                <a:spcPts val="641"/>
              </a:spcBef>
              <a:buClr>
                <a:srgbClr val="000000"/>
              </a:buClr>
              <a:buFont typeface="Arial"/>
              <a:buChar char="•"/>
            </a:pPr>
            <a:r>
              <a:rPr b="0" lang="it-IT" sz="3200" spc="-1" strike="noStrike">
                <a:solidFill>
                  <a:srgbClr val="000000"/>
                </a:solidFill>
                <a:latin typeface="Calibri"/>
              </a:rPr>
              <a:t>Fare clic per modificare stili del testo dello schema</a:t>
            </a:r>
            <a:endParaRPr b="0" lang="it-IT" sz="3200" spc="-1" strike="noStrike">
              <a:solidFill>
                <a:srgbClr val="000000"/>
              </a:solidFill>
              <a:latin typeface="Calibri"/>
            </a:endParaRPr>
          </a:p>
          <a:p>
            <a:pPr lvl="1" marL="743040" indent="-285480">
              <a:lnSpc>
                <a:spcPct val="100000"/>
              </a:lnSpc>
              <a:spcBef>
                <a:spcPts val="561"/>
              </a:spcBef>
              <a:buClr>
                <a:srgbClr val="000000"/>
              </a:buClr>
              <a:buFont typeface="Arial"/>
              <a:buChar char="–"/>
            </a:pPr>
            <a:r>
              <a:rPr b="0" lang="it-IT" sz="2800" spc="-1" strike="noStrike">
                <a:solidFill>
                  <a:srgbClr val="000000"/>
                </a:solidFill>
                <a:latin typeface="Calibri"/>
              </a:rPr>
              <a:t>Secondo livello</a:t>
            </a:r>
            <a:endParaRPr b="0" lang="it-IT" sz="2800" spc="-1" strike="noStrike">
              <a:solidFill>
                <a:srgbClr val="000000"/>
              </a:solidFill>
              <a:latin typeface="Calibri"/>
            </a:endParaRPr>
          </a:p>
          <a:p>
            <a:pPr lvl="2" marL="1143000" indent="-228240">
              <a:lnSpc>
                <a:spcPct val="100000"/>
              </a:lnSpc>
              <a:spcBef>
                <a:spcPts val="479"/>
              </a:spcBef>
              <a:buClr>
                <a:srgbClr val="000000"/>
              </a:buClr>
              <a:buFont typeface="Arial"/>
              <a:buChar char="•"/>
            </a:pPr>
            <a:r>
              <a:rPr b="0" lang="it-IT" sz="2400" spc="-1" strike="noStrike">
                <a:solidFill>
                  <a:srgbClr val="000000"/>
                </a:solidFill>
                <a:latin typeface="Calibri"/>
              </a:rPr>
              <a:t>Terzo livello</a:t>
            </a:r>
            <a:endParaRPr b="0" lang="it-IT" sz="2400" spc="-1" strike="noStrike">
              <a:solidFill>
                <a:srgbClr val="000000"/>
              </a:solidFill>
              <a:latin typeface="Calibri"/>
            </a:endParaRPr>
          </a:p>
          <a:p>
            <a:pPr lvl="3" marL="1600200" indent="-228240">
              <a:lnSpc>
                <a:spcPct val="100000"/>
              </a:lnSpc>
              <a:spcBef>
                <a:spcPts val="400"/>
              </a:spcBef>
              <a:buClr>
                <a:srgbClr val="000000"/>
              </a:buClr>
              <a:buFont typeface="Arial"/>
              <a:buChar char="–"/>
            </a:pPr>
            <a:r>
              <a:rPr b="0" lang="it-IT" sz="2000" spc="-1" strike="noStrike">
                <a:solidFill>
                  <a:srgbClr val="000000"/>
                </a:solidFill>
                <a:latin typeface="Calibri"/>
              </a:rPr>
              <a:t>Quarto livello</a:t>
            </a:r>
            <a:endParaRPr b="0" lang="it-IT" sz="2000" spc="-1" strike="noStrike">
              <a:solidFill>
                <a:srgbClr val="000000"/>
              </a:solidFill>
              <a:latin typeface="Calibri"/>
            </a:endParaRPr>
          </a:p>
          <a:p>
            <a:pPr lvl="4" marL="2057400" indent="-228240">
              <a:lnSpc>
                <a:spcPct val="100000"/>
              </a:lnSpc>
              <a:spcBef>
                <a:spcPts val="400"/>
              </a:spcBef>
              <a:buClr>
                <a:srgbClr val="000000"/>
              </a:buClr>
              <a:buFont typeface="Arial"/>
              <a:buChar char="»"/>
            </a:pPr>
            <a:r>
              <a:rPr b="0" lang="it-IT" sz="2000" spc="-1" strike="noStrike">
                <a:solidFill>
                  <a:srgbClr val="000000"/>
                </a:solidFill>
                <a:latin typeface="Calibri"/>
              </a:rPr>
              <a:t>Quinto livello</a:t>
            </a:r>
            <a:endParaRPr b="0" lang="it-IT" sz="2000" spc="-1" strike="noStrike">
              <a:solidFill>
                <a:srgbClr val="000000"/>
              </a:solidFill>
              <a:latin typeface="Calibri"/>
            </a:endParaRPr>
          </a:p>
        </p:txBody>
      </p:sp>
      <p:sp>
        <p:nvSpPr>
          <p:cNvPr id="84" name="PlaceHolder 3"/>
          <p:cNvSpPr>
            <a:spLocks noGrp="1"/>
          </p:cNvSpPr>
          <p:nvPr>
            <p:ph type="dt"/>
          </p:nvPr>
        </p:nvSpPr>
        <p:spPr>
          <a:xfrm>
            <a:off x="457200" y="6356520"/>
            <a:ext cx="2133360" cy="364680"/>
          </a:xfrm>
          <a:prstGeom prst="rect">
            <a:avLst/>
          </a:prstGeom>
        </p:spPr>
        <p:txBody>
          <a:bodyPr anchor="ctr">
            <a:noAutofit/>
          </a:bodyPr>
          <a:p>
            <a:pPr>
              <a:lnSpc>
                <a:spcPct val="100000"/>
              </a:lnSpc>
            </a:pPr>
            <a:fld id="{25779524-C540-476B-A790-662A60228C70}" type="datetime">
              <a:rPr b="0" lang="it-IT" sz="1200" spc="-1" strike="noStrike">
                <a:solidFill>
                  <a:srgbClr val="8b8b8b"/>
                </a:solidFill>
                <a:latin typeface="Calibri"/>
              </a:rPr>
              <a:t>11/10/21</a:t>
            </a:fld>
            <a:endParaRPr b="0" lang="it-IT" sz="1200" spc="-1" strike="noStrike">
              <a:latin typeface="Times New Roman"/>
            </a:endParaRPr>
          </a:p>
        </p:txBody>
      </p:sp>
      <p:sp>
        <p:nvSpPr>
          <p:cNvPr id="85" name="PlaceHolder 4"/>
          <p:cNvSpPr>
            <a:spLocks noGrp="1"/>
          </p:cNvSpPr>
          <p:nvPr>
            <p:ph type="ftr"/>
          </p:nvPr>
        </p:nvSpPr>
        <p:spPr>
          <a:xfrm>
            <a:off x="3124080" y="6356520"/>
            <a:ext cx="2895120" cy="364680"/>
          </a:xfrm>
          <a:prstGeom prst="rect">
            <a:avLst/>
          </a:prstGeom>
        </p:spPr>
        <p:txBody>
          <a:bodyPr anchor="ctr">
            <a:noAutofit/>
          </a:bodyPr>
          <a:p>
            <a:endParaRPr b="0" lang="it-IT" sz="2400" spc="-1" strike="noStrike">
              <a:latin typeface="Times New Roman"/>
            </a:endParaRPr>
          </a:p>
        </p:txBody>
      </p:sp>
      <p:sp>
        <p:nvSpPr>
          <p:cNvPr id="86" name="PlaceHolder 5"/>
          <p:cNvSpPr>
            <a:spLocks noGrp="1"/>
          </p:cNvSpPr>
          <p:nvPr>
            <p:ph type="sldNum"/>
          </p:nvPr>
        </p:nvSpPr>
        <p:spPr>
          <a:xfrm>
            <a:off x="6553080" y="6356520"/>
            <a:ext cx="2133360" cy="364680"/>
          </a:xfrm>
          <a:prstGeom prst="rect">
            <a:avLst/>
          </a:prstGeom>
        </p:spPr>
        <p:txBody>
          <a:bodyPr anchor="ctr">
            <a:noAutofit/>
          </a:bodyPr>
          <a:p>
            <a:pPr algn="r">
              <a:lnSpc>
                <a:spcPct val="100000"/>
              </a:lnSpc>
            </a:pPr>
            <a:fld id="{5AB54BBC-42A2-4859-A1A5-B454B4C986D2}" type="slidenum">
              <a:rPr b="0" lang="it-IT" sz="1200" spc="-1" strike="noStrike">
                <a:solidFill>
                  <a:srgbClr val="8b8b8b"/>
                </a:solidFill>
                <a:latin typeface="Calibri"/>
              </a:rPr>
              <a:t>&lt;numero&gt;</a:t>
            </a:fld>
            <a:endParaRPr b="0" lang="it-IT" sz="1200" spc="-1" strike="noStrike">
              <a:latin typeface="Times New Roman"/>
            </a:endParaRPr>
          </a:p>
        </p:txBody>
      </p:sp>
    </p:spTree>
  </p:cSld>
  <p:clrMap bg1="lt1" bg2="lt2" tx1="dk1" tx2="dk2" accent1="accent1" accent2="accent2" accent3="accent3" accent4="accent4" accent5="accent5" accent6="accent6" hlink="hlink" folHlink="folHlink"/>
  <p:sldLayoutIdLst>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sldMaster>
</file>

<file path=ppt/slideMasters/slideMaster4.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123" name="PlaceHolder 1"/>
          <p:cNvSpPr>
            <a:spLocks noGrp="1"/>
          </p:cNvSpPr>
          <p:nvPr>
            <p:ph type="title"/>
          </p:nvPr>
        </p:nvSpPr>
        <p:spPr>
          <a:xfrm>
            <a:off x="722160" y="4406760"/>
            <a:ext cx="7772040" cy="1361880"/>
          </a:xfrm>
          <a:prstGeom prst="rect">
            <a:avLst/>
          </a:prstGeom>
        </p:spPr>
        <p:txBody>
          <a:bodyPr>
            <a:noAutofit/>
          </a:bodyPr>
          <a:p>
            <a:pPr>
              <a:lnSpc>
                <a:spcPct val="100000"/>
              </a:lnSpc>
            </a:pPr>
            <a:r>
              <a:rPr b="1" lang="it-IT" sz="4000" spc="-1" strike="noStrike" cap="all">
                <a:solidFill>
                  <a:srgbClr val="000000"/>
                </a:solidFill>
                <a:latin typeface="Calibri"/>
              </a:rPr>
              <a:t>Fare clic per modificare lo stile del titolo</a:t>
            </a:r>
            <a:endParaRPr b="0" lang="it-IT" sz="4000" spc="-1" strike="noStrike">
              <a:solidFill>
                <a:srgbClr val="000000"/>
              </a:solidFill>
              <a:latin typeface="Calibri"/>
            </a:endParaRPr>
          </a:p>
        </p:txBody>
      </p:sp>
      <p:sp>
        <p:nvSpPr>
          <p:cNvPr id="124" name="PlaceHolder 2"/>
          <p:cNvSpPr>
            <a:spLocks noGrp="1"/>
          </p:cNvSpPr>
          <p:nvPr>
            <p:ph type="body"/>
          </p:nvPr>
        </p:nvSpPr>
        <p:spPr>
          <a:xfrm>
            <a:off x="722160" y="2906640"/>
            <a:ext cx="7772040" cy="1499760"/>
          </a:xfrm>
          <a:prstGeom prst="rect">
            <a:avLst/>
          </a:prstGeom>
        </p:spPr>
        <p:txBody>
          <a:bodyPr anchor="b">
            <a:noAutofit/>
          </a:bodyPr>
          <a:p>
            <a:pPr>
              <a:lnSpc>
                <a:spcPct val="100000"/>
              </a:lnSpc>
              <a:spcBef>
                <a:spcPts val="400"/>
              </a:spcBef>
            </a:pPr>
            <a:r>
              <a:rPr b="0" lang="it-IT" sz="2000" spc="-1" strike="noStrike">
                <a:solidFill>
                  <a:srgbClr val="8b8b8b"/>
                </a:solidFill>
                <a:latin typeface="Calibri"/>
              </a:rPr>
              <a:t>Fare clic per modificare stili del testo dello schema</a:t>
            </a:r>
            <a:endParaRPr b="0" lang="it-IT" sz="2000" spc="-1" strike="noStrike">
              <a:solidFill>
                <a:srgbClr val="000000"/>
              </a:solidFill>
              <a:latin typeface="Calibri"/>
            </a:endParaRPr>
          </a:p>
        </p:txBody>
      </p:sp>
      <p:sp>
        <p:nvSpPr>
          <p:cNvPr id="125" name="PlaceHolder 3"/>
          <p:cNvSpPr>
            <a:spLocks noGrp="1"/>
          </p:cNvSpPr>
          <p:nvPr>
            <p:ph type="dt"/>
          </p:nvPr>
        </p:nvSpPr>
        <p:spPr>
          <a:xfrm>
            <a:off x="457200" y="6356520"/>
            <a:ext cx="2133360" cy="364680"/>
          </a:xfrm>
          <a:prstGeom prst="rect">
            <a:avLst/>
          </a:prstGeom>
        </p:spPr>
        <p:txBody>
          <a:bodyPr anchor="ctr">
            <a:noAutofit/>
          </a:bodyPr>
          <a:p>
            <a:pPr>
              <a:lnSpc>
                <a:spcPct val="100000"/>
              </a:lnSpc>
            </a:pPr>
            <a:fld id="{8389D89E-40C6-4DF1-B668-0006246E989D}" type="datetime">
              <a:rPr b="0" lang="it-IT" sz="1200" spc="-1" strike="noStrike">
                <a:solidFill>
                  <a:srgbClr val="8b8b8b"/>
                </a:solidFill>
                <a:latin typeface="Calibri"/>
              </a:rPr>
              <a:t>11/10/21</a:t>
            </a:fld>
            <a:endParaRPr b="0" lang="it-IT" sz="1200" spc="-1" strike="noStrike">
              <a:latin typeface="Times New Roman"/>
            </a:endParaRPr>
          </a:p>
        </p:txBody>
      </p:sp>
      <p:sp>
        <p:nvSpPr>
          <p:cNvPr id="126" name="PlaceHolder 4"/>
          <p:cNvSpPr>
            <a:spLocks noGrp="1"/>
          </p:cNvSpPr>
          <p:nvPr>
            <p:ph type="ftr"/>
          </p:nvPr>
        </p:nvSpPr>
        <p:spPr>
          <a:xfrm>
            <a:off x="3124080" y="6356520"/>
            <a:ext cx="2895120" cy="364680"/>
          </a:xfrm>
          <a:prstGeom prst="rect">
            <a:avLst/>
          </a:prstGeom>
        </p:spPr>
        <p:txBody>
          <a:bodyPr anchor="ctr">
            <a:noAutofit/>
          </a:bodyPr>
          <a:p>
            <a:endParaRPr b="0" lang="it-IT" sz="2400" spc="-1" strike="noStrike">
              <a:latin typeface="Times New Roman"/>
            </a:endParaRPr>
          </a:p>
        </p:txBody>
      </p:sp>
      <p:sp>
        <p:nvSpPr>
          <p:cNvPr id="127" name="PlaceHolder 5"/>
          <p:cNvSpPr>
            <a:spLocks noGrp="1"/>
          </p:cNvSpPr>
          <p:nvPr>
            <p:ph type="sldNum"/>
          </p:nvPr>
        </p:nvSpPr>
        <p:spPr>
          <a:xfrm>
            <a:off x="6553080" y="6356520"/>
            <a:ext cx="2133360" cy="364680"/>
          </a:xfrm>
          <a:prstGeom prst="rect">
            <a:avLst/>
          </a:prstGeom>
        </p:spPr>
        <p:txBody>
          <a:bodyPr anchor="ctr">
            <a:noAutofit/>
          </a:bodyPr>
          <a:p>
            <a:pPr algn="r">
              <a:lnSpc>
                <a:spcPct val="100000"/>
              </a:lnSpc>
            </a:pPr>
            <a:fld id="{87E67CB5-4381-4157-B0BB-5B032887824C}" type="slidenum">
              <a:rPr b="0" lang="it-IT" sz="1200" spc="-1" strike="noStrike">
                <a:solidFill>
                  <a:srgbClr val="8b8b8b"/>
                </a:solidFill>
                <a:latin typeface="Calibri"/>
              </a:rPr>
              <a:t>&lt;numero&gt;</a:t>
            </a:fld>
            <a:endParaRPr b="0" lang="it-IT" sz="1200" spc="-1" strike="noStrike">
              <a:latin typeface="Times New Roman"/>
            </a:endParaRPr>
          </a:p>
        </p:txBody>
      </p:sp>
    </p:spTree>
  </p:cSld>
  <p:clrMap bg1="lt1" bg2="lt2" tx1="dk1" tx2="dk2" accent1="accent1" accent2="accent2" accent3="accent3" accent4="accent4" accent5="accent5" accent6="accent6" hlink="hlink" folHlink="folHlink"/>
  <p:sldLayoutIdLst>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Lst>
</p:sldMaster>
</file>

<file path=ppt/slideMasters/slideMaster5.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164" name="PlaceHolder 1"/>
          <p:cNvSpPr>
            <a:spLocks noGrp="1"/>
          </p:cNvSpPr>
          <p:nvPr>
            <p:ph type="title"/>
          </p:nvPr>
        </p:nvSpPr>
        <p:spPr>
          <a:xfrm>
            <a:off x="457200" y="274680"/>
            <a:ext cx="8229240" cy="1142640"/>
          </a:xfrm>
          <a:prstGeom prst="rect">
            <a:avLst/>
          </a:prstGeom>
        </p:spPr>
        <p:txBody>
          <a:bodyPr anchor="ctr">
            <a:noAutofit/>
          </a:bodyPr>
          <a:p>
            <a:pPr algn="ctr">
              <a:lnSpc>
                <a:spcPct val="100000"/>
              </a:lnSpc>
            </a:pPr>
            <a:r>
              <a:rPr b="0" lang="it-IT" sz="4400" spc="-1" strike="noStrike">
                <a:solidFill>
                  <a:srgbClr val="000000"/>
                </a:solidFill>
                <a:latin typeface="Calibri"/>
              </a:rPr>
              <a:t>Fare clic per modificare lo stile del titolo</a:t>
            </a:r>
            <a:endParaRPr b="0" lang="it-IT" sz="4400" spc="-1" strike="noStrike">
              <a:solidFill>
                <a:srgbClr val="000000"/>
              </a:solidFill>
              <a:latin typeface="Calibri"/>
            </a:endParaRPr>
          </a:p>
        </p:txBody>
      </p:sp>
      <p:sp>
        <p:nvSpPr>
          <p:cNvPr id="165" name="PlaceHolder 2"/>
          <p:cNvSpPr>
            <a:spLocks noGrp="1"/>
          </p:cNvSpPr>
          <p:nvPr>
            <p:ph type="body"/>
          </p:nvPr>
        </p:nvSpPr>
        <p:spPr>
          <a:xfrm>
            <a:off x="457200" y="1535040"/>
            <a:ext cx="4039920" cy="639360"/>
          </a:xfrm>
          <a:prstGeom prst="rect">
            <a:avLst/>
          </a:prstGeom>
        </p:spPr>
        <p:txBody>
          <a:bodyPr anchor="b">
            <a:noAutofit/>
          </a:bodyPr>
          <a:p>
            <a:pPr>
              <a:lnSpc>
                <a:spcPct val="100000"/>
              </a:lnSpc>
              <a:spcBef>
                <a:spcPts val="479"/>
              </a:spcBef>
            </a:pPr>
            <a:r>
              <a:rPr b="1" lang="it-IT" sz="2400" spc="-1" strike="noStrike">
                <a:solidFill>
                  <a:srgbClr val="000000"/>
                </a:solidFill>
                <a:latin typeface="Calibri"/>
              </a:rPr>
              <a:t>Fare clic per modificare stili del testo dello schema</a:t>
            </a:r>
            <a:endParaRPr b="0" lang="it-IT" sz="2400" spc="-1" strike="noStrike">
              <a:solidFill>
                <a:srgbClr val="000000"/>
              </a:solidFill>
              <a:latin typeface="Calibri"/>
            </a:endParaRPr>
          </a:p>
        </p:txBody>
      </p:sp>
      <p:sp>
        <p:nvSpPr>
          <p:cNvPr id="166" name="PlaceHolder 3"/>
          <p:cNvSpPr>
            <a:spLocks noGrp="1"/>
          </p:cNvSpPr>
          <p:nvPr>
            <p:ph type="body"/>
          </p:nvPr>
        </p:nvSpPr>
        <p:spPr>
          <a:xfrm>
            <a:off x="457200" y="2174760"/>
            <a:ext cx="4039920" cy="3951000"/>
          </a:xfrm>
          <a:prstGeom prst="rect">
            <a:avLst/>
          </a:prstGeom>
        </p:spPr>
        <p:txBody>
          <a:bodyPr>
            <a:noAutofit/>
          </a:bodyPr>
          <a:p>
            <a:pPr marL="343080" indent="-342720">
              <a:lnSpc>
                <a:spcPct val="100000"/>
              </a:lnSpc>
              <a:spcBef>
                <a:spcPts val="479"/>
              </a:spcBef>
              <a:buClr>
                <a:srgbClr val="000000"/>
              </a:buClr>
              <a:buFont typeface="Arial"/>
              <a:buChar char="•"/>
            </a:pPr>
            <a:r>
              <a:rPr b="0" lang="it-IT" sz="2400" spc="-1" strike="noStrike">
                <a:solidFill>
                  <a:srgbClr val="000000"/>
                </a:solidFill>
                <a:latin typeface="Calibri"/>
              </a:rPr>
              <a:t>Fare clic per modificare stili del testo dello schema</a:t>
            </a:r>
            <a:endParaRPr b="0" lang="it-IT" sz="2400" spc="-1" strike="noStrike">
              <a:solidFill>
                <a:srgbClr val="000000"/>
              </a:solidFill>
              <a:latin typeface="Calibri"/>
            </a:endParaRPr>
          </a:p>
          <a:p>
            <a:pPr lvl="1" marL="743040" indent="-285480">
              <a:lnSpc>
                <a:spcPct val="100000"/>
              </a:lnSpc>
              <a:spcBef>
                <a:spcPts val="400"/>
              </a:spcBef>
              <a:buClr>
                <a:srgbClr val="000000"/>
              </a:buClr>
              <a:buFont typeface="Arial"/>
              <a:buChar char="–"/>
            </a:pPr>
            <a:r>
              <a:rPr b="0" lang="it-IT" sz="2000" spc="-1" strike="noStrike">
                <a:solidFill>
                  <a:srgbClr val="000000"/>
                </a:solidFill>
                <a:latin typeface="Calibri"/>
              </a:rPr>
              <a:t>Secondo livello</a:t>
            </a:r>
            <a:endParaRPr b="0" lang="it-IT" sz="2000" spc="-1" strike="noStrike">
              <a:solidFill>
                <a:srgbClr val="000000"/>
              </a:solidFill>
              <a:latin typeface="Calibri"/>
            </a:endParaRPr>
          </a:p>
          <a:p>
            <a:pPr lvl="2" marL="1143000" indent="-228240">
              <a:lnSpc>
                <a:spcPct val="100000"/>
              </a:lnSpc>
              <a:spcBef>
                <a:spcPts val="360"/>
              </a:spcBef>
              <a:buClr>
                <a:srgbClr val="000000"/>
              </a:buClr>
              <a:buFont typeface="Arial"/>
              <a:buChar char="•"/>
            </a:pPr>
            <a:r>
              <a:rPr b="0" lang="it-IT" sz="1800" spc="-1" strike="noStrike">
                <a:solidFill>
                  <a:srgbClr val="000000"/>
                </a:solidFill>
                <a:latin typeface="Calibri"/>
              </a:rPr>
              <a:t>Terzo livello</a:t>
            </a:r>
            <a:endParaRPr b="0" lang="it-IT" sz="1800" spc="-1" strike="noStrike">
              <a:solidFill>
                <a:srgbClr val="000000"/>
              </a:solidFill>
              <a:latin typeface="Calibri"/>
            </a:endParaRPr>
          </a:p>
          <a:p>
            <a:pPr lvl="3" marL="1600200" indent="-228240">
              <a:lnSpc>
                <a:spcPct val="100000"/>
              </a:lnSpc>
              <a:spcBef>
                <a:spcPts val="320"/>
              </a:spcBef>
              <a:buClr>
                <a:srgbClr val="000000"/>
              </a:buClr>
              <a:buFont typeface="Arial"/>
              <a:buChar char="–"/>
            </a:pPr>
            <a:r>
              <a:rPr b="0" lang="it-IT" sz="1600" spc="-1" strike="noStrike">
                <a:solidFill>
                  <a:srgbClr val="000000"/>
                </a:solidFill>
                <a:latin typeface="Calibri"/>
              </a:rPr>
              <a:t>Quarto livello</a:t>
            </a:r>
            <a:endParaRPr b="0" lang="it-IT" sz="1600" spc="-1" strike="noStrike">
              <a:solidFill>
                <a:srgbClr val="000000"/>
              </a:solidFill>
              <a:latin typeface="Calibri"/>
            </a:endParaRPr>
          </a:p>
          <a:p>
            <a:pPr lvl="4" marL="2057400" indent="-228240">
              <a:lnSpc>
                <a:spcPct val="100000"/>
              </a:lnSpc>
              <a:spcBef>
                <a:spcPts val="320"/>
              </a:spcBef>
              <a:buClr>
                <a:srgbClr val="000000"/>
              </a:buClr>
              <a:buFont typeface="Arial"/>
              <a:buChar char="»"/>
            </a:pPr>
            <a:r>
              <a:rPr b="0" lang="it-IT" sz="1600" spc="-1" strike="noStrike">
                <a:solidFill>
                  <a:srgbClr val="000000"/>
                </a:solidFill>
                <a:latin typeface="Calibri"/>
              </a:rPr>
              <a:t>Quinto livello</a:t>
            </a:r>
            <a:endParaRPr b="0" lang="it-IT" sz="1600" spc="-1" strike="noStrike">
              <a:solidFill>
                <a:srgbClr val="000000"/>
              </a:solidFill>
              <a:latin typeface="Calibri"/>
            </a:endParaRPr>
          </a:p>
        </p:txBody>
      </p:sp>
      <p:sp>
        <p:nvSpPr>
          <p:cNvPr id="167" name="PlaceHolder 4"/>
          <p:cNvSpPr>
            <a:spLocks noGrp="1"/>
          </p:cNvSpPr>
          <p:nvPr>
            <p:ph type="body"/>
          </p:nvPr>
        </p:nvSpPr>
        <p:spPr>
          <a:xfrm>
            <a:off x="4645080" y="1535040"/>
            <a:ext cx="4041360" cy="639360"/>
          </a:xfrm>
          <a:prstGeom prst="rect">
            <a:avLst/>
          </a:prstGeom>
        </p:spPr>
        <p:txBody>
          <a:bodyPr anchor="b">
            <a:noAutofit/>
          </a:bodyPr>
          <a:p>
            <a:pPr>
              <a:lnSpc>
                <a:spcPct val="100000"/>
              </a:lnSpc>
              <a:spcBef>
                <a:spcPts val="479"/>
              </a:spcBef>
            </a:pPr>
            <a:r>
              <a:rPr b="1" lang="it-IT" sz="2400" spc="-1" strike="noStrike">
                <a:solidFill>
                  <a:srgbClr val="000000"/>
                </a:solidFill>
                <a:latin typeface="Calibri"/>
              </a:rPr>
              <a:t>Fare clic per modificare stili del testo dello schema</a:t>
            </a:r>
            <a:endParaRPr b="0" lang="it-IT" sz="2400" spc="-1" strike="noStrike">
              <a:solidFill>
                <a:srgbClr val="000000"/>
              </a:solidFill>
              <a:latin typeface="Calibri"/>
            </a:endParaRPr>
          </a:p>
        </p:txBody>
      </p:sp>
      <p:sp>
        <p:nvSpPr>
          <p:cNvPr id="168" name="PlaceHolder 5"/>
          <p:cNvSpPr>
            <a:spLocks noGrp="1"/>
          </p:cNvSpPr>
          <p:nvPr>
            <p:ph type="body"/>
          </p:nvPr>
        </p:nvSpPr>
        <p:spPr>
          <a:xfrm>
            <a:off x="4645080" y="2174760"/>
            <a:ext cx="4041360" cy="3951000"/>
          </a:xfrm>
          <a:prstGeom prst="rect">
            <a:avLst/>
          </a:prstGeom>
        </p:spPr>
        <p:txBody>
          <a:bodyPr>
            <a:noAutofit/>
          </a:bodyPr>
          <a:p>
            <a:pPr marL="343080" indent="-342720">
              <a:lnSpc>
                <a:spcPct val="100000"/>
              </a:lnSpc>
              <a:spcBef>
                <a:spcPts val="479"/>
              </a:spcBef>
              <a:buClr>
                <a:srgbClr val="000000"/>
              </a:buClr>
              <a:buFont typeface="Arial"/>
              <a:buChar char="•"/>
            </a:pPr>
            <a:r>
              <a:rPr b="0" lang="it-IT" sz="2400" spc="-1" strike="noStrike">
                <a:solidFill>
                  <a:srgbClr val="000000"/>
                </a:solidFill>
                <a:latin typeface="Calibri"/>
              </a:rPr>
              <a:t>Fare clic per modificare stili del testo dello schema</a:t>
            </a:r>
            <a:endParaRPr b="0" lang="it-IT" sz="2400" spc="-1" strike="noStrike">
              <a:solidFill>
                <a:srgbClr val="000000"/>
              </a:solidFill>
              <a:latin typeface="Calibri"/>
            </a:endParaRPr>
          </a:p>
          <a:p>
            <a:pPr lvl="1" marL="743040" indent="-285480">
              <a:lnSpc>
                <a:spcPct val="100000"/>
              </a:lnSpc>
              <a:spcBef>
                <a:spcPts val="400"/>
              </a:spcBef>
              <a:buClr>
                <a:srgbClr val="000000"/>
              </a:buClr>
              <a:buFont typeface="Arial"/>
              <a:buChar char="–"/>
            </a:pPr>
            <a:r>
              <a:rPr b="0" lang="it-IT" sz="2000" spc="-1" strike="noStrike">
                <a:solidFill>
                  <a:srgbClr val="000000"/>
                </a:solidFill>
                <a:latin typeface="Calibri"/>
              </a:rPr>
              <a:t>Secondo livello</a:t>
            </a:r>
            <a:endParaRPr b="0" lang="it-IT" sz="2000" spc="-1" strike="noStrike">
              <a:solidFill>
                <a:srgbClr val="000000"/>
              </a:solidFill>
              <a:latin typeface="Calibri"/>
            </a:endParaRPr>
          </a:p>
          <a:p>
            <a:pPr lvl="2" marL="1143000" indent="-228240">
              <a:lnSpc>
                <a:spcPct val="100000"/>
              </a:lnSpc>
              <a:spcBef>
                <a:spcPts val="360"/>
              </a:spcBef>
              <a:buClr>
                <a:srgbClr val="000000"/>
              </a:buClr>
              <a:buFont typeface="Arial"/>
              <a:buChar char="•"/>
            </a:pPr>
            <a:r>
              <a:rPr b="0" lang="it-IT" sz="1800" spc="-1" strike="noStrike">
                <a:solidFill>
                  <a:srgbClr val="000000"/>
                </a:solidFill>
                <a:latin typeface="Calibri"/>
              </a:rPr>
              <a:t>Terzo livello</a:t>
            </a:r>
            <a:endParaRPr b="0" lang="it-IT" sz="1800" spc="-1" strike="noStrike">
              <a:solidFill>
                <a:srgbClr val="000000"/>
              </a:solidFill>
              <a:latin typeface="Calibri"/>
            </a:endParaRPr>
          </a:p>
          <a:p>
            <a:pPr lvl="3" marL="1600200" indent="-228240">
              <a:lnSpc>
                <a:spcPct val="100000"/>
              </a:lnSpc>
              <a:spcBef>
                <a:spcPts val="320"/>
              </a:spcBef>
              <a:buClr>
                <a:srgbClr val="000000"/>
              </a:buClr>
              <a:buFont typeface="Arial"/>
              <a:buChar char="–"/>
            </a:pPr>
            <a:r>
              <a:rPr b="0" lang="it-IT" sz="1600" spc="-1" strike="noStrike">
                <a:solidFill>
                  <a:srgbClr val="000000"/>
                </a:solidFill>
                <a:latin typeface="Calibri"/>
              </a:rPr>
              <a:t>Quarto livello</a:t>
            </a:r>
            <a:endParaRPr b="0" lang="it-IT" sz="1600" spc="-1" strike="noStrike">
              <a:solidFill>
                <a:srgbClr val="000000"/>
              </a:solidFill>
              <a:latin typeface="Calibri"/>
            </a:endParaRPr>
          </a:p>
          <a:p>
            <a:pPr lvl="4" marL="2057400" indent="-228240">
              <a:lnSpc>
                <a:spcPct val="100000"/>
              </a:lnSpc>
              <a:spcBef>
                <a:spcPts val="320"/>
              </a:spcBef>
              <a:buClr>
                <a:srgbClr val="000000"/>
              </a:buClr>
              <a:buFont typeface="Arial"/>
              <a:buChar char="»"/>
            </a:pPr>
            <a:r>
              <a:rPr b="0" lang="it-IT" sz="1600" spc="-1" strike="noStrike">
                <a:solidFill>
                  <a:srgbClr val="000000"/>
                </a:solidFill>
                <a:latin typeface="Calibri"/>
              </a:rPr>
              <a:t>Quinto livello</a:t>
            </a:r>
            <a:endParaRPr b="0" lang="it-IT" sz="1600" spc="-1" strike="noStrike">
              <a:solidFill>
                <a:srgbClr val="000000"/>
              </a:solidFill>
              <a:latin typeface="Calibri"/>
            </a:endParaRPr>
          </a:p>
        </p:txBody>
      </p:sp>
      <p:sp>
        <p:nvSpPr>
          <p:cNvPr id="169" name="PlaceHolder 6"/>
          <p:cNvSpPr>
            <a:spLocks noGrp="1"/>
          </p:cNvSpPr>
          <p:nvPr>
            <p:ph type="dt"/>
          </p:nvPr>
        </p:nvSpPr>
        <p:spPr>
          <a:xfrm>
            <a:off x="457200" y="6356520"/>
            <a:ext cx="2133360" cy="364680"/>
          </a:xfrm>
          <a:prstGeom prst="rect">
            <a:avLst/>
          </a:prstGeom>
        </p:spPr>
        <p:txBody>
          <a:bodyPr anchor="ctr">
            <a:noAutofit/>
          </a:bodyPr>
          <a:p>
            <a:pPr>
              <a:lnSpc>
                <a:spcPct val="100000"/>
              </a:lnSpc>
            </a:pPr>
            <a:fld id="{06A040D2-8F4F-4D20-B481-EA7948EBAF86}" type="datetime">
              <a:rPr b="0" lang="it-IT" sz="1200" spc="-1" strike="noStrike">
                <a:solidFill>
                  <a:srgbClr val="8b8b8b"/>
                </a:solidFill>
                <a:latin typeface="Calibri"/>
              </a:rPr>
              <a:t>11/10/21</a:t>
            </a:fld>
            <a:endParaRPr b="0" lang="it-IT" sz="1200" spc="-1" strike="noStrike">
              <a:latin typeface="Times New Roman"/>
            </a:endParaRPr>
          </a:p>
        </p:txBody>
      </p:sp>
      <p:sp>
        <p:nvSpPr>
          <p:cNvPr id="170" name="PlaceHolder 7"/>
          <p:cNvSpPr>
            <a:spLocks noGrp="1"/>
          </p:cNvSpPr>
          <p:nvPr>
            <p:ph type="ftr"/>
          </p:nvPr>
        </p:nvSpPr>
        <p:spPr>
          <a:xfrm>
            <a:off x="3124080" y="6356520"/>
            <a:ext cx="2895120" cy="364680"/>
          </a:xfrm>
          <a:prstGeom prst="rect">
            <a:avLst/>
          </a:prstGeom>
        </p:spPr>
        <p:txBody>
          <a:bodyPr anchor="ctr">
            <a:noAutofit/>
          </a:bodyPr>
          <a:p>
            <a:endParaRPr b="0" lang="it-IT" sz="2400" spc="-1" strike="noStrike">
              <a:latin typeface="Times New Roman"/>
            </a:endParaRPr>
          </a:p>
        </p:txBody>
      </p:sp>
      <p:sp>
        <p:nvSpPr>
          <p:cNvPr id="171" name="PlaceHolder 8"/>
          <p:cNvSpPr>
            <a:spLocks noGrp="1"/>
          </p:cNvSpPr>
          <p:nvPr>
            <p:ph type="sldNum"/>
          </p:nvPr>
        </p:nvSpPr>
        <p:spPr>
          <a:xfrm>
            <a:off x="6553080" y="6356520"/>
            <a:ext cx="2133360" cy="364680"/>
          </a:xfrm>
          <a:prstGeom prst="rect">
            <a:avLst/>
          </a:prstGeom>
        </p:spPr>
        <p:txBody>
          <a:bodyPr anchor="ctr">
            <a:noAutofit/>
          </a:bodyPr>
          <a:p>
            <a:pPr algn="r">
              <a:lnSpc>
                <a:spcPct val="100000"/>
              </a:lnSpc>
            </a:pPr>
            <a:fld id="{037ED4DF-1E07-4131-8628-192C0CFBBD58}" type="slidenum">
              <a:rPr b="0" lang="it-IT" sz="1200" spc="-1" strike="noStrike">
                <a:solidFill>
                  <a:srgbClr val="8b8b8b"/>
                </a:solidFill>
                <a:latin typeface="Calibri"/>
              </a:rPr>
              <a:t>&lt;numero&gt;</a:t>
            </a:fld>
            <a:endParaRPr b="0" lang="it-IT" sz="1200" spc="-1" strike="noStrike">
              <a:latin typeface="Times New Roman"/>
            </a:endParaRPr>
          </a:p>
        </p:txBody>
      </p:sp>
    </p:spTree>
  </p:cSld>
  <p:clrMap bg1="lt1" bg2="lt2" tx1="dk1" tx2="dk2" accent1="accent1" accent2="accent2" accent3="accent3" accent4="accent4" accent5="accent5" accent6="accent6" hlink="hlink" folHlink="folHlink"/>
  <p:sldLayoutIdLst>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 id="2147483712" r:id="rId13"/>
  </p:sldLayoutIdLst>
</p:sldMaster>
</file>

<file path=ppt/slideMasters/slideMaster6.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208" name="PlaceHolder 1"/>
          <p:cNvSpPr>
            <a:spLocks noGrp="1"/>
          </p:cNvSpPr>
          <p:nvPr>
            <p:ph type="title"/>
          </p:nvPr>
        </p:nvSpPr>
        <p:spPr>
          <a:xfrm>
            <a:off x="457200" y="274680"/>
            <a:ext cx="8229240" cy="1142640"/>
          </a:xfrm>
          <a:prstGeom prst="rect">
            <a:avLst/>
          </a:prstGeom>
        </p:spPr>
        <p:txBody>
          <a:bodyPr anchor="ctr">
            <a:noAutofit/>
          </a:bodyPr>
          <a:p>
            <a:pPr algn="ctr">
              <a:lnSpc>
                <a:spcPct val="100000"/>
              </a:lnSpc>
            </a:pPr>
            <a:r>
              <a:rPr b="0" lang="it-IT" sz="4400" spc="-1" strike="noStrike">
                <a:solidFill>
                  <a:srgbClr val="000000"/>
                </a:solidFill>
                <a:latin typeface="Calibri"/>
              </a:rPr>
              <a:t>Fare clic per modificare lo stile del titolo</a:t>
            </a:r>
            <a:endParaRPr b="0" lang="it-IT" sz="4400" spc="-1" strike="noStrike">
              <a:solidFill>
                <a:srgbClr val="000000"/>
              </a:solidFill>
              <a:latin typeface="Calibri"/>
            </a:endParaRPr>
          </a:p>
        </p:txBody>
      </p:sp>
      <p:sp>
        <p:nvSpPr>
          <p:cNvPr id="209" name="PlaceHolder 2"/>
          <p:cNvSpPr>
            <a:spLocks noGrp="1"/>
          </p:cNvSpPr>
          <p:nvPr>
            <p:ph type="body"/>
          </p:nvPr>
        </p:nvSpPr>
        <p:spPr>
          <a:xfrm>
            <a:off x="457200" y="1600200"/>
            <a:ext cx="4038120" cy="4525560"/>
          </a:xfrm>
          <a:prstGeom prst="rect">
            <a:avLst/>
          </a:prstGeom>
        </p:spPr>
        <p:txBody>
          <a:bodyPr>
            <a:noAutofit/>
          </a:bodyPr>
          <a:p>
            <a:pPr marL="343080" indent="-342720">
              <a:lnSpc>
                <a:spcPct val="100000"/>
              </a:lnSpc>
              <a:spcBef>
                <a:spcPts val="561"/>
              </a:spcBef>
              <a:buClr>
                <a:srgbClr val="000000"/>
              </a:buClr>
              <a:buFont typeface="Arial"/>
              <a:buChar char="•"/>
            </a:pPr>
            <a:r>
              <a:rPr b="0" lang="it-IT" sz="2800" spc="-1" strike="noStrike">
                <a:solidFill>
                  <a:srgbClr val="000000"/>
                </a:solidFill>
                <a:latin typeface="Calibri"/>
              </a:rPr>
              <a:t>Fare clic per modificare stili del testo dello schema</a:t>
            </a:r>
            <a:endParaRPr b="0" lang="it-IT" sz="2800" spc="-1" strike="noStrike">
              <a:solidFill>
                <a:srgbClr val="000000"/>
              </a:solidFill>
              <a:latin typeface="Calibri"/>
            </a:endParaRPr>
          </a:p>
          <a:p>
            <a:pPr lvl="1" marL="743040" indent="-285480">
              <a:lnSpc>
                <a:spcPct val="100000"/>
              </a:lnSpc>
              <a:spcBef>
                <a:spcPts val="479"/>
              </a:spcBef>
              <a:buClr>
                <a:srgbClr val="000000"/>
              </a:buClr>
              <a:buFont typeface="Arial"/>
              <a:buChar char="–"/>
            </a:pPr>
            <a:r>
              <a:rPr b="0" lang="it-IT" sz="2400" spc="-1" strike="noStrike">
                <a:solidFill>
                  <a:srgbClr val="000000"/>
                </a:solidFill>
                <a:latin typeface="Calibri"/>
              </a:rPr>
              <a:t>Secondo livello</a:t>
            </a:r>
            <a:endParaRPr b="0" lang="it-IT" sz="2400" spc="-1" strike="noStrike">
              <a:solidFill>
                <a:srgbClr val="000000"/>
              </a:solidFill>
              <a:latin typeface="Calibri"/>
            </a:endParaRPr>
          </a:p>
          <a:p>
            <a:pPr lvl="2" marL="1143000" indent="-228240">
              <a:lnSpc>
                <a:spcPct val="100000"/>
              </a:lnSpc>
              <a:spcBef>
                <a:spcPts val="400"/>
              </a:spcBef>
              <a:buClr>
                <a:srgbClr val="000000"/>
              </a:buClr>
              <a:buFont typeface="Arial"/>
              <a:buChar char="•"/>
            </a:pPr>
            <a:r>
              <a:rPr b="0" lang="it-IT" sz="2000" spc="-1" strike="noStrike">
                <a:solidFill>
                  <a:srgbClr val="000000"/>
                </a:solidFill>
                <a:latin typeface="Calibri"/>
              </a:rPr>
              <a:t>Terzo livello</a:t>
            </a:r>
            <a:endParaRPr b="0" lang="it-IT" sz="2000" spc="-1" strike="noStrike">
              <a:solidFill>
                <a:srgbClr val="000000"/>
              </a:solidFill>
              <a:latin typeface="Calibri"/>
            </a:endParaRPr>
          </a:p>
          <a:p>
            <a:pPr lvl="3" marL="1600200" indent="-228240">
              <a:lnSpc>
                <a:spcPct val="100000"/>
              </a:lnSpc>
              <a:spcBef>
                <a:spcPts val="360"/>
              </a:spcBef>
              <a:buClr>
                <a:srgbClr val="000000"/>
              </a:buClr>
              <a:buFont typeface="Arial"/>
              <a:buChar char="–"/>
            </a:pPr>
            <a:r>
              <a:rPr b="0" lang="it-IT" sz="1800" spc="-1" strike="noStrike">
                <a:solidFill>
                  <a:srgbClr val="000000"/>
                </a:solidFill>
                <a:latin typeface="Calibri"/>
              </a:rPr>
              <a:t>Quarto livello</a:t>
            </a:r>
            <a:endParaRPr b="0" lang="it-IT" sz="1800" spc="-1" strike="noStrike">
              <a:solidFill>
                <a:srgbClr val="000000"/>
              </a:solidFill>
              <a:latin typeface="Calibri"/>
            </a:endParaRPr>
          </a:p>
          <a:p>
            <a:pPr lvl="4" marL="2057400" indent="-228240">
              <a:lnSpc>
                <a:spcPct val="100000"/>
              </a:lnSpc>
              <a:spcBef>
                <a:spcPts val="360"/>
              </a:spcBef>
              <a:buClr>
                <a:srgbClr val="000000"/>
              </a:buClr>
              <a:buFont typeface="Arial"/>
              <a:buChar char="»"/>
            </a:pPr>
            <a:r>
              <a:rPr b="0" lang="it-IT" sz="1800" spc="-1" strike="noStrike">
                <a:solidFill>
                  <a:srgbClr val="000000"/>
                </a:solidFill>
                <a:latin typeface="Calibri"/>
              </a:rPr>
              <a:t>Quinto livello</a:t>
            </a:r>
            <a:endParaRPr b="0" lang="it-IT" sz="1800" spc="-1" strike="noStrike">
              <a:solidFill>
                <a:srgbClr val="000000"/>
              </a:solidFill>
              <a:latin typeface="Calibri"/>
            </a:endParaRPr>
          </a:p>
        </p:txBody>
      </p:sp>
      <p:sp>
        <p:nvSpPr>
          <p:cNvPr id="210" name="PlaceHolder 3"/>
          <p:cNvSpPr>
            <a:spLocks noGrp="1"/>
          </p:cNvSpPr>
          <p:nvPr>
            <p:ph type="body"/>
          </p:nvPr>
        </p:nvSpPr>
        <p:spPr>
          <a:xfrm>
            <a:off x="4648320" y="1600200"/>
            <a:ext cx="4038120" cy="4525560"/>
          </a:xfrm>
          <a:prstGeom prst="rect">
            <a:avLst/>
          </a:prstGeom>
        </p:spPr>
        <p:txBody>
          <a:bodyPr>
            <a:noAutofit/>
          </a:bodyPr>
          <a:p>
            <a:pPr marL="343080" indent="-342720">
              <a:lnSpc>
                <a:spcPct val="100000"/>
              </a:lnSpc>
              <a:spcBef>
                <a:spcPts val="561"/>
              </a:spcBef>
              <a:buClr>
                <a:srgbClr val="000000"/>
              </a:buClr>
              <a:buFont typeface="Arial"/>
              <a:buChar char="•"/>
            </a:pPr>
            <a:r>
              <a:rPr b="0" lang="it-IT" sz="2800" spc="-1" strike="noStrike">
                <a:solidFill>
                  <a:srgbClr val="000000"/>
                </a:solidFill>
                <a:latin typeface="Calibri"/>
              </a:rPr>
              <a:t>Fare clic per modificare stili del testo dello schema</a:t>
            </a:r>
            <a:endParaRPr b="0" lang="it-IT" sz="2800" spc="-1" strike="noStrike">
              <a:solidFill>
                <a:srgbClr val="000000"/>
              </a:solidFill>
              <a:latin typeface="Calibri"/>
            </a:endParaRPr>
          </a:p>
          <a:p>
            <a:pPr lvl="1" marL="743040" indent="-285480">
              <a:lnSpc>
                <a:spcPct val="100000"/>
              </a:lnSpc>
              <a:spcBef>
                <a:spcPts val="479"/>
              </a:spcBef>
              <a:buClr>
                <a:srgbClr val="000000"/>
              </a:buClr>
              <a:buFont typeface="Arial"/>
              <a:buChar char="–"/>
            </a:pPr>
            <a:r>
              <a:rPr b="0" lang="it-IT" sz="2400" spc="-1" strike="noStrike">
                <a:solidFill>
                  <a:srgbClr val="000000"/>
                </a:solidFill>
                <a:latin typeface="Calibri"/>
              </a:rPr>
              <a:t>Secondo livello</a:t>
            </a:r>
            <a:endParaRPr b="0" lang="it-IT" sz="2400" spc="-1" strike="noStrike">
              <a:solidFill>
                <a:srgbClr val="000000"/>
              </a:solidFill>
              <a:latin typeface="Calibri"/>
            </a:endParaRPr>
          </a:p>
          <a:p>
            <a:pPr lvl="2" marL="1143000" indent="-228240">
              <a:lnSpc>
                <a:spcPct val="100000"/>
              </a:lnSpc>
              <a:spcBef>
                <a:spcPts val="400"/>
              </a:spcBef>
              <a:buClr>
                <a:srgbClr val="000000"/>
              </a:buClr>
              <a:buFont typeface="Arial"/>
              <a:buChar char="•"/>
            </a:pPr>
            <a:r>
              <a:rPr b="0" lang="it-IT" sz="2000" spc="-1" strike="noStrike">
                <a:solidFill>
                  <a:srgbClr val="000000"/>
                </a:solidFill>
                <a:latin typeface="Calibri"/>
              </a:rPr>
              <a:t>Terzo livello</a:t>
            </a:r>
            <a:endParaRPr b="0" lang="it-IT" sz="2000" spc="-1" strike="noStrike">
              <a:solidFill>
                <a:srgbClr val="000000"/>
              </a:solidFill>
              <a:latin typeface="Calibri"/>
            </a:endParaRPr>
          </a:p>
          <a:p>
            <a:pPr lvl="3" marL="1600200" indent="-228240">
              <a:lnSpc>
                <a:spcPct val="100000"/>
              </a:lnSpc>
              <a:spcBef>
                <a:spcPts val="360"/>
              </a:spcBef>
              <a:buClr>
                <a:srgbClr val="000000"/>
              </a:buClr>
              <a:buFont typeface="Arial"/>
              <a:buChar char="–"/>
            </a:pPr>
            <a:r>
              <a:rPr b="0" lang="it-IT" sz="1800" spc="-1" strike="noStrike">
                <a:solidFill>
                  <a:srgbClr val="000000"/>
                </a:solidFill>
                <a:latin typeface="Calibri"/>
              </a:rPr>
              <a:t>Quarto livello</a:t>
            </a:r>
            <a:endParaRPr b="0" lang="it-IT" sz="1800" spc="-1" strike="noStrike">
              <a:solidFill>
                <a:srgbClr val="000000"/>
              </a:solidFill>
              <a:latin typeface="Calibri"/>
            </a:endParaRPr>
          </a:p>
          <a:p>
            <a:pPr lvl="4" marL="2057400" indent="-228240">
              <a:lnSpc>
                <a:spcPct val="100000"/>
              </a:lnSpc>
              <a:spcBef>
                <a:spcPts val="360"/>
              </a:spcBef>
              <a:buClr>
                <a:srgbClr val="000000"/>
              </a:buClr>
              <a:buFont typeface="Arial"/>
              <a:buChar char="»"/>
            </a:pPr>
            <a:r>
              <a:rPr b="0" lang="it-IT" sz="1800" spc="-1" strike="noStrike">
                <a:solidFill>
                  <a:srgbClr val="000000"/>
                </a:solidFill>
                <a:latin typeface="Calibri"/>
              </a:rPr>
              <a:t>Quinto livello</a:t>
            </a:r>
            <a:endParaRPr b="0" lang="it-IT" sz="1800" spc="-1" strike="noStrike">
              <a:solidFill>
                <a:srgbClr val="000000"/>
              </a:solidFill>
              <a:latin typeface="Calibri"/>
            </a:endParaRPr>
          </a:p>
        </p:txBody>
      </p:sp>
      <p:sp>
        <p:nvSpPr>
          <p:cNvPr id="211" name="PlaceHolder 4"/>
          <p:cNvSpPr>
            <a:spLocks noGrp="1"/>
          </p:cNvSpPr>
          <p:nvPr>
            <p:ph type="dt"/>
          </p:nvPr>
        </p:nvSpPr>
        <p:spPr>
          <a:xfrm>
            <a:off x="457200" y="6356520"/>
            <a:ext cx="2133360" cy="364680"/>
          </a:xfrm>
          <a:prstGeom prst="rect">
            <a:avLst/>
          </a:prstGeom>
        </p:spPr>
        <p:txBody>
          <a:bodyPr anchor="ctr">
            <a:noAutofit/>
          </a:bodyPr>
          <a:p>
            <a:pPr>
              <a:lnSpc>
                <a:spcPct val="100000"/>
              </a:lnSpc>
            </a:pPr>
            <a:fld id="{DBC6AA22-219F-46E7-B1AE-20B705FD4E19}" type="datetime">
              <a:rPr b="0" lang="it-IT" sz="1200" spc="-1" strike="noStrike">
                <a:solidFill>
                  <a:srgbClr val="8b8b8b"/>
                </a:solidFill>
                <a:latin typeface="Calibri"/>
              </a:rPr>
              <a:t>11/10/21</a:t>
            </a:fld>
            <a:endParaRPr b="0" lang="it-IT" sz="1200" spc="-1" strike="noStrike">
              <a:latin typeface="Times New Roman"/>
            </a:endParaRPr>
          </a:p>
        </p:txBody>
      </p:sp>
      <p:sp>
        <p:nvSpPr>
          <p:cNvPr id="212" name="PlaceHolder 5"/>
          <p:cNvSpPr>
            <a:spLocks noGrp="1"/>
          </p:cNvSpPr>
          <p:nvPr>
            <p:ph type="ftr"/>
          </p:nvPr>
        </p:nvSpPr>
        <p:spPr>
          <a:xfrm>
            <a:off x="3124080" y="6356520"/>
            <a:ext cx="2895120" cy="364680"/>
          </a:xfrm>
          <a:prstGeom prst="rect">
            <a:avLst/>
          </a:prstGeom>
        </p:spPr>
        <p:txBody>
          <a:bodyPr anchor="ctr">
            <a:noAutofit/>
          </a:bodyPr>
          <a:p>
            <a:endParaRPr b="0" lang="it-IT" sz="2400" spc="-1" strike="noStrike">
              <a:latin typeface="Times New Roman"/>
            </a:endParaRPr>
          </a:p>
        </p:txBody>
      </p:sp>
      <p:sp>
        <p:nvSpPr>
          <p:cNvPr id="213" name="PlaceHolder 6"/>
          <p:cNvSpPr>
            <a:spLocks noGrp="1"/>
          </p:cNvSpPr>
          <p:nvPr>
            <p:ph type="sldNum"/>
          </p:nvPr>
        </p:nvSpPr>
        <p:spPr>
          <a:xfrm>
            <a:off x="6553080" y="6356520"/>
            <a:ext cx="2133360" cy="364680"/>
          </a:xfrm>
          <a:prstGeom prst="rect">
            <a:avLst/>
          </a:prstGeom>
        </p:spPr>
        <p:txBody>
          <a:bodyPr anchor="ctr">
            <a:noAutofit/>
          </a:bodyPr>
          <a:p>
            <a:pPr algn="r">
              <a:lnSpc>
                <a:spcPct val="100000"/>
              </a:lnSpc>
            </a:pPr>
            <a:fld id="{C77425D0-E2A1-41C4-871E-745E6DF8F9BF}" type="slidenum">
              <a:rPr b="0" lang="it-IT" sz="1200" spc="-1" strike="noStrike">
                <a:solidFill>
                  <a:srgbClr val="8b8b8b"/>
                </a:solidFill>
                <a:latin typeface="Calibri"/>
              </a:rPr>
              <a:t>&lt;numero&gt;</a:t>
            </a:fld>
            <a:endParaRPr b="0" lang="it-IT" sz="1200" spc="-1" strike="noStrike">
              <a:latin typeface="Times New Roman"/>
            </a:endParaRPr>
          </a:p>
        </p:txBody>
      </p:sp>
    </p:spTree>
  </p:cSld>
  <p:clrMap bg1="lt1" bg2="lt2" tx1="dk1" tx2="dk2" accent1="accent1" accent2="accent2" accent3="accent3" accent4="accent4" accent5="accent5" accent6="accent6" hlink="hlink" folHlink="folHlink"/>
  <p:sldLayoutIdLst>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 id="2147483725" r:id="rId13"/>
  </p:sldLayoutIdLst>
</p:sldMaster>
</file>

<file path=ppt/slideMasters/slideMaster7.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250" name="PlaceHolder 1"/>
          <p:cNvSpPr>
            <a:spLocks noGrp="1"/>
          </p:cNvSpPr>
          <p:nvPr>
            <p:ph type="title"/>
          </p:nvPr>
        </p:nvSpPr>
        <p:spPr>
          <a:xfrm>
            <a:off x="457200" y="274680"/>
            <a:ext cx="8229240" cy="1142640"/>
          </a:xfrm>
          <a:prstGeom prst="rect">
            <a:avLst/>
          </a:prstGeom>
        </p:spPr>
        <p:txBody>
          <a:bodyPr anchor="ctr">
            <a:noAutofit/>
          </a:bodyPr>
          <a:p>
            <a:pPr algn="ctr">
              <a:lnSpc>
                <a:spcPct val="100000"/>
              </a:lnSpc>
            </a:pPr>
            <a:r>
              <a:rPr b="0" lang="it-IT" sz="4400" spc="-1" strike="noStrike">
                <a:solidFill>
                  <a:srgbClr val="000000"/>
                </a:solidFill>
                <a:latin typeface="Calibri"/>
              </a:rPr>
              <a:t>Fare clic per modificare lo stile del titolo</a:t>
            </a:r>
            <a:endParaRPr b="0" lang="it-IT" sz="4400" spc="-1" strike="noStrike">
              <a:solidFill>
                <a:srgbClr val="000000"/>
              </a:solidFill>
              <a:latin typeface="Calibri"/>
            </a:endParaRPr>
          </a:p>
        </p:txBody>
      </p:sp>
      <p:sp>
        <p:nvSpPr>
          <p:cNvPr id="251" name="PlaceHolder 2"/>
          <p:cNvSpPr>
            <a:spLocks noGrp="1"/>
          </p:cNvSpPr>
          <p:nvPr>
            <p:ph type="dt"/>
          </p:nvPr>
        </p:nvSpPr>
        <p:spPr>
          <a:xfrm>
            <a:off x="457200" y="6356520"/>
            <a:ext cx="2133360" cy="364680"/>
          </a:xfrm>
          <a:prstGeom prst="rect">
            <a:avLst/>
          </a:prstGeom>
        </p:spPr>
        <p:txBody>
          <a:bodyPr anchor="ctr">
            <a:noAutofit/>
          </a:bodyPr>
          <a:p>
            <a:pPr>
              <a:lnSpc>
                <a:spcPct val="100000"/>
              </a:lnSpc>
            </a:pPr>
            <a:fld id="{F1C5B525-EA7F-45FA-A358-3E9BF61C2707}" type="datetime">
              <a:rPr b="0" lang="it-IT" sz="1200" spc="-1" strike="noStrike">
                <a:solidFill>
                  <a:srgbClr val="8b8b8b"/>
                </a:solidFill>
                <a:latin typeface="Calibri"/>
              </a:rPr>
              <a:t>11/10/21</a:t>
            </a:fld>
            <a:endParaRPr b="0" lang="it-IT" sz="1200" spc="-1" strike="noStrike">
              <a:latin typeface="Times New Roman"/>
            </a:endParaRPr>
          </a:p>
        </p:txBody>
      </p:sp>
      <p:sp>
        <p:nvSpPr>
          <p:cNvPr id="252" name="PlaceHolder 3"/>
          <p:cNvSpPr>
            <a:spLocks noGrp="1"/>
          </p:cNvSpPr>
          <p:nvPr>
            <p:ph type="ftr"/>
          </p:nvPr>
        </p:nvSpPr>
        <p:spPr>
          <a:xfrm>
            <a:off x="3124080" y="6356520"/>
            <a:ext cx="2895120" cy="364680"/>
          </a:xfrm>
          <a:prstGeom prst="rect">
            <a:avLst/>
          </a:prstGeom>
        </p:spPr>
        <p:txBody>
          <a:bodyPr anchor="ctr">
            <a:noAutofit/>
          </a:bodyPr>
          <a:p>
            <a:endParaRPr b="0" lang="it-IT" sz="2400" spc="-1" strike="noStrike">
              <a:latin typeface="Times New Roman"/>
            </a:endParaRPr>
          </a:p>
        </p:txBody>
      </p:sp>
      <p:sp>
        <p:nvSpPr>
          <p:cNvPr id="253" name="PlaceHolder 4"/>
          <p:cNvSpPr>
            <a:spLocks noGrp="1"/>
          </p:cNvSpPr>
          <p:nvPr>
            <p:ph type="sldNum"/>
          </p:nvPr>
        </p:nvSpPr>
        <p:spPr>
          <a:xfrm>
            <a:off x="6553080" y="6356520"/>
            <a:ext cx="2133360" cy="364680"/>
          </a:xfrm>
          <a:prstGeom prst="rect">
            <a:avLst/>
          </a:prstGeom>
        </p:spPr>
        <p:txBody>
          <a:bodyPr anchor="ctr">
            <a:noAutofit/>
          </a:bodyPr>
          <a:p>
            <a:pPr algn="r">
              <a:lnSpc>
                <a:spcPct val="100000"/>
              </a:lnSpc>
            </a:pPr>
            <a:fld id="{F81E9743-A8BA-43E5-9BD0-F24063EF7FD7}" type="slidenum">
              <a:rPr b="0" lang="it-IT" sz="1200" spc="-1" strike="noStrike">
                <a:solidFill>
                  <a:srgbClr val="8b8b8b"/>
                </a:solidFill>
                <a:latin typeface="Calibri"/>
              </a:rPr>
              <a:t>&lt;numero&gt;</a:t>
            </a:fld>
            <a:endParaRPr b="0" lang="it-IT" sz="1200" spc="-1" strike="noStrike">
              <a:latin typeface="Times New Roman"/>
            </a:endParaRPr>
          </a:p>
        </p:txBody>
      </p:sp>
      <p:sp>
        <p:nvSpPr>
          <p:cNvPr id="254" name="PlaceHolder 5"/>
          <p:cNvSpPr>
            <a:spLocks noGrp="1"/>
          </p:cNvSpPr>
          <p:nvPr>
            <p:ph type="body"/>
          </p:nvPr>
        </p:nvSpPr>
        <p:spPr>
          <a:xfrm>
            <a:off x="457200" y="1604520"/>
            <a:ext cx="8229240" cy="397728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it-IT" sz="3200" spc="-1" strike="noStrike">
                <a:solidFill>
                  <a:srgbClr val="000000"/>
                </a:solidFill>
                <a:latin typeface="Calibri"/>
              </a:rPr>
              <a:t>Fai clic per modificare il formato del testo della struttura</a:t>
            </a:r>
            <a:endParaRPr b="0" lang="it-IT" sz="3200" spc="-1" strike="noStrike">
              <a:solidFill>
                <a:srgbClr val="000000"/>
              </a:solidFill>
              <a:latin typeface="Calibri"/>
            </a:endParaRPr>
          </a:p>
          <a:p>
            <a:pPr lvl="1" marL="864000" indent="-324000">
              <a:spcBef>
                <a:spcPts val="1134"/>
              </a:spcBef>
              <a:buClr>
                <a:srgbClr val="000000"/>
              </a:buClr>
              <a:buSzPct val="75000"/>
              <a:buFont typeface="Symbol" charset="2"/>
              <a:buChar char=""/>
            </a:pPr>
            <a:r>
              <a:rPr b="0" lang="it-IT" sz="2400" spc="-1" strike="noStrike">
                <a:solidFill>
                  <a:srgbClr val="000000"/>
                </a:solidFill>
                <a:latin typeface="Calibri"/>
              </a:rPr>
              <a:t>Secondo livello struttura</a:t>
            </a:r>
            <a:endParaRPr b="0" lang="it-IT" sz="2400" spc="-1" strike="noStrike">
              <a:solidFill>
                <a:srgbClr val="000000"/>
              </a:solidFill>
              <a:latin typeface="Calibri"/>
            </a:endParaRPr>
          </a:p>
          <a:p>
            <a:pPr lvl="2" marL="1296000" indent="-288000">
              <a:spcBef>
                <a:spcPts val="850"/>
              </a:spcBef>
              <a:buClr>
                <a:srgbClr val="000000"/>
              </a:buClr>
              <a:buSzPct val="45000"/>
              <a:buFont typeface="Wingdings" charset="2"/>
              <a:buChar char=""/>
            </a:pPr>
            <a:r>
              <a:rPr b="0" lang="it-IT" sz="2000" spc="-1" strike="noStrike">
                <a:solidFill>
                  <a:srgbClr val="000000"/>
                </a:solidFill>
                <a:latin typeface="Calibri"/>
              </a:rPr>
              <a:t>Terzo livello struttura</a:t>
            </a:r>
            <a:endParaRPr b="0" lang="it-IT" sz="2000" spc="-1" strike="noStrike">
              <a:solidFill>
                <a:srgbClr val="000000"/>
              </a:solidFill>
              <a:latin typeface="Calibri"/>
            </a:endParaRPr>
          </a:p>
          <a:p>
            <a:pPr lvl="3" marL="1728000" indent="-216000">
              <a:spcBef>
                <a:spcPts val="567"/>
              </a:spcBef>
              <a:buClr>
                <a:srgbClr val="000000"/>
              </a:buClr>
              <a:buSzPct val="75000"/>
              <a:buFont typeface="Symbol" charset="2"/>
              <a:buChar char=""/>
            </a:pPr>
            <a:r>
              <a:rPr b="0" lang="it-IT" sz="2000" spc="-1" strike="noStrike">
                <a:solidFill>
                  <a:srgbClr val="000000"/>
                </a:solidFill>
                <a:latin typeface="Calibri"/>
              </a:rPr>
              <a:t>Quarto livello struttura</a:t>
            </a:r>
            <a:endParaRPr b="0" lang="it-IT" sz="2000" spc="-1" strike="noStrike">
              <a:solidFill>
                <a:srgbClr val="000000"/>
              </a:solidFill>
              <a:latin typeface="Calibri"/>
            </a:endParaRPr>
          </a:p>
          <a:p>
            <a:pPr lvl="4" marL="2160000" indent="-216000">
              <a:spcBef>
                <a:spcPts val="283"/>
              </a:spcBef>
              <a:buClr>
                <a:srgbClr val="000000"/>
              </a:buClr>
              <a:buSzPct val="45000"/>
              <a:buFont typeface="Wingdings" charset="2"/>
              <a:buChar char=""/>
            </a:pPr>
            <a:r>
              <a:rPr b="0" lang="it-IT" sz="2000" spc="-1" strike="noStrike">
                <a:solidFill>
                  <a:srgbClr val="000000"/>
                </a:solidFill>
                <a:latin typeface="Calibri"/>
              </a:rPr>
              <a:t>Quinto livello struttura</a:t>
            </a:r>
            <a:endParaRPr b="0" lang="it-IT" sz="2000" spc="-1" strike="noStrike">
              <a:solidFill>
                <a:srgbClr val="000000"/>
              </a:solidFill>
              <a:latin typeface="Calibri"/>
            </a:endParaRPr>
          </a:p>
          <a:p>
            <a:pPr lvl="5" marL="2592000" indent="-216000">
              <a:spcBef>
                <a:spcPts val="283"/>
              </a:spcBef>
              <a:buClr>
                <a:srgbClr val="000000"/>
              </a:buClr>
              <a:buSzPct val="45000"/>
              <a:buFont typeface="Wingdings" charset="2"/>
              <a:buChar char=""/>
            </a:pPr>
            <a:r>
              <a:rPr b="0" lang="it-IT" sz="2000" spc="-1" strike="noStrike">
                <a:solidFill>
                  <a:srgbClr val="000000"/>
                </a:solidFill>
                <a:latin typeface="Calibri"/>
              </a:rPr>
              <a:t>Sesto livello struttura</a:t>
            </a:r>
            <a:endParaRPr b="0" lang="it-IT" sz="2000" spc="-1" strike="noStrike">
              <a:solidFill>
                <a:srgbClr val="000000"/>
              </a:solidFill>
              <a:latin typeface="Calibri"/>
            </a:endParaRPr>
          </a:p>
          <a:p>
            <a:pPr lvl="6" marL="3024000" indent="-216000">
              <a:spcBef>
                <a:spcPts val="283"/>
              </a:spcBef>
              <a:buClr>
                <a:srgbClr val="000000"/>
              </a:buClr>
              <a:buSzPct val="45000"/>
              <a:buFont typeface="Wingdings" charset="2"/>
              <a:buChar char=""/>
            </a:pPr>
            <a:r>
              <a:rPr b="0" lang="it-IT" sz="2000" spc="-1" strike="noStrike">
                <a:solidFill>
                  <a:srgbClr val="000000"/>
                </a:solidFill>
                <a:latin typeface="Calibri"/>
              </a:rPr>
              <a:t>Settimo livello struttura</a:t>
            </a:r>
            <a:endParaRPr b="0" lang="it-IT" sz="2000" spc="-1" strike="noStrike">
              <a:solidFill>
                <a:srgbClr val="000000"/>
              </a:solidFill>
              <a:latin typeface="Calibri"/>
            </a:endParaRPr>
          </a:p>
        </p:txBody>
      </p:sp>
    </p:spTree>
  </p:cSld>
  <p:clrMap bg1="lt1" bg2="lt2" tx1="dk1" tx2="dk2" accent1="accent1" accent2="accent2" accent3="accent3" accent4="accent4" accent5="accent5" accent6="accent6" hlink="hlink" folHlink="folHlink"/>
  <p:sldLayoutIdLst>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 id="2147483738"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1.jpeg"/><Relationship Id="rId2" Type="http://schemas.openxmlformats.org/officeDocument/2006/relationships/slideLayout" Target="../slideLayouts/slideLayout2.xml"/>
</Relationships>
</file>

<file path=ppt/slides/_rels/slide10.xml.rels><?xml version="1.0" encoding="UTF-8"?>
<Relationships xmlns="http://schemas.openxmlformats.org/package/2006/relationships"><Relationship Id="rId1" Type="http://schemas.openxmlformats.org/officeDocument/2006/relationships/slideLayout" Target="../slideLayouts/slideLayout2.xml"/>
</Relationships>
</file>

<file path=ppt/slides/_rels/slide100.xml.rels><?xml version="1.0" encoding="UTF-8"?>
<Relationships xmlns="http://schemas.openxmlformats.org/package/2006/relationships"><Relationship Id="rId1" Type="http://schemas.openxmlformats.org/officeDocument/2006/relationships/image" Target="../media/image104.png"/><Relationship Id="rId2" Type="http://schemas.openxmlformats.org/officeDocument/2006/relationships/slideLayout" Target="../slideLayouts/slideLayout25.xml"/>
</Relationships>
</file>

<file path=ppt/slides/_rels/slide101.xml.rels><?xml version="1.0" encoding="UTF-8"?>
<Relationships xmlns="http://schemas.openxmlformats.org/package/2006/relationships"><Relationship Id="rId1" Type="http://schemas.openxmlformats.org/officeDocument/2006/relationships/image" Target="../media/image105.png"/><Relationship Id="rId2" Type="http://schemas.openxmlformats.org/officeDocument/2006/relationships/slideLayout" Target="../slideLayouts/slideLayout25.xml"/>
</Relationships>
</file>

<file path=ppt/slides/_rels/slide102.xml.rels><?xml version="1.0" encoding="UTF-8"?>
<Relationships xmlns="http://schemas.openxmlformats.org/package/2006/relationships"><Relationship Id="rId1" Type="http://schemas.openxmlformats.org/officeDocument/2006/relationships/image" Target="../media/image106.jpeg"/><Relationship Id="rId2" Type="http://schemas.openxmlformats.org/officeDocument/2006/relationships/image" Target="../media/image107.jpeg"/><Relationship Id="rId3" Type="http://schemas.openxmlformats.org/officeDocument/2006/relationships/slideLayout" Target="../slideLayouts/slideLayout2.xml"/>
</Relationships>
</file>

<file path=ppt/slides/_rels/slide103.xml.rels><?xml version="1.0" encoding="UTF-8"?>
<Relationships xmlns="http://schemas.openxmlformats.org/package/2006/relationships"><Relationship Id="rId1" Type="http://schemas.openxmlformats.org/officeDocument/2006/relationships/image" Target="../media/image108.jpeg"/><Relationship Id="rId2" Type="http://schemas.openxmlformats.org/officeDocument/2006/relationships/slideLayout" Target="../slideLayouts/slideLayout25.xml"/>
</Relationships>
</file>

<file path=ppt/slides/_rels/slide104.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105.xml.rels><?xml version="1.0" encoding="UTF-8"?>
<Relationships xmlns="http://schemas.openxmlformats.org/package/2006/relationships"><Relationship Id="rId1" Type="http://schemas.openxmlformats.org/officeDocument/2006/relationships/image" Target="../media/image109.jpeg"/><Relationship Id="rId2" Type="http://schemas.openxmlformats.org/officeDocument/2006/relationships/slideLayout" Target="../slideLayouts/slideLayout25.xml"/>
</Relationships>
</file>

<file path=ppt/slides/_rels/slide106.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107.xml.rels><?xml version="1.0" encoding="UTF-8"?>
<Relationships xmlns="http://schemas.openxmlformats.org/package/2006/relationships"><Relationship Id="rId1" Type="http://schemas.openxmlformats.org/officeDocument/2006/relationships/image" Target="../media/image110.png"/><Relationship Id="rId2" Type="http://schemas.openxmlformats.org/officeDocument/2006/relationships/slideLayout" Target="../slideLayouts/slideLayout25.xml"/>
</Relationships>
</file>

<file path=ppt/slides/_rels/slide108.xml.rels><?xml version="1.0" encoding="UTF-8"?>
<Relationships xmlns="http://schemas.openxmlformats.org/package/2006/relationships"><Relationship Id="rId1" Type="http://schemas.openxmlformats.org/officeDocument/2006/relationships/image" Target="../media/image111.jpeg"/><Relationship Id="rId2" Type="http://schemas.openxmlformats.org/officeDocument/2006/relationships/slideLayout" Target="../slideLayouts/slideLayout25.xml"/>
</Relationships>
</file>

<file path=ppt/slides/_rels/slide109.xml.rels><?xml version="1.0" encoding="UTF-8"?>
<Relationships xmlns="http://schemas.openxmlformats.org/package/2006/relationships"><Relationship Id="rId1" Type="http://schemas.openxmlformats.org/officeDocument/2006/relationships/image" Target="../media/image112.jpeg"/><Relationship Id="rId2" Type="http://schemas.openxmlformats.org/officeDocument/2006/relationships/image" Target="../media/image113.jpeg"/><Relationship Id="rId3" Type="http://schemas.openxmlformats.org/officeDocument/2006/relationships/slideLayout" Target="../slideLayouts/slideLayout2.xml"/>
</Relationships>
</file>

<file path=ppt/slides/_rels/slide11.xml.rels><?xml version="1.0" encoding="UTF-8"?>
<Relationships xmlns="http://schemas.openxmlformats.org/package/2006/relationships"><Relationship Id="rId1" Type="http://schemas.openxmlformats.org/officeDocument/2006/relationships/image" Target="../media/image5.jpeg"/><Relationship Id="rId2" Type="http://schemas.openxmlformats.org/officeDocument/2006/relationships/image" Target="../media/image6.jpeg"/><Relationship Id="rId3" Type="http://schemas.openxmlformats.org/officeDocument/2006/relationships/image" Target="../media/image7.jpeg"/><Relationship Id="rId4" Type="http://schemas.openxmlformats.org/officeDocument/2006/relationships/image" Target="../media/image8.jpeg"/><Relationship Id="rId5" Type="http://schemas.openxmlformats.org/officeDocument/2006/relationships/image" Target="../media/image9.jpeg"/><Relationship Id="rId6" Type="http://schemas.openxmlformats.org/officeDocument/2006/relationships/slideLayout" Target="../slideLayouts/slideLayout2.xml"/>
</Relationships>
</file>

<file path=ppt/slides/_rels/slide110.xml.rels><?xml version="1.0" encoding="UTF-8"?>
<Relationships xmlns="http://schemas.openxmlformats.org/package/2006/relationships"><Relationship Id="rId1" Type="http://schemas.openxmlformats.org/officeDocument/2006/relationships/slideLayout" Target="../slideLayouts/slideLayout2.xml"/>
</Relationships>
</file>

<file path=ppt/slides/_rels/slide111.xml.rels><?xml version="1.0" encoding="UTF-8"?>
<Relationships xmlns="http://schemas.openxmlformats.org/package/2006/relationships"><Relationship Id="rId1" Type="http://schemas.openxmlformats.org/officeDocument/2006/relationships/image" Target="../media/image114.gif"/><Relationship Id="rId2" Type="http://schemas.openxmlformats.org/officeDocument/2006/relationships/slideLayout" Target="../slideLayouts/slideLayout13.xml"/>
</Relationships>
</file>

<file path=ppt/slides/_rels/slide112.xml.rels><?xml version="1.0" encoding="UTF-8"?>
<Relationships xmlns="http://schemas.openxmlformats.org/package/2006/relationships"><Relationship Id="rId1" Type="http://schemas.openxmlformats.org/officeDocument/2006/relationships/image" Target="../media/image115.png"/><Relationship Id="rId2" Type="http://schemas.openxmlformats.org/officeDocument/2006/relationships/slideLayout" Target="../slideLayouts/slideLayout25.xml"/>
</Relationships>
</file>

<file path=ppt/slides/_rels/slide113.xml.rels><?xml version="1.0" encoding="UTF-8"?>
<Relationships xmlns="http://schemas.openxmlformats.org/package/2006/relationships"><Relationship Id="rId1" Type="http://schemas.openxmlformats.org/officeDocument/2006/relationships/image" Target="../media/image116.png"/><Relationship Id="rId2" Type="http://schemas.openxmlformats.org/officeDocument/2006/relationships/slideLayout" Target="../slideLayouts/slideLayout25.xml"/>
</Relationships>
</file>

<file path=ppt/slides/_rels/slide114.xml.rels><?xml version="1.0" encoding="UTF-8"?>
<Relationships xmlns="http://schemas.openxmlformats.org/package/2006/relationships"><Relationship Id="rId1" Type="http://schemas.openxmlformats.org/officeDocument/2006/relationships/image" Target="../media/image117.png"/><Relationship Id="rId2" Type="http://schemas.openxmlformats.org/officeDocument/2006/relationships/slideLayout" Target="../slideLayouts/slideLayout25.xml"/>
</Relationships>
</file>

<file path=ppt/slides/_rels/slide115.xml.rels><?xml version="1.0" encoding="UTF-8"?>
<Relationships xmlns="http://schemas.openxmlformats.org/package/2006/relationships"><Relationship Id="rId1" Type="http://schemas.openxmlformats.org/officeDocument/2006/relationships/image" Target="../media/image118.png"/><Relationship Id="rId2" Type="http://schemas.openxmlformats.org/officeDocument/2006/relationships/slideLayout" Target="../slideLayouts/slideLayout25.xml"/>
</Relationships>
</file>

<file path=ppt/slides/_rels/slide116.xml.rels><?xml version="1.0" encoding="UTF-8"?>
<Relationships xmlns="http://schemas.openxmlformats.org/package/2006/relationships"><Relationship Id="rId1" Type="http://schemas.openxmlformats.org/officeDocument/2006/relationships/image" Target="../media/image119.png"/><Relationship Id="rId2" Type="http://schemas.openxmlformats.org/officeDocument/2006/relationships/slideLayout" Target="../slideLayouts/slideLayout25.xml"/>
</Relationships>
</file>

<file path=ppt/slides/_rels/slide117.xml.rels><?xml version="1.0" encoding="UTF-8"?>
<Relationships xmlns="http://schemas.openxmlformats.org/package/2006/relationships"><Relationship Id="rId1" Type="http://schemas.openxmlformats.org/officeDocument/2006/relationships/image" Target="../media/image120.png"/><Relationship Id="rId2" Type="http://schemas.openxmlformats.org/officeDocument/2006/relationships/slideLayout" Target="../slideLayouts/slideLayout25.xml"/>
</Relationships>
</file>

<file path=ppt/slides/_rels/slide118.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8.xml"/>
</Relationships>
</file>

<file path=ppt/slides/_rels/slide119.xml.rels><?xml version="1.0" encoding="UTF-8"?>
<Relationships xmlns="http://schemas.openxmlformats.org/package/2006/relationships"><Relationship Id="rId1" Type="http://schemas.openxmlformats.org/officeDocument/2006/relationships/slideLayout" Target="../slideLayouts/slideLayout2.xml"/>
</Relationships>
</file>

<file path=ppt/slides/_rels/slide12.xml.rels><?xml version="1.0" encoding="UTF-8"?>
<Relationships xmlns="http://schemas.openxmlformats.org/package/2006/relationships"><Relationship Id="rId1" Type="http://schemas.openxmlformats.org/officeDocument/2006/relationships/image" Target="../media/image10.jpeg"/><Relationship Id="rId2" Type="http://schemas.openxmlformats.org/officeDocument/2006/relationships/slideLayout" Target="../slideLayouts/slideLayout2.xml"/>
</Relationships>
</file>

<file path=ppt/slides/_rels/slide120.xml.rels><?xml version="1.0" encoding="UTF-8"?>
<Relationships xmlns="http://schemas.openxmlformats.org/package/2006/relationships"><Relationship Id="rId1" Type="http://schemas.openxmlformats.org/officeDocument/2006/relationships/slideLayout" Target="../slideLayouts/slideLayout2.xml"/>
</Relationships>
</file>

<file path=ppt/slides/_rels/slide121.xml.rels><?xml version="1.0" encoding="UTF-8"?>
<Relationships xmlns="http://schemas.openxmlformats.org/package/2006/relationships"><Relationship Id="rId1" Type="http://schemas.openxmlformats.org/officeDocument/2006/relationships/image" Target="../media/image121.jpeg"/><Relationship Id="rId2" Type="http://schemas.openxmlformats.org/officeDocument/2006/relationships/image" Target="../media/image122.png"/><Relationship Id="rId3" Type="http://schemas.openxmlformats.org/officeDocument/2006/relationships/slideLayout" Target="../slideLayouts/slideLayout2.xml"/>
</Relationships>
</file>

<file path=ppt/slides/_rels/slide122.xml.rels><?xml version="1.0" encoding="UTF-8"?>
<Relationships xmlns="http://schemas.openxmlformats.org/package/2006/relationships"><Relationship Id="rId1" Type="http://schemas.openxmlformats.org/officeDocument/2006/relationships/image" Target="../media/image123.png"/><Relationship Id="rId2" Type="http://schemas.openxmlformats.org/officeDocument/2006/relationships/slideLayout" Target="../slideLayouts/slideLayout25.xml"/>
</Relationships>
</file>

<file path=ppt/slides/_rels/slide123.xml.rels><?xml version="1.0" encoding="UTF-8"?>
<Relationships xmlns="http://schemas.openxmlformats.org/package/2006/relationships"><Relationship Id="rId1" Type="http://schemas.openxmlformats.org/officeDocument/2006/relationships/image" Target="../media/image124.png"/><Relationship Id="rId2" Type="http://schemas.openxmlformats.org/officeDocument/2006/relationships/slideLayout" Target="../slideLayouts/slideLayout25.xml"/>
</Relationships>
</file>

<file path=ppt/slides/_rels/slide124.xml.rels><?xml version="1.0" encoding="UTF-8"?>
<Relationships xmlns="http://schemas.openxmlformats.org/package/2006/relationships"><Relationship Id="rId1" Type="http://schemas.openxmlformats.org/officeDocument/2006/relationships/image" Target="../media/image125.png"/><Relationship Id="rId2" Type="http://schemas.openxmlformats.org/officeDocument/2006/relationships/slideLayout" Target="../slideLayouts/slideLayout25.xml"/>
</Relationships>
</file>

<file path=ppt/slides/_rels/slide125.xml.rels><?xml version="1.0" encoding="UTF-8"?>
<Relationships xmlns="http://schemas.openxmlformats.org/package/2006/relationships"><Relationship Id="rId1" Type="http://schemas.openxmlformats.org/officeDocument/2006/relationships/image" Target="../media/image126.png"/><Relationship Id="rId2" Type="http://schemas.openxmlformats.org/officeDocument/2006/relationships/slideLayout" Target="../slideLayouts/slideLayout25.xml"/>
</Relationships>
</file>

<file path=ppt/slides/_rels/slide126.xml.rels><?xml version="1.0" encoding="UTF-8"?>
<Relationships xmlns="http://schemas.openxmlformats.org/package/2006/relationships"><Relationship Id="rId1" Type="http://schemas.openxmlformats.org/officeDocument/2006/relationships/image" Target="../media/image127.png"/><Relationship Id="rId2" Type="http://schemas.openxmlformats.org/officeDocument/2006/relationships/slideLayout" Target="../slideLayouts/slideLayout25.xml"/>
</Relationships>
</file>

<file path=ppt/slides/_rels/slide127.xml.rels><?xml version="1.0" encoding="UTF-8"?>
<Relationships xmlns="http://schemas.openxmlformats.org/package/2006/relationships"><Relationship Id="rId1" Type="http://schemas.openxmlformats.org/officeDocument/2006/relationships/image" Target="../media/image128.png"/><Relationship Id="rId2" Type="http://schemas.openxmlformats.org/officeDocument/2006/relationships/slideLayout" Target="../slideLayouts/slideLayout25.xml"/>
</Relationships>
</file>

<file path=ppt/slides/_rels/slide128.xml.rels><?xml version="1.0" encoding="UTF-8"?>
<Relationships xmlns="http://schemas.openxmlformats.org/package/2006/relationships"><Relationship Id="rId1" Type="http://schemas.openxmlformats.org/officeDocument/2006/relationships/image" Target="../media/image129.png"/><Relationship Id="rId2" Type="http://schemas.openxmlformats.org/officeDocument/2006/relationships/slideLayout" Target="../slideLayouts/slideLayout25.xml"/>
</Relationships>
</file>

<file path=ppt/slides/_rels/slide129.xml.rels><?xml version="1.0" encoding="UTF-8"?>
<Relationships xmlns="http://schemas.openxmlformats.org/package/2006/relationships"><Relationship Id="rId1" Type="http://schemas.openxmlformats.org/officeDocument/2006/relationships/image" Target="../media/image130.png"/><Relationship Id="rId2" Type="http://schemas.openxmlformats.org/officeDocument/2006/relationships/slideLayout" Target="../slideLayouts/slideLayout25.xml"/>
</Relationships>
</file>

<file path=ppt/slides/_rels/slide13.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
</Relationships>
</file>

<file path=ppt/slides/_rels/slide130.xml.rels><?xml version="1.0" encoding="UTF-8"?>
<Relationships xmlns="http://schemas.openxmlformats.org/package/2006/relationships"><Relationship Id="rId1" Type="http://schemas.openxmlformats.org/officeDocument/2006/relationships/image" Target="../media/image131.png"/><Relationship Id="rId2" Type="http://schemas.openxmlformats.org/officeDocument/2006/relationships/slideLayout" Target="../slideLayouts/slideLayout25.xml"/>
</Relationships>
</file>

<file path=ppt/slides/_rels/slide131.xml.rels><?xml version="1.0" encoding="UTF-8"?>
<Relationships xmlns="http://schemas.openxmlformats.org/package/2006/relationships"><Relationship Id="rId1" Type="http://schemas.openxmlformats.org/officeDocument/2006/relationships/image" Target="../media/image132.png"/><Relationship Id="rId2" Type="http://schemas.openxmlformats.org/officeDocument/2006/relationships/slideLayout" Target="../slideLayouts/slideLayout25.xml"/>
</Relationships>
</file>

<file path=ppt/slides/_rels/slide132.xml.rels><?xml version="1.0" encoding="UTF-8"?>
<Relationships xmlns="http://schemas.openxmlformats.org/package/2006/relationships"><Relationship Id="rId1" Type="http://schemas.openxmlformats.org/officeDocument/2006/relationships/image" Target="../media/image133.png"/><Relationship Id="rId2" Type="http://schemas.openxmlformats.org/officeDocument/2006/relationships/slideLayout" Target="../slideLayouts/slideLayout25.xml"/>
</Relationships>
</file>

<file path=ppt/slides/_rels/slide133.xml.rels><?xml version="1.0" encoding="UTF-8"?>
<Relationships xmlns="http://schemas.openxmlformats.org/package/2006/relationships"><Relationship Id="rId1" Type="http://schemas.openxmlformats.org/officeDocument/2006/relationships/image" Target="../media/image134.png"/><Relationship Id="rId2" Type="http://schemas.openxmlformats.org/officeDocument/2006/relationships/slideLayout" Target="../slideLayouts/slideLayout25.xml"/>
</Relationships>
</file>

<file path=ppt/slides/_rels/slide134.xml.rels><?xml version="1.0" encoding="UTF-8"?>
<Relationships xmlns="http://schemas.openxmlformats.org/package/2006/relationships"><Relationship Id="rId1" Type="http://schemas.openxmlformats.org/officeDocument/2006/relationships/image" Target="../media/image135.png"/><Relationship Id="rId2" Type="http://schemas.openxmlformats.org/officeDocument/2006/relationships/slideLayout" Target="../slideLayouts/slideLayout25.xml"/>
</Relationships>
</file>

<file path=ppt/slides/_rels/slide135.xml.rels><?xml version="1.0" encoding="UTF-8"?>
<Relationships xmlns="http://schemas.openxmlformats.org/package/2006/relationships"><Relationship Id="rId1" Type="http://schemas.openxmlformats.org/officeDocument/2006/relationships/slideLayout" Target="../slideLayouts/slideLayout2.xml"/>
</Relationships>
</file>

<file path=ppt/slides/_rels/slide136.xml.rels><?xml version="1.0" encoding="UTF-8"?>
<Relationships xmlns="http://schemas.openxmlformats.org/package/2006/relationships"><Relationship Id="rId1" Type="http://schemas.openxmlformats.org/officeDocument/2006/relationships/slideLayout" Target="../slideLayouts/slideLayout2.xml"/>
</Relationships>
</file>

<file path=ppt/slides/_rels/slide137.xml.rels><?xml version="1.0" encoding="UTF-8"?>
<Relationships xmlns="http://schemas.openxmlformats.org/package/2006/relationships"><Relationship Id="rId1" Type="http://schemas.openxmlformats.org/officeDocument/2006/relationships/image" Target="../media/image136.png"/><Relationship Id="rId2" Type="http://schemas.openxmlformats.org/officeDocument/2006/relationships/slideLayout" Target="../slideLayouts/slideLayout25.xml"/>
</Relationships>
</file>

<file path=ppt/slides/_rels/slide138.xml.rels><?xml version="1.0" encoding="UTF-8"?>
<Relationships xmlns="http://schemas.openxmlformats.org/package/2006/relationships"><Relationship Id="rId1" Type="http://schemas.openxmlformats.org/officeDocument/2006/relationships/image" Target="../media/image137.png"/><Relationship Id="rId2" Type="http://schemas.openxmlformats.org/officeDocument/2006/relationships/slideLayout" Target="../slideLayouts/slideLayout25.xml"/>
</Relationships>
</file>

<file path=ppt/slides/_rels/slide139.xml.rels><?xml version="1.0" encoding="UTF-8"?>
<Relationships xmlns="http://schemas.openxmlformats.org/package/2006/relationships"><Relationship Id="rId1" Type="http://schemas.openxmlformats.org/officeDocument/2006/relationships/image" Target="../media/image138.png"/><Relationship Id="rId2" Type="http://schemas.openxmlformats.org/officeDocument/2006/relationships/slideLayout" Target="../slideLayouts/slideLayout25.xml"/>
</Relationships>
</file>

<file path=ppt/slides/_rels/slide14.xml.rels><?xml version="1.0" encoding="UTF-8"?>
<Relationships xmlns="http://schemas.openxmlformats.org/package/2006/relationships"><Relationship Id="rId1" Type="http://schemas.openxmlformats.org/officeDocument/2006/relationships/image" Target="../media/image11.jpeg"/><Relationship Id="rId2" Type="http://schemas.openxmlformats.org/officeDocument/2006/relationships/slideLayout" Target="../slideLayouts/slideLayout25.xml"/>
</Relationships>
</file>

<file path=ppt/slides/_rels/slide140.xml.rels><?xml version="1.0" encoding="UTF-8"?>
<Relationships xmlns="http://schemas.openxmlformats.org/package/2006/relationships"><Relationship Id="rId1" Type="http://schemas.openxmlformats.org/officeDocument/2006/relationships/image" Target="../media/image139.png"/><Relationship Id="rId2" Type="http://schemas.openxmlformats.org/officeDocument/2006/relationships/slideLayout" Target="../slideLayouts/slideLayout25.xml"/>
</Relationships>
</file>

<file path=ppt/slides/_rels/slide141.xml.rels><?xml version="1.0" encoding="UTF-8"?>
<Relationships xmlns="http://schemas.openxmlformats.org/package/2006/relationships"><Relationship Id="rId1" Type="http://schemas.openxmlformats.org/officeDocument/2006/relationships/slideLayout" Target="../slideLayouts/slideLayout2.xml"/>
</Relationships>
</file>

<file path=ppt/slides/_rels/slide142.xml.rels><?xml version="1.0" encoding="UTF-8"?>
<Relationships xmlns="http://schemas.openxmlformats.org/package/2006/relationships"><Relationship Id="rId1" Type="http://schemas.openxmlformats.org/officeDocument/2006/relationships/slideLayout" Target="../slideLayouts/slideLayout2.xml"/>
</Relationships>
</file>

<file path=ppt/slides/_rels/slide143.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3.xml"/>
</Relationships>
</file>

<file path=ppt/slides/_rels/slide144.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145.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146.xml.rels><?xml version="1.0" encoding="UTF-8"?>
<Relationships xmlns="http://schemas.openxmlformats.org/package/2006/relationships"><Relationship Id="rId1" Type="http://schemas.openxmlformats.org/officeDocument/2006/relationships/image" Target="../media/image140.png"/><Relationship Id="rId2" Type="http://schemas.openxmlformats.org/officeDocument/2006/relationships/slideLayout" Target="../slideLayouts/slideLayout25.xml"/>
</Relationships>
</file>

<file path=ppt/slides/_rels/slide147.xml.rels><?xml version="1.0" encoding="UTF-8"?>
<Relationships xmlns="http://schemas.openxmlformats.org/package/2006/relationships"><Relationship Id="rId1" Type="http://schemas.openxmlformats.org/officeDocument/2006/relationships/image" Target="../media/image141.png"/><Relationship Id="rId2" Type="http://schemas.openxmlformats.org/officeDocument/2006/relationships/slideLayout" Target="../slideLayouts/slideLayout25.xml"/>
</Relationships>
</file>

<file path=ppt/slides/_rels/slide148.xml.rels><?xml version="1.0" encoding="UTF-8"?>
<Relationships xmlns="http://schemas.openxmlformats.org/package/2006/relationships"><Relationship Id="rId1" Type="http://schemas.openxmlformats.org/officeDocument/2006/relationships/image" Target="../media/image142.png"/><Relationship Id="rId2" Type="http://schemas.openxmlformats.org/officeDocument/2006/relationships/slideLayout" Target="../slideLayouts/slideLayout25.xml"/>
</Relationships>
</file>

<file path=ppt/slides/_rels/slide149.xml.rels><?xml version="1.0" encoding="UTF-8"?>
<Relationships xmlns="http://schemas.openxmlformats.org/package/2006/relationships"><Relationship Id="rId1" Type="http://schemas.openxmlformats.org/officeDocument/2006/relationships/image" Target="../media/image143.png"/><Relationship Id="rId2" Type="http://schemas.openxmlformats.org/officeDocument/2006/relationships/slideLayout" Target="../slideLayouts/slideLayout25.xml"/>
</Relationships>
</file>

<file path=ppt/slides/_rels/slide15.xml.rels><?xml version="1.0" encoding="UTF-8"?>
<Relationships xmlns="http://schemas.openxmlformats.org/package/2006/relationships"><Relationship Id="rId1" Type="http://schemas.openxmlformats.org/officeDocument/2006/relationships/image" Target="../media/image12.png"/><Relationship Id="rId2" Type="http://schemas.openxmlformats.org/officeDocument/2006/relationships/slideLayout" Target="../slideLayouts/slideLayout2.xml"/>
</Relationships>
</file>

<file path=ppt/slides/_rels/slide150.xml.rels><?xml version="1.0" encoding="UTF-8"?>
<Relationships xmlns="http://schemas.openxmlformats.org/package/2006/relationships"><Relationship Id="rId1" Type="http://schemas.openxmlformats.org/officeDocument/2006/relationships/image" Target="../media/image144.png"/><Relationship Id="rId2" Type="http://schemas.openxmlformats.org/officeDocument/2006/relationships/slideLayout" Target="../slideLayouts/slideLayout25.xml"/>
</Relationships>
</file>

<file path=ppt/slides/_rels/slide151.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152.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153.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3.xml"/>
</Relationships>
</file>

<file path=ppt/slides/_rels/slide154.xml.rels><?xml version="1.0" encoding="UTF-8"?>
<Relationships xmlns="http://schemas.openxmlformats.org/package/2006/relationships"><Relationship Id="rId1" Type="http://schemas.openxmlformats.org/officeDocument/2006/relationships/image" Target="../media/image145.jpeg"/><Relationship Id="rId2" Type="http://schemas.openxmlformats.org/officeDocument/2006/relationships/slideLayout" Target="../slideLayouts/slideLayout2.xml"/>
</Relationships>
</file>

<file path=ppt/slides/_rels/slide155.xml.rels><?xml version="1.0" encoding="UTF-8"?>
<Relationships xmlns="http://schemas.openxmlformats.org/package/2006/relationships"><Relationship Id="rId1" Type="http://schemas.openxmlformats.org/officeDocument/2006/relationships/image" Target="../media/image146.jpeg"/><Relationship Id="rId2" Type="http://schemas.openxmlformats.org/officeDocument/2006/relationships/image" Target="../media/image147.jpeg"/><Relationship Id="rId3" Type="http://schemas.openxmlformats.org/officeDocument/2006/relationships/slideLayout" Target="../slideLayouts/slideLayout64.xml"/>
</Relationships>
</file>

<file path=ppt/slides/_rels/slide156.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6.xml"/>
</Relationships>
</file>

<file path=ppt/slides/_rels/slide157.xml.rels><?xml version="1.0" encoding="UTF-8"?>
<Relationships xmlns="http://schemas.openxmlformats.org/package/2006/relationships"><Relationship Id="rId1" Type="http://schemas.openxmlformats.org/officeDocument/2006/relationships/image" Target="../media/image148.jpeg"/><Relationship Id="rId2" Type="http://schemas.openxmlformats.org/officeDocument/2006/relationships/slideLayout" Target="../slideLayouts/slideLayout25.xml"/>
</Relationships>
</file>

<file path=ppt/slides/_rels/slide158.xml.rels><?xml version="1.0" encoding="UTF-8"?>
<Relationships xmlns="http://schemas.openxmlformats.org/package/2006/relationships"><Relationship Id="rId1" Type="http://schemas.openxmlformats.org/officeDocument/2006/relationships/image" Target="../media/image149.jpeg"/><Relationship Id="rId2" Type="http://schemas.openxmlformats.org/officeDocument/2006/relationships/slideLayout" Target="../slideLayouts/slideLayout13.xml"/>
</Relationships>
</file>

<file path=ppt/slides/_rels/slide159.xml.rels><?xml version="1.0" encoding="UTF-8"?>
<Relationships xmlns="http://schemas.openxmlformats.org/package/2006/relationships"><Relationship Id="rId1" Type="http://schemas.openxmlformats.org/officeDocument/2006/relationships/image" Target="../media/image150.gif"/><Relationship Id="rId2" Type="http://schemas.openxmlformats.org/officeDocument/2006/relationships/slideLayout" Target="../slideLayouts/slideLayout13.xml"/>
</Relationships>
</file>

<file path=ppt/slides/_rels/slide16.xml.rels><?xml version="1.0" encoding="UTF-8"?>
<Relationships xmlns="http://schemas.openxmlformats.org/package/2006/relationships"><Relationship Id="rId1" Type="http://schemas.openxmlformats.org/officeDocument/2006/relationships/image" Target="../media/image13.png"/><Relationship Id="rId2" Type="http://schemas.openxmlformats.org/officeDocument/2006/relationships/image" Target="../media/image14.png"/><Relationship Id="rId3" Type="http://schemas.openxmlformats.org/officeDocument/2006/relationships/slideLayout" Target="../slideLayouts/slideLayout2.xml"/>
</Relationships>
</file>

<file path=ppt/slides/_rels/slide160.xml.rels><?xml version="1.0" encoding="UTF-8"?>
<Relationships xmlns="http://schemas.openxmlformats.org/package/2006/relationships"><Relationship Id="rId1" Type="http://schemas.openxmlformats.org/officeDocument/2006/relationships/image" Target="../media/image151.jpeg"/><Relationship Id="rId2" Type="http://schemas.openxmlformats.org/officeDocument/2006/relationships/slideLayout" Target="../slideLayouts/slideLayout13.xml"/>
</Relationships>
</file>

<file path=ppt/slides/_rels/slide161.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162.xml.rels><?xml version="1.0" encoding="UTF-8"?>
<Relationships xmlns="http://schemas.openxmlformats.org/package/2006/relationships"><Relationship Id="rId1" Type="http://schemas.openxmlformats.org/officeDocument/2006/relationships/image" Target="../media/image152.png"/><Relationship Id="rId2" Type="http://schemas.openxmlformats.org/officeDocument/2006/relationships/slideLayout" Target="../slideLayouts/slideLayout25.xml"/>
</Relationships>
</file>

<file path=ppt/slides/_rels/slide163.xml.rels><?xml version="1.0" encoding="UTF-8"?>
<Relationships xmlns="http://schemas.openxmlformats.org/package/2006/relationships"><Relationship Id="rId1" Type="http://schemas.openxmlformats.org/officeDocument/2006/relationships/image" Target="../media/image153.png"/><Relationship Id="rId2" Type="http://schemas.openxmlformats.org/officeDocument/2006/relationships/slideLayout" Target="../slideLayouts/slideLayout25.xml"/>
</Relationships>
</file>

<file path=ppt/slides/_rels/slide164.xml.rels><?xml version="1.0" encoding="UTF-8"?>
<Relationships xmlns="http://schemas.openxmlformats.org/package/2006/relationships"><Relationship Id="rId1" Type="http://schemas.openxmlformats.org/officeDocument/2006/relationships/image" Target="../media/image154.png"/><Relationship Id="rId2" Type="http://schemas.openxmlformats.org/officeDocument/2006/relationships/slideLayout" Target="../slideLayouts/slideLayout25.xml"/>
</Relationships>
</file>

<file path=ppt/slides/_rels/slide165.xml.rels><?xml version="1.0" encoding="UTF-8"?>
<Relationships xmlns="http://schemas.openxmlformats.org/package/2006/relationships"><Relationship Id="rId1" Type="http://schemas.openxmlformats.org/officeDocument/2006/relationships/image" Target="../media/image155.jpeg"/><Relationship Id="rId2" Type="http://schemas.openxmlformats.org/officeDocument/2006/relationships/slideLayout" Target="../slideLayouts/slideLayout13.xml"/>
</Relationships>
</file>

<file path=ppt/slides/_rels/slide166.xml.rels><?xml version="1.0" encoding="UTF-8"?>
<Relationships xmlns="http://schemas.openxmlformats.org/package/2006/relationships"><Relationship Id="rId1" Type="http://schemas.openxmlformats.org/officeDocument/2006/relationships/image" Target="../media/image156.png"/><Relationship Id="rId2" Type="http://schemas.openxmlformats.org/officeDocument/2006/relationships/slideLayout" Target="../slideLayouts/slideLayout25.xml"/>
</Relationships>
</file>

<file path=ppt/slides/_rels/slide167.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168.xml.rels><?xml version="1.0" encoding="UTF-8"?>
<Relationships xmlns="http://schemas.openxmlformats.org/package/2006/relationships"><Relationship Id="rId1" Type="http://schemas.openxmlformats.org/officeDocument/2006/relationships/image" Target="../media/image157.png"/><Relationship Id="rId2" Type="http://schemas.openxmlformats.org/officeDocument/2006/relationships/slideLayout" Target="../slideLayouts/slideLayout25.xml"/>
</Relationships>
</file>

<file path=ppt/slides/_rels/slide169.xml.rels><?xml version="1.0" encoding="UTF-8"?>
<Relationships xmlns="http://schemas.openxmlformats.org/package/2006/relationships"><Relationship Id="rId1" Type="http://schemas.openxmlformats.org/officeDocument/2006/relationships/image" Target="../media/image158.png"/><Relationship Id="rId2" Type="http://schemas.openxmlformats.org/officeDocument/2006/relationships/slideLayout" Target="../slideLayouts/slideLayout25.xml"/>
</Relationships>
</file>

<file path=ppt/slides/_rels/slide17.xml.rels><?xml version="1.0" encoding="UTF-8"?>
<Relationships xmlns="http://schemas.openxmlformats.org/package/2006/relationships"><Relationship Id="rId1" Type="http://schemas.openxmlformats.org/officeDocument/2006/relationships/image" Target="../media/image15.jpeg"/><Relationship Id="rId2" Type="http://schemas.openxmlformats.org/officeDocument/2006/relationships/image" Target="../media/image16.jpeg"/><Relationship Id="rId3" Type="http://schemas.openxmlformats.org/officeDocument/2006/relationships/image" Target="../media/image17.jpeg"/><Relationship Id="rId4" Type="http://schemas.openxmlformats.org/officeDocument/2006/relationships/slideLayout" Target="../slideLayouts/slideLayout2.xml"/>
</Relationships>
</file>

<file path=ppt/slides/_rels/slide170.xml.rels><?xml version="1.0" encoding="UTF-8"?>
<Relationships xmlns="http://schemas.openxmlformats.org/package/2006/relationships"><Relationship Id="rId1" Type="http://schemas.openxmlformats.org/officeDocument/2006/relationships/image" Target="../media/image159.jpeg"/><Relationship Id="rId2" Type="http://schemas.openxmlformats.org/officeDocument/2006/relationships/slideLayout" Target="../slideLayouts/slideLayout25.xml"/>
</Relationships>
</file>

<file path=ppt/slides/_rels/slide171.xml.rels><?xml version="1.0" encoding="UTF-8"?>
<Relationships xmlns="http://schemas.openxmlformats.org/package/2006/relationships"><Relationship Id="rId1" Type="http://schemas.openxmlformats.org/officeDocument/2006/relationships/image" Target="../media/image160.jpeg"/><Relationship Id="rId2" Type="http://schemas.openxmlformats.org/officeDocument/2006/relationships/slideLayout" Target="../slideLayouts/slideLayout25.xml"/>
</Relationships>
</file>

<file path=ppt/slides/_rels/slide172.xml.rels><?xml version="1.0" encoding="UTF-8"?>
<Relationships xmlns="http://schemas.openxmlformats.org/package/2006/relationships"><Relationship Id="rId1" Type="http://schemas.openxmlformats.org/officeDocument/2006/relationships/image" Target="../media/image161.png"/><Relationship Id="rId2" Type="http://schemas.openxmlformats.org/officeDocument/2006/relationships/slideLayout" Target="../slideLayouts/slideLayout25.xml"/>
</Relationships>
</file>

<file path=ppt/slides/_rels/slide173.xml.rels><?xml version="1.0" encoding="UTF-8"?>
<Relationships xmlns="http://schemas.openxmlformats.org/package/2006/relationships"><Relationship Id="rId1" Type="http://schemas.openxmlformats.org/officeDocument/2006/relationships/image" Target="../media/image162.png"/><Relationship Id="rId2" Type="http://schemas.openxmlformats.org/officeDocument/2006/relationships/slideLayout" Target="../slideLayouts/slideLayout25.xml"/>
</Relationships>
</file>

<file path=ppt/slides/_rels/slide174.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175.xml.rels><?xml version="1.0" encoding="UTF-8"?>
<Relationships xmlns="http://schemas.openxmlformats.org/package/2006/relationships"><Relationship Id="rId1" Type="http://schemas.openxmlformats.org/officeDocument/2006/relationships/image" Target="../media/image163.jpeg"/><Relationship Id="rId2" Type="http://schemas.openxmlformats.org/officeDocument/2006/relationships/slideLayout" Target="../slideLayouts/slideLayout13.xml"/>
</Relationships>
</file>

<file path=ppt/slides/_rels/slide176.xml.rels><?xml version="1.0" encoding="UTF-8"?>
<Relationships xmlns="http://schemas.openxmlformats.org/package/2006/relationships"><Relationship Id="rId1" Type="http://schemas.openxmlformats.org/officeDocument/2006/relationships/image" Target="../media/image164.png"/><Relationship Id="rId2" Type="http://schemas.openxmlformats.org/officeDocument/2006/relationships/slideLayout" Target="../slideLayouts/slideLayout13.xml"/>
</Relationships>
</file>

<file path=ppt/slides/_rels/slide177.xml.rels><?xml version="1.0" encoding="UTF-8"?>
<Relationships xmlns="http://schemas.openxmlformats.org/package/2006/relationships"><Relationship Id="rId1" Type="http://schemas.openxmlformats.org/officeDocument/2006/relationships/image" Target="../media/image165.jpeg"/><Relationship Id="rId2" Type="http://schemas.openxmlformats.org/officeDocument/2006/relationships/slideLayout" Target="../slideLayouts/slideLayout13.xml"/>
</Relationships>
</file>

<file path=ppt/slides/_rels/slide178.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179.xml.rels><?xml version="1.0" encoding="UTF-8"?>
<Relationships xmlns="http://schemas.openxmlformats.org/package/2006/relationships"><Relationship Id="rId1" Type="http://schemas.openxmlformats.org/officeDocument/2006/relationships/image" Target="../media/image166.jpeg"/><Relationship Id="rId2" Type="http://schemas.openxmlformats.org/officeDocument/2006/relationships/slideLayout" Target="../slideLayouts/slideLayout25.xml"/>
</Relationships>
</file>

<file path=ppt/slides/_rels/slide18.xml.rels><?xml version="1.0" encoding="UTF-8"?>
<Relationships xmlns="http://schemas.openxmlformats.org/package/2006/relationships"><Relationship Id="rId1" Type="http://schemas.openxmlformats.org/officeDocument/2006/relationships/image" Target="../media/image18.png"/><Relationship Id="rId2" Type="http://schemas.openxmlformats.org/officeDocument/2006/relationships/slideLayout" Target="../slideLayouts/slideLayout2.xml"/>
</Relationships>
</file>

<file path=ppt/slides/_rels/slide180.xml.rels><?xml version="1.0" encoding="UTF-8"?>
<Relationships xmlns="http://schemas.openxmlformats.org/package/2006/relationships"><Relationship Id="rId1" Type="http://schemas.openxmlformats.org/officeDocument/2006/relationships/image" Target="../media/image167.jpeg"/><Relationship Id="rId2" Type="http://schemas.openxmlformats.org/officeDocument/2006/relationships/slideLayout" Target="../slideLayouts/slideLayout25.xml"/>
</Relationships>
</file>

<file path=ppt/slides/_rels/slide181.xml.rels><?xml version="1.0" encoding="UTF-8"?>
<Relationships xmlns="http://schemas.openxmlformats.org/package/2006/relationships"><Relationship Id="rId1" Type="http://schemas.openxmlformats.org/officeDocument/2006/relationships/image" Target="../media/image168.jpeg"/><Relationship Id="rId2" Type="http://schemas.openxmlformats.org/officeDocument/2006/relationships/slideLayout" Target="../slideLayouts/slideLayout13.xml"/>
</Relationships>
</file>

<file path=ppt/slides/_rels/slide182.xml.rels><?xml version="1.0" encoding="UTF-8"?>
<Relationships xmlns="http://schemas.openxmlformats.org/package/2006/relationships"><Relationship Id="rId1" Type="http://schemas.openxmlformats.org/officeDocument/2006/relationships/image" Target="../media/image169.jpeg"/><Relationship Id="rId2" Type="http://schemas.openxmlformats.org/officeDocument/2006/relationships/slideLayout" Target="../slideLayouts/slideLayout25.xml"/>
</Relationships>
</file>

<file path=ppt/slides/_rels/slide183.xml.rels><?xml version="1.0" encoding="UTF-8"?>
<Relationships xmlns="http://schemas.openxmlformats.org/package/2006/relationships"><Relationship Id="rId1" Type="http://schemas.openxmlformats.org/officeDocument/2006/relationships/image" Target="../media/image170.jpeg"/><Relationship Id="rId2" Type="http://schemas.openxmlformats.org/officeDocument/2006/relationships/slideLayout" Target="../slideLayouts/slideLayout25.xml"/>
</Relationships>
</file>

<file path=ppt/slides/_rels/slide184.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185.xml.rels><?xml version="1.0" encoding="UTF-8"?>
<Relationships xmlns="http://schemas.openxmlformats.org/package/2006/relationships"><Relationship Id="rId1" Type="http://schemas.openxmlformats.org/officeDocument/2006/relationships/image" Target="../media/image171.jpeg"/><Relationship Id="rId2" Type="http://schemas.openxmlformats.org/officeDocument/2006/relationships/image" Target="../media/image172.jpeg"/><Relationship Id="rId3" Type="http://schemas.openxmlformats.org/officeDocument/2006/relationships/image" Target="../media/image173.jpeg"/><Relationship Id="rId4" Type="http://schemas.openxmlformats.org/officeDocument/2006/relationships/image" Target="../media/image174.jpeg"/><Relationship Id="rId5" Type="http://schemas.openxmlformats.org/officeDocument/2006/relationships/slideLayout" Target="../slideLayouts/slideLayout25.xml"/>
</Relationships>
</file>

<file path=ppt/slides/_rels/slide186.xml.rels><?xml version="1.0" encoding="UTF-8"?>
<Relationships xmlns="http://schemas.openxmlformats.org/package/2006/relationships"><Relationship Id="rId1" Type="http://schemas.openxmlformats.org/officeDocument/2006/relationships/image" Target="../media/image175.jpeg"/><Relationship Id="rId2" Type="http://schemas.openxmlformats.org/officeDocument/2006/relationships/slideLayout" Target="../slideLayouts/slideLayout13.xml"/>
</Relationships>
</file>

<file path=ppt/slides/_rels/slide187.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188.xml.rels><?xml version="1.0" encoding="UTF-8"?>
<Relationships xmlns="http://schemas.openxmlformats.org/package/2006/relationships"><Relationship Id="rId1" Type="http://schemas.openxmlformats.org/officeDocument/2006/relationships/image" Target="../media/image176.jpeg"/><Relationship Id="rId2" Type="http://schemas.openxmlformats.org/officeDocument/2006/relationships/slideLayout" Target="../slideLayouts/slideLayout25.xml"/>
</Relationships>
</file>

<file path=ppt/slides/_rels/slide189.xml.rels><?xml version="1.0" encoding="UTF-8"?>
<Relationships xmlns="http://schemas.openxmlformats.org/package/2006/relationships"><Relationship Id="rId1" Type="http://schemas.openxmlformats.org/officeDocument/2006/relationships/image" Target="../media/image177.jpeg"/><Relationship Id="rId2" Type="http://schemas.openxmlformats.org/officeDocument/2006/relationships/slideLayout" Target="../slideLayouts/slideLayout25.xml"/>
</Relationships>
</file>

<file path=ppt/slides/_rels/slide19.xml.rels><?xml version="1.0" encoding="UTF-8"?>
<Relationships xmlns="http://schemas.openxmlformats.org/package/2006/relationships"><Relationship Id="rId1" Type="http://schemas.openxmlformats.org/officeDocument/2006/relationships/image" Target="../media/image19.jpeg"/><Relationship Id="rId2" Type="http://schemas.openxmlformats.org/officeDocument/2006/relationships/slideLayout" Target="../slideLayouts/slideLayout2.xml"/>
</Relationships>
</file>

<file path=ppt/slides/_rels/slide190.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191.xml.rels><?xml version="1.0" encoding="UTF-8"?>
<Relationships xmlns="http://schemas.openxmlformats.org/package/2006/relationships"><Relationship Id="rId1" Type="http://schemas.openxmlformats.org/officeDocument/2006/relationships/hyperlink" Target="http://pediatrics.aappublications.org/cgi/content/abstract/118/5/1962" TargetMode="External"/><Relationship Id="rId2" Type="http://schemas.openxmlformats.org/officeDocument/2006/relationships/image" Target="../media/image178.png"/><Relationship Id="rId3" Type="http://schemas.openxmlformats.org/officeDocument/2006/relationships/slideLayout" Target="../slideLayouts/slideLayout25.xml"/>
</Relationships>
</file>

<file path=ppt/slides/_rels/slide192.xml.rels><?xml version="1.0" encoding="UTF-8"?>
<Relationships xmlns="http://schemas.openxmlformats.org/package/2006/relationships"><Relationship Id="rId1" Type="http://schemas.openxmlformats.org/officeDocument/2006/relationships/hyperlink" Target="https://www.medicoebambino.com/_aria_calda_pidocchi_trattamento_pediculosi" TargetMode="External"/><Relationship Id="rId2" Type="http://schemas.openxmlformats.org/officeDocument/2006/relationships/image" Target="../media/image179.jpeg"/><Relationship Id="rId3" Type="http://schemas.openxmlformats.org/officeDocument/2006/relationships/slideLayout" Target="../slideLayouts/slideLayout25.xml"/>
</Relationships>
</file>

<file path=ppt/slides/_rels/slide193.xml.rels><?xml version="1.0" encoding="UTF-8"?>
<Relationships xmlns="http://schemas.openxmlformats.org/package/2006/relationships"><Relationship Id="rId1" Type="http://schemas.openxmlformats.org/officeDocument/2006/relationships/image" Target="../media/image180.jpeg"/><Relationship Id="rId2" Type="http://schemas.openxmlformats.org/officeDocument/2006/relationships/slideLayout" Target="../slideLayouts/slideLayout25.xml"/><Relationship Id="rId3" Type="http://schemas.openxmlformats.org/officeDocument/2006/relationships/notesSlide" Target="../notesSlides/notesSlide193.xml"/>
</Relationships>
</file>

<file path=ppt/slides/_rels/slide194.xml.rels><?xml version="1.0" encoding="UTF-8"?>
<Relationships xmlns="http://schemas.openxmlformats.org/package/2006/relationships"><Relationship Id="rId1" Type="http://schemas.openxmlformats.org/officeDocument/2006/relationships/image" Target="../media/image181.jpeg"/><Relationship Id="rId2" Type="http://schemas.openxmlformats.org/officeDocument/2006/relationships/slideLayout" Target="../slideLayouts/slideLayout25.xml"/><Relationship Id="rId3" Type="http://schemas.openxmlformats.org/officeDocument/2006/relationships/notesSlide" Target="../notesSlides/notesSlide194.xml"/>
</Relationships>
</file>

<file path=ppt/slides/_rels/slide195.xml.rels><?xml version="1.0" encoding="UTF-8"?>
<Relationships xmlns="http://schemas.openxmlformats.org/package/2006/relationships"><Relationship Id="rId1" Type="http://schemas.openxmlformats.org/officeDocument/2006/relationships/image" Target="../media/image182.jpeg"/><Relationship Id="rId2" Type="http://schemas.openxmlformats.org/officeDocument/2006/relationships/slideLayout" Target="../slideLayouts/slideLayout25.xml"/>
</Relationships>
</file>

<file path=ppt/slides/_rels/slide196.xml.rels><?xml version="1.0" encoding="UTF-8"?>
<Relationships xmlns="http://schemas.openxmlformats.org/package/2006/relationships"><Relationship Id="rId1" Type="http://schemas.openxmlformats.org/officeDocument/2006/relationships/image" Target="../media/image183.jpeg"/><Relationship Id="rId2" Type="http://schemas.openxmlformats.org/officeDocument/2006/relationships/slideLayout" Target="../slideLayouts/slideLayout25.xml"/>
</Relationships>
</file>

<file path=ppt/slides/_rels/slide197.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198.xml.rels><?xml version="1.0" encoding="UTF-8"?>
<Relationships xmlns="http://schemas.openxmlformats.org/package/2006/relationships"><Relationship Id="rId1" Type="http://schemas.openxmlformats.org/officeDocument/2006/relationships/image" Target="../media/image184.jpeg"/><Relationship Id="rId2" Type="http://schemas.openxmlformats.org/officeDocument/2006/relationships/slideLayout" Target="../slideLayouts/slideLayout13.xml"/>
</Relationships>
</file>

<file path=ppt/slides/_rels/slide199.xml.rels><?xml version="1.0" encoding="UTF-8"?>
<Relationships xmlns="http://schemas.openxmlformats.org/package/2006/relationships"><Relationship Id="rId1" Type="http://schemas.openxmlformats.org/officeDocument/2006/relationships/image" Target="../media/image185.jpeg"/><Relationship Id="rId2" Type="http://schemas.openxmlformats.org/officeDocument/2006/relationships/slideLayout" Target="../slideLayouts/slideLayout13.xml"/>
</Relationships>
</file>

<file path=ppt/slides/_rels/slide2.xml.rels><?xml version="1.0" encoding="UTF-8"?>
<Relationships xmlns="http://schemas.openxmlformats.org/package/2006/relationships"><Relationship Id="rId1" Type="http://schemas.openxmlformats.org/officeDocument/2006/relationships/image" Target="../media/image2.jpeg"/><Relationship Id="rId2" Type="http://schemas.openxmlformats.org/officeDocument/2006/relationships/slideLayout" Target="../slideLayouts/slideLayout2.xml"/>
</Relationships>
</file>

<file path=ppt/slides/_rels/slide20.xml.rels><?xml version="1.0" encoding="UTF-8"?>
<Relationships xmlns="http://schemas.openxmlformats.org/package/2006/relationships"><Relationship Id="rId1" Type="http://schemas.openxmlformats.org/officeDocument/2006/relationships/image" Target="../media/image20.jpeg"/><Relationship Id="rId2" Type="http://schemas.openxmlformats.org/officeDocument/2006/relationships/image" Target="../media/image21.jpeg"/><Relationship Id="rId3" Type="http://schemas.openxmlformats.org/officeDocument/2006/relationships/image" Target="../media/image22.jpeg"/><Relationship Id="rId4" Type="http://schemas.openxmlformats.org/officeDocument/2006/relationships/slideLayout" Target="../slideLayouts/slideLayout2.xml"/>
</Relationships>
</file>

<file path=ppt/slides/_rels/slide200.xml.rels><?xml version="1.0" encoding="UTF-8"?>
<Relationships xmlns="http://schemas.openxmlformats.org/package/2006/relationships"><Relationship Id="rId1" Type="http://schemas.openxmlformats.org/officeDocument/2006/relationships/image" Target="../media/image186.jpeg"/><Relationship Id="rId2" Type="http://schemas.openxmlformats.org/officeDocument/2006/relationships/slideLayout" Target="../slideLayouts/slideLayout13.xml"/>
</Relationships>
</file>

<file path=ppt/slides/_rels/slide201.xml.rels><?xml version="1.0" encoding="UTF-8"?>
<Relationships xmlns="http://schemas.openxmlformats.org/package/2006/relationships"><Relationship Id="rId1" Type="http://schemas.openxmlformats.org/officeDocument/2006/relationships/image" Target="../media/image187.jpeg"/><Relationship Id="rId2" Type="http://schemas.openxmlformats.org/officeDocument/2006/relationships/slideLayout" Target="../slideLayouts/slideLayout13.xml"/>
</Relationships>
</file>

<file path=ppt/slides/_rels/slide202.xml.rels><?xml version="1.0" encoding="UTF-8"?>
<Relationships xmlns="http://schemas.openxmlformats.org/package/2006/relationships"><Relationship Id="rId1" Type="http://schemas.openxmlformats.org/officeDocument/2006/relationships/image" Target="../media/image188.jpeg"/><Relationship Id="rId2" Type="http://schemas.openxmlformats.org/officeDocument/2006/relationships/slideLayout" Target="../slideLayouts/slideLayout13.xml"/>
</Relationships>
</file>

<file path=ppt/slides/_rels/slide203.xml.rels><?xml version="1.0" encoding="UTF-8"?>
<Relationships xmlns="http://schemas.openxmlformats.org/package/2006/relationships"><Relationship Id="rId1" Type="http://schemas.openxmlformats.org/officeDocument/2006/relationships/image" Target="../media/image189.jpeg"/><Relationship Id="rId2" Type="http://schemas.openxmlformats.org/officeDocument/2006/relationships/slideLayout" Target="../slideLayouts/slideLayout13.xml"/>
</Relationships>
</file>

<file path=ppt/slides/_rels/slide204.xml.rels><?xml version="1.0" encoding="UTF-8"?>
<Relationships xmlns="http://schemas.openxmlformats.org/package/2006/relationships"><Relationship Id="rId1" Type="http://schemas.openxmlformats.org/officeDocument/2006/relationships/image" Target="../media/image190.jpeg"/><Relationship Id="rId2" Type="http://schemas.openxmlformats.org/officeDocument/2006/relationships/slideLayout" Target="../slideLayouts/slideLayout13.xml"/>
</Relationships>
</file>

<file path=ppt/slides/_rels/slide205.xml.rels><?xml version="1.0" encoding="UTF-8"?>
<Relationships xmlns="http://schemas.openxmlformats.org/package/2006/relationships"><Relationship Id="rId1" Type="http://schemas.openxmlformats.org/officeDocument/2006/relationships/image" Target="../media/image191.jpeg"/><Relationship Id="rId2" Type="http://schemas.openxmlformats.org/officeDocument/2006/relationships/slideLayout" Target="../slideLayouts/slideLayout2.xml"/><Relationship Id="rId3" Type="http://schemas.openxmlformats.org/officeDocument/2006/relationships/notesSlide" Target="../notesSlides/notesSlide205.xml"/>
</Relationships>
</file>

<file path=ppt/slides/_rels/slide206.xml.rels><?xml version="1.0" encoding="UTF-8"?>
<Relationships xmlns="http://schemas.openxmlformats.org/package/2006/relationships"><Relationship Id="rId1" Type="http://schemas.openxmlformats.org/officeDocument/2006/relationships/image" Target="../media/image192.jpeg"/><Relationship Id="rId2" Type="http://schemas.openxmlformats.org/officeDocument/2006/relationships/slideLayout" Target="../slideLayouts/slideLayout2.xml"/><Relationship Id="rId3" Type="http://schemas.openxmlformats.org/officeDocument/2006/relationships/notesSlide" Target="../notesSlides/notesSlide206.xml"/>
</Relationships>
</file>

<file path=ppt/slides/_rels/slide207.xml.rels><?xml version="1.0" encoding="UTF-8"?>
<Relationships xmlns="http://schemas.openxmlformats.org/package/2006/relationships"><Relationship Id="rId1" Type="http://schemas.openxmlformats.org/officeDocument/2006/relationships/image" Target="../media/image193.jpeg"/><Relationship Id="rId2" Type="http://schemas.openxmlformats.org/officeDocument/2006/relationships/slideLayout" Target="../slideLayouts/slideLayout25.xml"/>
</Relationships>
</file>

<file path=ppt/slides/_rels/slide208.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209.xml.rels><?xml version="1.0" encoding="UTF-8"?>
<Relationships xmlns="http://schemas.openxmlformats.org/package/2006/relationships"><Relationship Id="rId1" Type="http://schemas.openxmlformats.org/officeDocument/2006/relationships/image" Target="../media/image194.jpeg"/><Relationship Id="rId2" Type="http://schemas.openxmlformats.org/officeDocument/2006/relationships/slideLayout" Target="../slideLayouts/slideLayout37.xml"/>
</Relationships>
</file>

<file path=ppt/slides/_rels/slide21.xml.rels><?xml version="1.0" encoding="UTF-8"?>
<Relationships xmlns="http://schemas.openxmlformats.org/package/2006/relationships"><Relationship Id="rId1" Type="http://schemas.openxmlformats.org/officeDocument/2006/relationships/slideLayout" Target="../slideLayouts/slideLayout2.xml"/>
</Relationships>
</file>

<file path=ppt/slides/_rels/slide210.xml.rels><?xml version="1.0" encoding="UTF-8"?>
<Relationships xmlns="http://schemas.openxmlformats.org/package/2006/relationships"><Relationship Id="rId1" Type="http://schemas.openxmlformats.org/officeDocument/2006/relationships/image" Target="../media/image195.jpeg"/><Relationship Id="rId2" Type="http://schemas.openxmlformats.org/officeDocument/2006/relationships/slideLayout" Target="../slideLayouts/slideLayout25.xml"/>
</Relationships>
</file>

<file path=ppt/slides/_rels/slide211.xml.rels><?xml version="1.0" encoding="UTF-8"?>
<Relationships xmlns="http://schemas.openxmlformats.org/package/2006/relationships"><Relationship Id="rId1" Type="http://schemas.openxmlformats.org/officeDocument/2006/relationships/image" Target="../media/image196.jpeg"/><Relationship Id="rId2" Type="http://schemas.openxmlformats.org/officeDocument/2006/relationships/slideLayout" Target="../slideLayouts/slideLayout25.xml"/>
</Relationships>
</file>

<file path=ppt/slides/_rels/slide212.xml.rels><?xml version="1.0" encoding="UTF-8"?>
<Relationships xmlns="http://schemas.openxmlformats.org/package/2006/relationships"><Relationship Id="rId1" Type="http://schemas.openxmlformats.org/officeDocument/2006/relationships/image" Target="../media/image197.jpeg"/><Relationship Id="rId2" Type="http://schemas.openxmlformats.org/officeDocument/2006/relationships/slideLayout" Target="../slideLayouts/slideLayout13.xml"/>
</Relationships>
</file>

<file path=ppt/slides/_rels/slide213.xml.rels><?xml version="1.0" encoding="UTF-8"?>
<Relationships xmlns="http://schemas.openxmlformats.org/package/2006/relationships"><Relationship Id="rId1" Type="http://schemas.openxmlformats.org/officeDocument/2006/relationships/image" Target="../media/image198.jpeg"/><Relationship Id="rId2" Type="http://schemas.openxmlformats.org/officeDocument/2006/relationships/slideLayout" Target="../slideLayouts/slideLayout13.xml"/>
</Relationships>
</file>

<file path=ppt/slides/_rels/slide214.xml.rels><?xml version="1.0" encoding="UTF-8"?>
<Relationships xmlns="http://schemas.openxmlformats.org/package/2006/relationships"><Relationship Id="rId1" Type="http://schemas.openxmlformats.org/officeDocument/2006/relationships/image" Target="../media/image199.jpeg"/><Relationship Id="rId2" Type="http://schemas.openxmlformats.org/officeDocument/2006/relationships/slideLayout" Target="../slideLayouts/slideLayout13.xml"/>
</Relationships>
</file>

<file path=ppt/slides/_rels/slide215.xml.rels><?xml version="1.0" encoding="UTF-8"?>
<Relationships xmlns="http://schemas.openxmlformats.org/package/2006/relationships"><Relationship Id="rId1" Type="http://schemas.openxmlformats.org/officeDocument/2006/relationships/image" Target="../media/image200.jpeg"/><Relationship Id="rId2" Type="http://schemas.openxmlformats.org/officeDocument/2006/relationships/slideLayout" Target="../slideLayouts/slideLayout25.xml"/>
</Relationships>
</file>

<file path=ppt/slides/_rels/slide216.xml.rels><?xml version="1.0" encoding="UTF-8"?>
<Relationships xmlns="http://schemas.openxmlformats.org/package/2006/relationships"><Relationship Id="rId1" Type="http://schemas.openxmlformats.org/officeDocument/2006/relationships/image" Target="../media/image201.jpeg"/><Relationship Id="rId2" Type="http://schemas.openxmlformats.org/officeDocument/2006/relationships/slideLayout" Target="../slideLayouts/slideLayout13.xml"/>
</Relationships>
</file>

<file path=ppt/slides/_rels/slide217.xml.rels><?xml version="1.0" encoding="UTF-8"?>
<Relationships xmlns="http://schemas.openxmlformats.org/package/2006/relationships"><Relationship Id="rId1" Type="http://schemas.openxmlformats.org/officeDocument/2006/relationships/image" Target="../media/image202.jpeg"/><Relationship Id="rId2" Type="http://schemas.openxmlformats.org/officeDocument/2006/relationships/slideLayout" Target="../slideLayouts/slideLayout25.xml"/>
</Relationships>
</file>

<file path=ppt/slides/_rels/slide218.xml.rels><?xml version="1.0" encoding="UTF-8"?>
<Relationships xmlns="http://schemas.openxmlformats.org/package/2006/relationships"><Relationship Id="rId1" Type="http://schemas.openxmlformats.org/officeDocument/2006/relationships/image" Target="../media/image203.jpeg"/><Relationship Id="rId2" Type="http://schemas.openxmlformats.org/officeDocument/2006/relationships/slideLayout" Target="../slideLayouts/slideLayout25.xml"/>
</Relationships>
</file>

<file path=ppt/slides/_rels/slide219.xml.rels><?xml version="1.0" encoding="UTF-8"?>
<Relationships xmlns="http://schemas.openxmlformats.org/package/2006/relationships"><Relationship Id="rId1" Type="http://schemas.openxmlformats.org/officeDocument/2006/relationships/image" Target="../media/image204.jpeg"/><Relationship Id="rId2" Type="http://schemas.openxmlformats.org/officeDocument/2006/relationships/slideLayout" Target="../slideLayouts/slideLayout25.xml"/>
</Relationships>
</file>

<file path=ppt/slides/_rels/slide22.xml.rels><?xml version="1.0" encoding="UTF-8"?>
<Relationships xmlns="http://schemas.openxmlformats.org/package/2006/relationships"><Relationship Id="rId1" Type="http://schemas.openxmlformats.org/officeDocument/2006/relationships/image" Target="../media/image23.png"/><Relationship Id="rId2" Type="http://schemas.openxmlformats.org/officeDocument/2006/relationships/image" Target="../media/image24.png"/><Relationship Id="rId3" Type="http://schemas.openxmlformats.org/officeDocument/2006/relationships/image" Target="../media/image25.png"/><Relationship Id="rId4" Type="http://schemas.openxmlformats.org/officeDocument/2006/relationships/image" Target="../media/image26.png"/><Relationship Id="rId5" Type="http://schemas.openxmlformats.org/officeDocument/2006/relationships/slideLayout" Target="../slideLayouts/slideLayout2.xml"/>
</Relationships>
</file>

<file path=ppt/slides/_rels/slide220.xml.rels><?xml version="1.0" encoding="UTF-8"?>
<Relationships xmlns="http://schemas.openxmlformats.org/package/2006/relationships"><Relationship Id="rId1" Type="http://schemas.openxmlformats.org/officeDocument/2006/relationships/image" Target="../media/image205.jpeg"/><Relationship Id="rId2" Type="http://schemas.openxmlformats.org/officeDocument/2006/relationships/slideLayout" Target="../slideLayouts/slideLayout13.xml"/>
</Relationships>
</file>

<file path=ppt/slides/_rels/slide221.xml.rels><?xml version="1.0" encoding="UTF-8"?>
<Relationships xmlns="http://schemas.openxmlformats.org/package/2006/relationships"><Relationship Id="rId1" Type="http://schemas.openxmlformats.org/officeDocument/2006/relationships/image" Target="../media/image206.jpeg"/><Relationship Id="rId2" Type="http://schemas.openxmlformats.org/officeDocument/2006/relationships/slideLayout" Target="../slideLayouts/slideLayout25.xml"/>
</Relationships>
</file>

<file path=ppt/slides/_rels/slide222.xml.rels><?xml version="1.0" encoding="UTF-8"?>
<Relationships xmlns="http://schemas.openxmlformats.org/package/2006/relationships"><Relationship Id="rId1" Type="http://schemas.openxmlformats.org/officeDocument/2006/relationships/image" Target="../media/image207.jpeg"/><Relationship Id="rId2" Type="http://schemas.openxmlformats.org/officeDocument/2006/relationships/slideLayout" Target="../slideLayouts/slideLayout13.xml"/>
</Relationships>
</file>

<file path=ppt/slides/_rels/slide223.xml.rels><?xml version="1.0" encoding="UTF-8"?>
<Relationships xmlns="http://schemas.openxmlformats.org/package/2006/relationships"><Relationship Id="rId1" Type="http://schemas.openxmlformats.org/officeDocument/2006/relationships/image" Target="../media/image208.png"/><Relationship Id="rId2" Type="http://schemas.openxmlformats.org/officeDocument/2006/relationships/slideLayout" Target="../slideLayouts/slideLayout25.xml"/>
</Relationships>
</file>

<file path=ppt/slides/_rels/slide224.xml.rels><?xml version="1.0" encoding="UTF-8"?>
<Relationships xmlns="http://schemas.openxmlformats.org/package/2006/relationships"><Relationship Id="rId1" Type="http://schemas.openxmlformats.org/officeDocument/2006/relationships/image" Target="../media/image209.jpeg"/><Relationship Id="rId2" Type="http://schemas.openxmlformats.org/officeDocument/2006/relationships/slideLayout" Target="../slideLayouts/slideLayout25.xml"/>
</Relationships>
</file>

<file path=ppt/slides/_rels/slide225.xml.rels><?xml version="1.0" encoding="UTF-8"?>
<Relationships xmlns="http://schemas.openxmlformats.org/package/2006/relationships"><Relationship Id="rId1" Type="http://schemas.openxmlformats.org/officeDocument/2006/relationships/image" Target="../media/image210.jpeg"/><Relationship Id="rId2" Type="http://schemas.openxmlformats.org/officeDocument/2006/relationships/slideLayout" Target="../slideLayouts/slideLayout13.xml"/>
</Relationships>
</file>

<file path=ppt/slides/_rels/slide226.xml.rels><?xml version="1.0" encoding="UTF-8"?>
<Relationships xmlns="http://schemas.openxmlformats.org/package/2006/relationships"><Relationship Id="rId1" Type="http://schemas.openxmlformats.org/officeDocument/2006/relationships/image" Target="../media/image211.jpeg"/><Relationship Id="rId2" Type="http://schemas.openxmlformats.org/officeDocument/2006/relationships/slideLayout" Target="../slideLayouts/slideLayout37.xml"/>
</Relationships>
</file>

<file path=ppt/slides/_rels/slide227.xml.rels><?xml version="1.0" encoding="UTF-8"?>
<Relationships xmlns="http://schemas.openxmlformats.org/package/2006/relationships"><Relationship Id="rId1" Type="http://schemas.openxmlformats.org/officeDocument/2006/relationships/image" Target="../media/image212.gif"/><Relationship Id="rId2" Type="http://schemas.openxmlformats.org/officeDocument/2006/relationships/slideLayout" Target="../slideLayouts/slideLayout13.xml"/>
</Relationships>
</file>

<file path=ppt/slides/_rels/slide228.xml.rels><?xml version="1.0" encoding="UTF-8"?>
<Relationships xmlns="http://schemas.openxmlformats.org/package/2006/relationships"><Relationship Id="rId1" Type="http://schemas.openxmlformats.org/officeDocument/2006/relationships/image" Target="../media/image213.jpeg"/><Relationship Id="rId2" Type="http://schemas.openxmlformats.org/officeDocument/2006/relationships/slideLayout" Target="../slideLayouts/slideLayout25.xml"/>
</Relationships>
</file>

<file path=ppt/slides/_rels/slide229.xml.rels><?xml version="1.0" encoding="UTF-8"?>
<Relationships xmlns="http://schemas.openxmlformats.org/package/2006/relationships"><Relationship Id="rId1" Type="http://schemas.openxmlformats.org/officeDocument/2006/relationships/image" Target="../media/image214.jpeg"/><Relationship Id="rId2" Type="http://schemas.openxmlformats.org/officeDocument/2006/relationships/slideLayout" Target="../slideLayouts/slideLayout25.xml"/>
</Relationships>
</file>

<file path=ppt/slides/_rels/slide23.xml.rels><?xml version="1.0" encoding="UTF-8"?>
<Relationships xmlns="http://schemas.openxmlformats.org/package/2006/relationships"><Relationship Id="rId1" Type="http://schemas.openxmlformats.org/officeDocument/2006/relationships/image" Target="../media/image27.png"/><Relationship Id="rId2" Type="http://schemas.openxmlformats.org/officeDocument/2006/relationships/slideLayout" Target="../slideLayouts/slideLayout2.xml"/>
</Relationships>
</file>

<file path=ppt/slides/_rels/slide230.xml.rels><?xml version="1.0" encoding="UTF-8"?>
<Relationships xmlns="http://schemas.openxmlformats.org/package/2006/relationships"><Relationship Id="rId1" Type="http://schemas.openxmlformats.org/officeDocument/2006/relationships/image" Target="../media/image215.jpeg"/><Relationship Id="rId2" Type="http://schemas.openxmlformats.org/officeDocument/2006/relationships/slideLayout" Target="../slideLayouts/slideLayout13.xml"/>
</Relationships>
</file>

<file path=ppt/slides/_rels/slide231.xml.rels><?xml version="1.0" encoding="UTF-8"?>
<Relationships xmlns="http://schemas.openxmlformats.org/package/2006/relationships"><Relationship Id="rId1" Type="http://schemas.openxmlformats.org/officeDocument/2006/relationships/image" Target="../media/image216.jpeg"/><Relationship Id="rId2" Type="http://schemas.openxmlformats.org/officeDocument/2006/relationships/slideLayout" Target="../slideLayouts/slideLayout25.xml"/>
</Relationships>
</file>

<file path=ppt/slides/_rels/slide232.xml.rels><?xml version="1.0" encoding="UTF-8"?>
<Relationships xmlns="http://schemas.openxmlformats.org/package/2006/relationships"><Relationship Id="rId1" Type="http://schemas.openxmlformats.org/officeDocument/2006/relationships/image" Target="../media/image217.jpeg"/><Relationship Id="rId2" Type="http://schemas.openxmlformats.org/officeDocument/2006/relationships/slideLayout" Target="../slideLayouts/slideLayout25.xml"/>
</Relationships>
</file>

<file path=ppt/slides/_rels/slide233.xml.rels><?xml version="1.0" encoding="UTF-8"?>
<Relationships xmlns="http://schemas.openxmlformats.org/package/2006/relationships"><Relationship Id="rId1" Type="http://schemas.openxmlformats.org/officeDocument/2006/relationships/image" Target="../media/image218.jpeg"/><Relationship Id="rId2" Type="http://schemas.openxmlformats.org/officeDocument/2006/relationships/slideLayout" Target="../slideLayouts/slideLayout13.xml"/>
</Relationships>
</file>

<file path=ppt/slides/_rels/slide234.xml.rels><?xml version="1.0" encoding="UTF-8"?>
<Relationships xmlns="http://schemas.openxmlformats.org/package/2006/relationships"><Relationship Id="rId1" Type="http://schemas.openxmlformats.org/officeDocument/2006/relationships/image" Target="../media/image219.jpeg"/><Relationship Id="rId2" Type="http://schemas.openxmlformats.org/officeDocument/2006/relationships/slideLayout" Target="../slideLayouts/slideLayout37.xml"/>
</Relationships>
</file>

<file path=ppt/slides/_rels/slide235.xml.rels><?xml version="1.0" encoding="UTF-8"?>
<Relationships xmlns="http://schemas.openxmlformats.org/package/2006/relationships"><Relationship Id="rId1" Type="http://schemas.openxmlformats.org/officeDocument/2006/relationships/image" Target="../media/image220.jpeg"/><Relationship Id="rId2" Type="http://schemas.openxmlformats.org/officeDocument/2006/relationships/slideLayout" Target="../slideLayouts/slideLayout25.xml"/>
</Relationships>
</file>

<file path=ppt/slides/_rels/slide236.xml.rels><?xml version="1.0" encoding="UTF-8"?>
<Relationships xmlns="http://schemas.openxmlformats.org/package/2006/relationships"><Relationship Id="rId1" Type="http://schemas.openxmlformats.org/officeDocument/2006/relationships/image" Target="../media/image221.jpeg"/><Relationship Id="rId2" Type="http://schemas.openxmlformats.org/officeDocument/2006/relationships/slideLayout" Target="../slideLayouts/slideLayout13.xml"/>
</Relationships>
</file>

<file path=ppt/slides/_rels/slide237.xml.rels><?xml version="1.0" encoding="UTF-8"?>
<Relationships xmlns="http://schemas.openxmlformats.org/package/2006/relationships"><Relationship Id="rId1" Type="http://schemas.openxmlformats.org/officeDocument/2006/relationships/image" Target="../media/image222.png"/><Relationship Id="rId2" Type="http://schemas.openxmlformats.org/officeDocument/2006/relationships/slideLayout" Target="../slideLayouts/slideLayout25.xml"/>
</Relationships>
</file>

<file path=ppt/slides/_rels/slide238.xml.rels><?xml version="1.0" encoding="UTF-8"?>
<Relationships xmlns="http://schemas.openxmlformats.org/package/2006/relationships"><Relationship Id="rId1" Type="http://schemas.openxmlformats.org/officeDocument/2006/relationships/image" Target="../media/image223.png"/><Relationship Id="rId2" Type="http://schemas.openxmlformats.org/officeDocument/2006/relationships/slideLayout" Target="../slideLayouts/slideLayout25.xml"/>
</Relationships>
</file>

<file path=ppt/slides/_rels/slide239.xml.rels><?xml version="1.0" encoding="UTF-8"?>
<Relationships xmlns="http://schemas.openxmlformats.org/package/2006/relationships"><Relationship Id="rId1" Type="http://schemas.openxmlformats.org/officeDocument/2006/relationships/image" Target="../media/image224.png"/><Relationship Id="rId2" Type="http://schemas.openxmlformats.org/officeDocument/2006/relationships/slideLayout" Target="../slideLayouts/slideLayout25.xml"/>
</Relationships>
</file>

<file path=ppt/slides/_rels/slide24.xml.rels><?xml version="1.0" encoding="UTF-8"?>
<Relationships xmlns="http://schemas.openxmlformats.org/package/2006/relationships"><Relationship Id="rId1" Type="http://schemas.openxmlformats.org/officeDocument/2006/relationships/image" Target="../media/image28.jpeg"/><Relationship Id="rId2" Type="http://schemas.openxmlformats.org/officeDocument/2006/relationships/image" Target="../media/image29.jpeg"/><Relationship Id="rId3" Type="http://schemas.openxmlformats.org/officeDocument/2006/relationships/image" Target="../media/image30.jpeg"/><Relationship Id="rId4" Type="http://schemas.openxmlformats.org/officeDocument/2006/relationships/slideLayout" Target="../slideLayouts/slideLayout2.xml"/>
</Relationships>
</file>

<file path=ppt/slides/_rels/slide240.xml.rels><?xml version="1.0" encoding="UTF-8"?>
<Relationships xmlns="http://schemas.openxmlformats.org/package/2006/relationships"><Relationship Id="rId1" Type="http://schemas.openxmlformats.org/officeDocument/2006/relationships/image" Target="../media/image225.jpeg"/><Relationship Id="rId2" Type="http://schemas.openxmlformats.org/officeDocument/2006/relationships/slideLayout" Target="../slideLayouts/slideLayout25.xml"/>
</Relationships>
</file>

<file path=ppt/slides/_rels/slide241.xml.rels><?xml version="1.0" encoding="UTF-8"?>
<Relationships xmlns="http://schemas.openxmlformats.org/package/2006/relationships"><Relationship Id="rId1" Type="http://schemas.openxmlformats.org/officeDocument/2006/relationships/image" Target="../media/image226.jpeg"/><Relationship Id="rId2" Type="http://schemas.openxmlformats.org/officeDocument/2006/relationships/slideLayout" Target="../slideLayouts/slideLayout13.xml"/>
</Relationships>
</file>

<file path=ppt/slides/_rels/slide242.xml.rels><?xml version="1.0" encoding="UTF-8"?>
<Relationships xmlns="http://schemas.openxmlformats.org/package/2006/relationships"><Relationship Id="rId1" Type="http://schemas.openxmlformats.org/officeDocument/2006/relationships/image" Target="../media/image227.jpeg"/><Relationship Id="rId2" Type="http://schemas.openxmlformats.org/officeDocument/2006/relationships/slideLayout" Target="../slideLayouts/slideLayout13.xml"/>
</Relationships>
</file>

<file path=ppt/slides/_rels/slide243.xml.rels><?xml version="1.0" encoding="UTF-8"?>
<Relationships xmlns="http://schemas.openxmlformats.org/package/2006/relationships"><Relationship Id="rId1" Type="http://schemas.openxmlformats.org/officeDocument/2006/relationships/image" Target="../media/image228.png"/><Relationship Id="rId2" Type="http://schemas.openxmlformats.org/officeDocument/2006/relationships/slideLayout" Target="../slideLayouts/slideLayout25.xml"/>
</Relationships>
</file>

<file path=ppt/slides/_rels/slide244.xml.rels><?xml version="1.0" encoding="UTF-8"?>
<Relationships xmlns="http://schemas.openxmlformats.org/package/2006/relationships"><Relationship Id="rId1" Type="http://schemas.openxmlformats.org/officeDocument/2006/relationships/image" Target="../media/image229.jpeg"/><Relationship Id="rId2" Type="http://schemas.openxmlformats.org/officeDocument/2006/relationships/slideLayout" Target="../slideLayouts/slideLayout13.xml"/>
</Relationships>
</file>

<file path=ppt/slides/_rels/slide245.xml.rels><?xml version="1.0" encoding="UTF-8"?>
<Relationships xmlns="http://schemas.openxmlformats.org/package/2006/relationships"><Relationship Id="rId1" Type="http://schemas.openxmlformats.org/officeDocument/2006/relationships/image" Target="../media/image230.png"/><Relationship Id="rId2" Type="http://schemas.openxmlformats.org/officeDocument/2006/relationships/slideLayout" Target="../slideLayouts/slideLayout25.xml"/>
</Relationships>
</file>

<file path=ppt/slides/_rels/slide246.xml.rels><?xml version="1.0" encoding="UTF-8"?>
<Relationships xmlns="http://schemas.openxmlformats.org/package/2006/relationships"><Relationship Id="rId1" Type="http://schemas.openxmlformats.org/officeDocument/2006/relationships/image" Target="../media/image231.jpeg"/><Relationship Id="rId2" Type="http://schemas.openxmlformats.org/officeDocument/2006/relationships/slideLayout" Target="../slideLayouts/slideLayout13.xml"/>
</Relationships>
</file>

<file path=ppt/slides/_rels/slide247.xml.rels><?xml version="1.0" encoding="UTF-8"?>
<Relationships xmlns="http://schemas.openxmlformats.org/package/2006/relationships"><Relationship Id="rId1" Type="http://schemas.openxmlformats.org/officeDocument/2006/relationships/image" Target="../media/image232.png"/><Relationship Id="rId2" Type="http://schemas.openxmlformats.org/officeDocument/2006/relationships/slideLayout" Target="../slideLayouts/slideLayout25.xml"/>
</Relationships>
</file>

<file path=ppt/slides/_rels/slide248.xml.rels><?xml version="1.0" encoding="UTF-8"?>
<Relationships xmlns="http://schemas.openxmlformats.org/package/2006/relationships"><Relationship Id="rId1" Type="http://schemas.openxmlformats.org/officeDocument/2006/relationships/image" Target="../media/image233.jpeg"/><Relationship Id="rId2" Type="http://schemas.openxmlformats.org/officeDocument/2006/relationships/slideLayout" Target="../slideLayouts/slideLayout25.xml"/>
</Relationships>
</file>

<file path=ppt/slides/_rels/slide249.xml.rels><?xml version="1.0" encoding="UTF-8"?>
<Relationships xmlns="http://schemas.openxmlformats.org/package/2006/relationships"><Relationship Id="rId1" Type="http://schemas.openxmlformats.org/officeDocument/2006/relationships/image" Target="../media/image234.png"/><Relationship Id="rId2" Type="http://schemas.openxmlformats.org/officeDocument/2006/relationships/slideLayout" Target="../slideLayouts/slideLayout25.xml"/>
</Relationships>
</file>

<file path=ppt/slides/_rels/slide25.xml.rels><?xml version="1.0" encoding="UTF-8"?>
<Relationships xmlns="http://schemas.openxmlformats.org/package/2006/relationships"><Relationship Id="rId1" Type="http://schemas.openxmlformats.org/officeDocument/2006/relationships/image" Target="../media/image31.png"/><Relationship Id="rId2" Type="http://schemas.openxmlformats.org/officeDocument/2006/relationships/slideLayout" Target="../slideLayouts/slideLayout2.xml"/>
</Relationships>
</file>

<file path=ppt/slides/_rels/slide250.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251.xml.rels><?xml version="1.0" encoding="UTF-8"?>
<Relationships xmlns="http://schemas.openxmlformats.org/package/2006/relationships"><Relationship Id="rId1" Type="http://schemas.openxmlformats.org/officeDocument/2006/relationships/image" Target="../media/image235.png"/><Relationship Id="rId2" Type="http://schemas.openxmlformats.org/officeDocument/2006/relationships/slideLayout" Target="../slideLayouts/slideLayout25.xml"/>
</Relationships>
</file>

<file path=ppt/slides/_rels/slide252.xml.rels><?xml version="1.0" encoding="UTF-8"?>
<Relationships xmlns="http://schemas.openxmlformats.org/package/2006/relationships"><Relationship Id="rId1" Type="http://schemas.openxmlformats.org/officeDocument/2006/relationships/image" Target="../media/image236.jpeg"/><Relationship Id="rId2" Type="http://schemas.openxmlformats.org/officeDocument/2006/relationships/slideLayout" Target="../slideLayouts/slideLayout13.xml"/>
</Relationships>
</file>

<file path=ppt/slides/_rels/slide253.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254.xml.rels><?xml version="1.0" encoding="UTF-8"?>
<Relationships xmlns="http://schemas.openxmlformats.org/package/2006/relationships"><Relationship Id="rId1" Type="http://schemas.openxmlformats.org/officeDocument/2006/relationships/image" Target="../media/image237.png"/><Relationship Id="rId2" Type="http://schemas.openxmlformats.org/officeDocument/2006/relationships/slideLayout" Target="../slideLayouts/slideLayout25.xml"/>
</Relationships>
</file>

<file path=ppt/slides/_rels/slide255.xml.rels><?xml version="1.0" encoding="UTF-8"?>
<Relationships xmlns="http://schemas.openxmlformats.org/package/2006/relationships"><Relationship Id="rId1" Type="http://schemas.openxmlformats.org/officeDocument/2006/relationships/image" Target="../media/image238.jpeg"/><Relationship Id="rId2" Type="http://schemas.openxmlformats.org/officeDocument/2006/relationships/slideLayout" Target="../slideLayouts/slideLayout13.xml"/>
</Relationships>
</file>

<file path=ppt/slides/_rels/slide256.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257.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258.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259.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26.xml.rels><?xml version="1.0" encoding="UTF-8"?>
<Relationships xmlns="http://schemas.openxmlformats.org/package/2006/relationships"><Relationship Id="rId1" Type="http://schemas.openxmlformats.org/officeDocument/2006/relationships/image" Target="../media/image32.png"/><Relationship Id="rId2" Type="http://schemas.openxmlformats.org/officeDocument/2006/relationships/slideLayout" Target="../slideLayouts/slideLayout2.xml"/>
</Relationships>
</file>

<file path=ppt/slides/_rels/slide260.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261.xml.rels><?xml version="1.0" encoding="UTF-8"?>
<Relationships xmlns="http://schemas.openxmlformats.org/package/2006/relationships"><Relationship Id="rId1" Type="http://schemas.openxmlformats.org/officeDocument/2006/relationships/image" Target="../media/image239.jpeg"/><Relationship Id="rId2" Type="http://schemas.openxmlformats.org/officeDocument/2006/relationships/slideLayout" Target="../slideLayouts/slideLayout77.xml"/>
</Relationships>
</file>

<file path=ppt/slides/_rels/slide262.xml.rels><?xml version="1.0" encoding="UTF-8"?>
<Relationships xmlns="http://schemas.openxmlformats.org/package/2006/relationships"><Relationship Id="rId1" Type="http://schemas.openxmlformats.org/officeDocument/2006/relationships/slideLayout" Target="../slideLayouts/slideLayout77.xml"/>
</Relationships>
</file>

<file path=ppt/slides/_rels/slide27.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28.xml.rels><?xml version="1.0" encoding="UTF-8"?>
<Relationships xmlns="http://schemas.openxmlformats.org/package/2006/relationships"><Relationship Id="rId1" Type="http://schemas.openxmlformats.org/officeDocument/2006/relationships/image" Target="../media/image33.png"/><Relationship Id="rId2" Type="http://schemas.openxmlformats.org/officeDocument/2006/relationships/image" Target="../media/image34.jpeg"/><Relationship Id="rId3" Type="http://schemas.openxmlformats.org/officeDocument/2006/relationships/slideLayout" Target="../slideLayouts/slideLayout2.xml"/>
</Relationships>
</file>

<file path=ppt/slides/_rels/slide29.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3.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30.xml.rels><?xml version="1.0" encoding="UTF-8"?>
<Relationships xmlns="http://schemas.openxmlformats.org/package/2006/relationships"><Relationship Id="rId1" Type="http://schemas.openxmlformats.org/officeDocument/2006/relationships/image" Target="../media/image35.jpeg"/><Relationship Id="rId2" Type="http://schemas.openxmlformats.org/officeDocument/2006/relationships/image" Target="../media/image36.png"/><Relationship Id="rId3" Type="http://schemas.openxmlformats.org/officeDocument/2006/relationships/slideLayout" Target="../slideLayouts/slideLayout2.xml"/>
</Relationships>
</file>

<file path=ppt/slides/_rels/slide31.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32.xml.rels><?xml version="1.0" encoding="UTF-8"?>
<Relationships xmlns="http://schemas.openxmlformats.org/package/2006/relationships"><Relationship Id="rId1" Type="http://schemas.openxmlformats.org/officeDocument/2006/relationships/image" Target="../media/image37.png"/><Relationship Id="rId2" Type="http://schemas.openxmlformats.org/officeDocument/2006/relationships/slideLayout" Target="../slideLayouts/slideLayout2.xml"/>
</Relationships>
</file>

<file path=ppt/slides/_rels/slide33.xml.rels><?xml version="1.0" encoding="UTF-8"?>
<Relationships xmlns="http://schemas.openxmlformats.org/package/2006/relationships"><Relationship Id="rId1" Type="http://schemas.openxmlformats.org/officeDocument/2006/relationships/image" Target="../media/image38.png"/><Relationship Id="rId2" Type="http://schemas.openxmlformats.org/officeDocument/2006/relationships/image" Target="../media/image39.png"/><Relationship Id="rId3" Type="http://schemas.openxmlformats.org/officeDocument/2006/relationships/image" Target="../media/image40.png"/><Relationship Id="rId4" Type="http://schemas.openxmlformats.org/officeDocument/2006/relationships/image" Target="../media/image41.png"/><Relationship Id="rId5" Type="http://schemas.openxmlformats.org/officeDocument/2006/relationships/image" Target="../media/image42.png"/><Relationship Id="rId6" Type="http://schemas.openxmlformats.org/officeDocument/2006/relationships/slideLayout" Target="../slideLayouts/slideLayout2.xml"/>
</Relationships>
</file>

<file path=ppt/slides/_rels/slide34.xml.rels><?xml version="1.0" encoding="UTF-8"?>
<Relationships xmlns="http://schemas.openxmlformats.org/package/2006/relationships"><Relationship Id="rId1" Type="http://schemas.openxmlformats.org/officeDocument/2006/relationships/image" Target="../media/image43.png"/><Relationship Id="rId2" Type="http://schemas.openxmlformats.org/officeDocument/2006/relationships/image" Target="../media/image44.png"/><Relationship Id="rId3" Type="http://schemas.openxmlformats.org/officeDocument/2006/relationships/image" Target="../media/image45.png"/><Relationship Id="rId4" Type="http://schemas.openxmlformats.org/officeDocument/2006/relationships/image" Target="../media/image46.png"/><Relationship Id="rId5" Type="http://schemas.openxmlformats.org/officeDocument/2006/relationships/slideLayout" Target="../slideLayouts/slideLayout2.xml"/>
</Relationships>
</file>

<file path=ppt/slides/_rels/slide35.xml.rels><?xml version="1.0" encoding="UTF-8"?>
<Relationships xmlns="http://schemas.openxmlformats.org/package/2006/relationships"><Relationship Id="rId1" Type="http://schemas.openxmlformats.org/officeDocument/2006/relationships/slideLayout" Target="../slideLayouts/slideLayout2.xml"/>
</Relationships>
</file>

<file path=ppt/slides/_rels/slide36.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37.xml.rels><?xml version="1.0" encoding="UTF-8"?>
<Relationships xmlns="http://schemas.openxmlformats.org/package/2006/relationships"><Relationship Id="rId1" Type="http://schemas.openxmlformats.org/officeDocument/2006/relationships/slideLayout" Target="../slideLayouts/slideLayout2.xml"/>
</Relationships>
</file>

<file path=ppt/slides/_rels/slide38.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39.xml.rels><?xml version="1.0" encoding="UTF-8"?>
<Relationships xmlns="http://schemas.openxmlformats.org/package/2006/relationships"><Relationship Id="rId1" Type="http://schemas.openxmlformats.org/officeDocument/2006/relationships/slideLayout" Target="../slideLayouts/slideLayout2.xml"/>
</Relationships>
</file>

<file path=ppt/slides/_rels/slide4.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40.xml.rels><?xml version="1.0" encoding="UTF-8"?>
<Relationships xmlns="http://schemas.openxmlformats.org/package/2006/relationships"><Relationship Id="rId1" Type="http://schemas.openxmlformats.org/officeDocument/2006/relationships/image" Target="../media/image47.png"/><Relationship Id="rId2" Type="http://schemas.openxmlformats.org/officeDocument/2006/relationships/image" Target="../media/image48.jpeg"/><Relationship Id="rId3" Type="http://schemas.openxmlformats.org/officeDocument/2006/relationships/image" Target="../media/image49.jpeg"/><Relationship Id="rId4" Type="http://schemas.openxmlformats.org/officeDocument/2006/relationships/image" Target="../media/image50.jpeg"/><Relationship Id="rId5" Type="http://schemas.openxmlformats.org/officeDocument/2006/relationships/slideLayout" Target="../slideLayouts/slideLayout2.xml"/>
</Relationships>
</file>

<file path=ppt/slides/_rels/slide41.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42.xml.rels><?xml version="1.0" encoding="UTF-8"?>
<Relationships xmlns="http://schemas.openxmlformats.org/package/2006/relationships"><Relationship Id="rId1" Type="http://schemas.openxmlformats.org/officeDocument/2006/relationships/slideLayout" Target="../slideLayouts/slideLayout2.xml"/>
</Relationships>
</file>

<file path=ppt/slides/_rels/slide43.xml.rels><?xml version="1.0" encoding="UTF-8"?>
<Relationships xmlns="http://schemas.openxmlformats.org/package/2006/relationships"><Relationship Id="rId1" Type="http://schemas.openxmlformats.org/officeDocument/2006/relationships/image" Target="../media/image51.png"/><Relationship Id="rId2" Type="http://schemas.openxmlformats.org/officeDocument/2006/relationships/image" Target="../media/image52.jpeg"/><Relationship Id="rId3" Type="http://schemas.openxmlformats.org/officeDocument/2006/relationships/image" Target="../media/image53.jpeg"/><Relationship Id="rId4" Type="http://schemas.openxmlformats.org/officeDocument/2006/relationships/slideLayout" Target="../slideLayouts/slideLayout2.xml"/>
</Relationships>
</file>

<file path=ppt/slides/_rels/slide44.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45.xml.rels><?xml version="1.0" encoding="UTF-8"?>
<Relationships xmlns="http://schemas.openxmlformats.org/package/2006/relationships"><Relationship Id="rId1" Type="http://schemas.openxmlformats.org/officeDocument/2006/relationships/slideLayout" Target="../slideLayouts/slideLayout37.xml"/>
</Relationships>
</file>

<file path=ppt/slides/_rels/slide46.xml.rels><?xml version="1.0" encoding="UTF-8"?>
<Relationships xmlns="http://schemas.openxmlformats.org/package/2006/relationships"><Relationship Id="rId1" Type="http://schemas.openxmlformats.org/officeDocument/2006/relationships/image" Target="../media/image54.png"/><Relationship Id="rId2" Type="http://schemas.openxmlformats.org/officeDocument/2006/relationships/slideLayout" Target="../slideLayouts/slideLayout25.xml"/>
</Relationships>
</file>

<file path=ppt/slides/_rels/slide47.xml.rels><?xml version="1.0" encoding="UTF-8"?>
<Relationships xmlns="http://schemas.openxmlformats.org/package/2006/relationships"><Relationship Id="rId1" Type="http://schemas.openxmlformats.org/officeDocument/2006/relationships/image" Target="../media/image55.jpeg"/><Relationship Id="rId2" Type="http://schemas.openxmlformats.org/officeDocument/2006/relationships/slideLayout" Target="../slideLayouts/slideLayout25.xml"/>
</Relationships>
</file>

<file path=ppt/slides/_rels/slide48.xml.rels><?xml version="1.0" encoding="UTF-8"?>
<Relationships xmlns="http://schemas.openxmlformats.org/package/2006/relationships"><Relationship Id="rId1" Type="http://schemas.openxmlformats.org/officeDocument/2006/relationships/image" Target="../media/image56.jpeg"/><Relationship Id="rId2" Type="http://schemas.openxmlformats.org/officeDocument/2006/relationships/image" Target="../media/image57.jpeg"/><Relationship Id="rId3" Type="http://schemas.openxmlformats.org/officeDocument/2006/relationships/slideLayout" Target="../slideLayouts/slideLayout2.xml"/>
</Relationships>
</file>

<file path=ppt/slides/_rels/slide49.xml.rels><?xml version="1.0" encoding="UTF-8"?>
<Relationships xmlns="http://schemas.openxmlformats.org/package/2006/relationships"><Relationship Id="rId1" Type="http://schemas.openxmlformats.org/officeDocument/2006/relationships/image" Target="../media/image58.jpeg"/><Relationship Id="rId2" Type="http://schemas.openxmlformats.org/officeDocument/2006/relationships/image" Target="../media/image59.jpeg"/><Relationship Id="rId3" Type="http://schemas.openxmlformats.org/officeDocument/2006/relationships/slideLayout" Target="../slideLayouts/slideLayout2.xml"/>
</Relationships>
</file>

<file path=ppt/slides/_rels/slide5.xml.rels><?xml version="1.0" encoding="UTF-8"?>
<Relationships xmlns="http://schemas.openxmlformats.org/package/2006/relationships"><Relationship Id="rId1" Type="http://schemas.openxmlformats.org/officeDocument/2006/relationships/slideLayout" Target="../slideLayouts/slideLayout2.xml"/>
</Relationships>
</file>

<file path=ppt/slides/_rels/slide50.xml.rels><?xml version="1.0" encoding="UTF-8"?>
<Relationships xmlns="http://schemas.openxmlformats.org/package/2006/relationships"><Relationship Id="rId1" Type="http://schemas.openxmlformats.org/officeDocument/2006/relationships/image" Target="../media/image60.jpeg"/><Relationship Id="rId2" Type="http://schemas.openxmlformats.org/officeDocument/2006/relationships/slideLayout" Target="../slideLayouts/slideLayout25.xml"/>
</Relationships>
</file>

<file path=ppt/slides/_rels/slide51.xml.rels><?xml version="1.0" encoding="UTF-8"?>
<Relationships xmlns="http://schemas.openxmlformats.org/package/2006/relationships"><Relationship Id="rId1" Type="http://schemas.openxmlformats.org/officeDocument/2006/relationships/image" Target="../media/image61.png"/><Relationship Id="rId2" Type="http://schemas.openxmlformats.org/officeDocument/2006/relationships/slideLayout" Target="../slideLayouts/slideLayout25.xml"/>
</Relationships>
</file>

<file path=ppt/slides/_rels/slide52.xml.rels><?xml version="1.0" encoding="UTF-8"?>
<Relationships xmlns="http://schemas.openxmlformats.org/package/2006/relationships"><Relationship Id="rId1" Type="http://schemas.openxmlformats.org/officeDocument/2006/relationships/image" Target="../media/image62.png"/><Relationship Id="rId2" Type="http://schemas.openxmlformats.org/officeDocument/2006/relationships/slideLayout" Target="../slideLayouts/slideLayout25.xml"/>
</Relationships>
</file>

<file path=ppt/slides/_rels/slide53.xml.rels><?xml version="1.0" encoding="UTF-8"?>
<Relationships xmlns="http://schemas.openxmlformats.org/package/2006/relationships"><Relationship Id="rId1" Type="http://schemas.openxmlformats.org/officeDocument/2006/relationships/slideLayout" Target="../slideLayouts/slideLayout2.xml"/>
</Relationships>
</file>

<file path=ppt/slides/_rels/slide54.xml.rels><?xml version="1.0" encoding="UTF-8"?>
<Relationships xmlns="http://schemas.openxmlformats.org/package/2006/relationships"><Relationship Id="rId1" Type="http://schemas.openxmlformats.org/officeDocument/2006/relationships/image" Target="../media/image63.jpeg"/><Relationship Id="rId2" Type="http://schemas.openxmlformats.org/officeDocument/2006/relationships/image" Target="../media/image64.jpeg"/><Relationship Id="rId3" Type="http://schemas.openxmlformats.org/officeDocument/2006/relationships/image" Target="../media/image65.jpeg"/><Relationship Id="rId4" Type="http://schemas.openxmlformats.org/officeDocument/2006/relationships/slideLayout" Target="../slideLayouts/slideLayout2.xml"/><Relationship Id="rId5" Type="http://schemas.openxmlformats.org/officeDocument/2006/relationships/notesSlide" Target="../notesSlides/notesSlide54.xml"/>
</Relationships>
</file>

<file path=ppt/slides/_rels/slide55.xml.rels><?xml version="1.0" encoding="UTF-8"?>
<Relationships xmlns="http://schemas.openxmlformats.org/package/2006/relationships"><Relationship Id="rId1" Type="http://schemas.openxmlformats.org/officeDocument/2006/relationships/image" Target="../media/image66.jpeg"/><Relationship Id="rId2" Type="http://schemas.openxmlformats.org/officeDocument/2006/relationships/slideLayout" Target="../slideLayouts/slideLayout25.xml"/>
</Relationships>
</file>

<file path=ppt/slides/_rels/slide56.xml.rels><?xml version="1.0" encoding="UTF-8"?>
<Relationships xmlns="http://schemas.openxmlformats.org/package/2006/relationships"><Relationship Id="rId1" Type="http://schemas.openxmlformats.org/officeDocument/2006/relationships/slideLayout" Target="../slideLayouts/slideLayout2.xml"/>
</Relationships>
</file>

<file path=ppt/slides/_rels/slide57.xml.rels><?xml version="1.0" encoding="UTF-8"?>
<Relationships xmlns="http://schemas.openxmlformats.org/package/2006/relationships"><Relationship Id="rId1" Type="http://schemas.openxmlformats.org/officeDocument/2006/relationships/image" Target="../media/image67.png"/><Relationship Id="rId2" Type="http://schemas.openxmlformats.org/officeDocument/2006/relationships/slideLayout" Target="../slideLayouts/slideLayout25.xml"/>
</Relationships>
</file>

<file path=ppt/slides/_rels/slide58.xml.rels><?xml version="1.0" encoding="UTF-8"?>
<Relationships xmlns="http://schemas.openxmlformats.org/package/2006/relationships"><Relationship Id="rId1" Type="http://schemas.openxmlformats.org/officeDocument/2006/relationships/image" Target="../media/image68.png"/><Relationship Id="rId2" Type="http://schemas.openxmlformats.org/officeDocument/2006/relationships/slideLayout" Target="../slideLayouts/slideLayout25.xml"/>
</Relationships>
</file>

<file path=ppt/slides/_rels/slide59.xml.rels><?xml version="1.0" encoding="UTF-8"?>
<Relationships xmlns="http://schemas.openxmlformats.org/package/2006/relationships"><Relationship Id="rId1" Type="http://schemas.openxmlformats.org/officeDocument/2006/relationships/image" Target="../media/image69.png"/><Relationship Id="rId2" Type="http://schemas.openxmlformats.org/officeDocument/2006/relationships/slideLayout" Target="../slideLayouts/slideLayout25.xml"/>
</Relationships>
</file>

<file path=ppt/slides/_rels/slide6.xml.rels><?xml version="1.0" encoding="UTF-8"?>
<Relationships xmlns="http://schemas.openxmlformats.org/package/2006/relationships"><Relationship Id="rId1" Type="http://schemas.openxmlformats.org/officeDocument/2006/relationships/image" Target="../media/image3.png"/><Relationship Id="rId2" Type="http://schemas.openxmlformats.org/officeDocument/2006/relationships/slideLayout" Target="../slideLayouts/slideLayout2.xml"/>
</Relationships>
</file>

<file path=ppt/slides/_rels/slide60.xml.rels><?xml version="1.0" encoding="UTF-8"?>
<Relationships xmlns="http://schemas.openxmlformats.org/package/2006/relationships"><Relationship Id="rId1" Type="http://schemas.openxmlformats.org/officeDocument/2006/relationships/image" Target="../media/image70.png"/><Relationship Id="rId2" Type="http://schemas.openxmlformats.org/officeDocument/2006/relationships/slideLayout" Target="../slideLayouts/slideLayout25.xml"/>
</Relationships>
</file>

<file path=ppt/slides/_rels/slide61.xml.rels><?xml version="1.0" encoding="UTF-8"?>
<Relationships xmlns="http://schemas.openxmlformats.org/package/2006/relationships"><Relationship Id="rId1" Type="http://schemas.openxmlformats.org/officeDocument/2006/relationships/image" Target="../media/image71.png"/><Relationship Id="rId2" Type="http://schemas.openxmlformats.org/officeDocument/2006/relationships/slideLayout" Target="../slideLayouts/slideLayout25.xml"/>
</Relationships>
</file>

<file path=ppt/slides/_rels/slide62.xml.rels><?xml version="1.0" encoding="UTF-8"?>
<Relationships xmlns="http://schemas.openxmlformats.org/package/2006/relationships"><Relationship Id="rId1" Type="http://schemas.openxmlformats.org/officeDocument/2006/relationships/slideLayout" Target="../slideLayouts/slideLayout2.xml"/>
</Relationships>
</file>

<file path=ppt/slides/_rels/slide63.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64.xml.rels><?xml version="1.0" encoding="UTF-8"?>
<Relationships xmlns="http://schemas.openxmlformats.org/package/2006/relationships"><Relationship Id="rId1" Type="http://schemas.openxmlformats.org/officeDocument/2006/relationships/image" Target="../media/image72.jpeg"/><Relationship Id="rId2" Type="http://schemas.openxmlformats.org/officeDocument/2006/relationships/slideLayout" Target="../slideLayouts/slideLayout2.xml"/>
</Relationships>
</file>

<file path=ppt/slides/_rels/slide65.xml.rels><?xml version="1.0" encoding="UTF-8"?>
<Relationships xmlns="http://schemas.openxmlformats.org/package/2006/relationships"><Relationship Id="rId1" Type="http://schemas.openxmlformats.org/officeDocument/2006/relationships/image" Target="../media/image73.jpeg"/><Relationship Id="rId2" Type="http://schemas.openxmlformats.org/officeDocument/2006/relationships/image" Target="../media/image74.png"/><Relationship Id="rId3" Type="http://schemas.openxmlformats.org/officeDocument/2006/relationships/slideLayout" Target="../slideLayouts/slideLayout2.xml"/>
</Relationships>
</file>

<file path=ppt/slides/_rels/slide66.xml.rels><?xml version="1.0" encoding="UTF-8"?>
<Relationships xmlns="http://schemas.openxmlformats.org/package/2006/relationships"><Relationship Id="rId1" Type="http://schemas.openxmlformats.org/officeDocument/2006/relationships/image" Target="../media/image75.png"/><Relationship Id="rId2" Type="http://schemas.openxmlformats.org/officeDocument/2006/relationships/slideLayout" Target="../slideLayouts/slideLayout25.xml"/>
</Relationships>
</file>

<file path=ppt/slides/_rels/slide67.xml.rels><?xml version="1.0" encoding="UTF-8"?>
<Relationships xmlns="http://schemas.openxmlformats.org/package/2006/relationships"><Relationship Id="rId1" Type="http://schemas.openxmlformats.org/officeDocument/2006/relationships/image" Target="../media/image76.png"/><Relationship Id="rId2" Type="http://schemas.openxmlformats.org/officeDocument/2006/relationships/slideLayout" Target="../slideLayouts/slideLayout25.xml"/>
</Relationships>
</file>

<file path=ppt/slides/_rels/slide68.xml.rels><?xml version="1.0" encoding="UTF-8"?>
<Relationships xmlns="http://schemas.openxmlformats.org/package/2006/relationships"><Relationship Id="rId1" Type="http://schemas.openxmlformats.org/officeDocument/2006/relationships/slideLayout" Target="../slideLayouts/slideLayout2.xml"/>
</Relationships>
</file>

<file path=ppt/slides/_rels/slide69.xml.rels><?xml version="1.0" encoding="UTF-8"?>
<Relationships xmlns="http://schemas.openxmlformats.org/package/2006/relationships"><Relationship Id="rId1" Type="http://schemas.openxmlformats.org/officeDocument/2006/relationships/image" Target="../media/image77.jpeg"/><Relationship Id="rId2" Type="http://schemas.openxmlformats.org/officeDocument/2006/relationships/slideLayout" Target="../slideLayouts/slideLayout25.xml"/>
</Relationships>
</file>

<file path=ppt/slides/_rels/slide7.xml.rels><?xml version="1.0" encoding="UTF-8"?>
<Relationships xmlns="http://schemas.openxmlformats.org/package/2006/relationships"><Relationship Id="rId1" Type="http://schemas.openxmlformats.org/officeDocument/2006/relationships/image" Target="../media/image4.jpeg"/><Relationship Id="rId2" Type="http://schemas.openxmlformats.org/officeDocument/2006/relationships/slideLayout" Target="../slideLayouts/slideLayout2.xml"/>
</Relationships>
</file>

<file path=ppt/slides/_rels/slide70.xml.rels><?xml version="1.0" encoding="UTF-8"?>
<Relationships xmlns="http://schemas.openxmlformats.org/package/2006/relationships"><Relationship Id="rId1" Type="http://schemas.openxmlformats.org/officeDocument/2006/relationships/slideLayout" Target="../slideLayouts/slideLayout2.xml"/>
</Relationships>
</file>

<file path=ppt/slides/_rels/slide71.xml.rels><?xml version="1.0" encoding="UTF-8"?>
<Relationships xmlns="http://schemas.openxmlformats.org/package/2006/relationships"><Relationship Id="rId1" Type="http://schemas.openxmlformats.org/officeDocument/2006/relationships/slideLayout" Target="../slideLayouts/slideLayout2.xml"/>
</Relationships>
</file>

<file path=ppt/slides/_rels/slide72.xml.rels><?xml version="1.0" encoding="UTF-8"?>
<Relationships xmlns="http://schemas.openxmlformats.org/package/2006/relationships"><Relationship Id="rId1" Type="http://schemas.openxmlformats.org/officeDocument/2006/relationships/slideLayout" Target="../slideLayouts/slideLayout2.xml"/>
</Relationships>
</file>

<file path=ppt/slides/_rels/slide73.xml.rels><?xml version="1.0" encoding="UTF-8"?>
<Relationships xmlns="http://schemas.openxmlformats.org/package/2006/relationships"><Relationship Id="rId1" Type="http://schemas.openxmlformats.org/officeDocument/2006/relationships/image" Target="../media/image78.jpeg"/><Relationship Id="rId2" Type="http://schemas.openxmlformats.org/officeDocument/2006/relationships/slideLayout" Target="../slideLayouts/slideLayout2.xml"/>
</Relationships>
</file>

<file path=ppt/slides/_rels/slide74.xml.rels><?xml version="1.0" encoding="UTF-8"?>
<Relationships xmlns="http://schemas.openxmlformats.org/package/2006/relationships"><Relationship Id="rId1" Type="http://schemas.openxmlformats.org/officeDocument/2006/relationships/image" Target="../media/image79.jpeg"/><Relationship Id="rId2" Type="http://schemas.openxmlformats.org/officeDocument/2006/relationships/image" Target="../media/image80.jpeg"/><Relationship Id="rId3" Type="http://schemas.openxmlformats.org/officeDocument/2006/relationships/slideLayout" Target="../slideLayouts/slideLayout49.xml"/>
</Relationships>
</file>

<file path=ppt/slides/_rels/slide75.xml.rels><?xml version="1.0" encoding="UTF-8"?>
<Relationships xmlns="http://schemas.openxmlformats.org/package/2006/relationships"><Relationship Id="rId1" Type="http://schemas.openxmlformats.org/officeDocument/2006/relationships/image" Target="../media/image81.jpeg"/><Relationship Id="rId2" Type="http://schemas.openxmlformats.org/officeDocument/2006/relationships/slideLayout" Target="../slideLayouts/slideLayout2.xml"/>
</Relationships>
</file>

<file path=ppt/slides/_rels/slide76.xml.rels><?xml version="1.0" encoding="UTF-8"?>
<Relationships xmlns="http://schemas.openxmlformats.org/package/2006/relationships"><Relationship Id="rId1" Type="http://schemas.openxmlformats.org/officeDocument/2006/relationships/image" Target="../media/image82.jpeg"/><Relationship Id="rId2" Type="http://schemas.openxmlformats.org/officeDocument/2006/relationships/slideLayout" Target="../slideLayouts/slideLayout2.xml"/>
</Relationships>
</file>

<file path=ppt/slides/_rels/slide77.xml.rels><?xml version="1.0" encoding="UTF-8"?>
<Relationships xmlns="http://schemas.openxmlformats.org/package/2006/relationships"><Relationship Id="rId1" Type="http://schemas.openxmlformats.org/officeDocument/2006/relationships/image" Target="../media/image83.png"/><Relationship Id="rId2" Type="http://schemas.openxmlformats.org/officeDocument/2006/relationships/slideLayout" Target="../slideLayouts/slideLayout25.xml"/>
</Relationships>
</file>

<file path=ppt/slides/_rels/slide78.xml.rels><?xml version="1.0" encoding="UTF-8"?>
<Relationships xmlns="http://schemas.openxmlformats.org/package/2006/relationships"><Relationship Id="rId1" Type="http://schemas.openxmlformats.org/officeDocument/2006/relationships/image" Target="../media/image84.jpeg"/><Relationship Id="rId2" Type="http://schemas.openxmlformats.org/officeDocument/2006/relationships/image" Target="../media/image85.jpeg"/><Relationship Id="rId3" Type="http://schemas.openxmlformats.org/officeDocument/2006/relationships/slideLayout" Target="../slideLayouts/slideLayout2.xml"/>
</Relationships>
</file>

<file path=ppt/slides/_rels/slide79.xml.rels><?xml version="1.0" encoding="UTF-8"?>
<Relationships xmlns="http://schemas.openxmlformats.org/package/2006/relationships"><Relationship Id="rId1" Type="http://schemas.openxmlformats.org/officeDocument/2006/relationships/image" Target="../media/image86.jpeg"/><Relationship Id="rId2" Type="http://schemas.openxmlformats.org/officeDocument/2006/relationships/slideLayout" Target="../slideLayouts/slideLayout2.xml"/>
</Relationships>
</file>

<file path=ppt/slides/_rels/slide8.xml.rels><?xml version="1.0" encoding="UTF-8"?>
<Relationships xmlns="http://schemas.openxmlformats.org/package/2006/relationships"><Relationship Id="rId1" Type="http://schemas.openxmlformats.org/officeDocument/2006/relationships/slideLayout" Target="../slideLayouts/slideLayout2.xml"/>
</Relationships>
</file>

<file path=ppt/slides/_rels/slide80.xml.rels><?xml version="1.0" encoding="UTF-8"?>
<Relationships xmlns="http://schemas.openxmlformats.org/package/2006/relationships"><Relationship Id="rId1" Type="http://schemas.openxmlformats.org/officeDocument/2006/relationships/image" Target="../media/image87.png"/><Relationship Id="rId2" Type="http://schemas.openxmlformats.org/officeDocument/2006/relationships/slideLayout" Target="../slideLayouts/slideLayout25.xml"/>
</Relationships>
</file>

<file path=ppt/slides/_rels/slide81.xml.rels><?xml version="1.0" encoding="UTF-8"?>
<Relationships xmlns="http://schemas.openxmlformats.org/package/2006/relationships"><Relationship Id="rId1" Type="http://schemas.openxmlformats.org/officeDocument/2006/relationships/image" Target="../media/image88.png"/><Relationship Id="rId2" Type="http://schemas.openxmlformats.org/officeDocument/2006/relationships/slideLayout" Target="../slideLayouts/slideLayout25.xml"/>
</Relationships>
</file>

<file path=ppt/slides/_rels/slide82.xml.rels><?xml version="1.0" encoding="UTF-8"?>
<Relationships xmlns="http://schemas.openxmlformats.org/package/2006/relationships"><Relationship Id="rId1" Type="http://schemas.openxmlformats.org/officeDocument/2006/relationships/image" Target="../media/image89.png"/><Relationship Id="rId2" Type="http://schemas.openxmlformats.org/officeDocument/2006/relationships/slideLayout" Target="../slideLayouts/slideLayout25.xml"/>
</Relationships>
</file>

<file path=ppt/slides/_rels/slide83.xml.rels><?xml version="1.0" encoding="UTF-8"?>
<Relationships xmlns="http://schemas.openxmlformats.org/package/2006/relationships"><Relationship Id="rId1" Type="http://schemas.openxmlformats.org/officeDocument/2006/relationships/image" Target="../media/image90.png"/><Relationship Id="rId2" Type="http://schemas.openxmlformats.org/officeDocument/2006/relationships/slideLayout" Target="../slideLayouts/slideLayout25.xml"/>
</Relationships>
</file>

<file path=ppt/slides/_rels/slide84.xml.rels><?xml version="1.0" encoding="UTF-8"?>
<Relationships xmlns="http://schemas.openxmlformats.org/package/2006/relationships"><Relationship Id="rId1" Type="http://schemas.openxmlformats.org/officeDocument/2006/relationships/image" Target="../media/image91.png"/><Relationship Id="rId2" Type="http://schemas.openxmlformats.org/officeDocument/2006/relationships/slideLayout" Target="../slideLayouts/slideLayout25.xml"/>
</Relationships>
</file>

<file path=ppt/slides/_rels/slide85.xml.rels><?xml version="1.0" encoding="UTF-8"?>
<Relationships xmlns="http://schemas.openxmlformats.org/package/2006/relationships"><Relationship Id="rId1" Type="http://schemas.openxmlformats.org/officeDocument/2006/relationships/image" Target="../media/image92.png"/><Relationship Id="rId2" Type="http://schemas.openxmlformats.org/officeDocument/2006/relationships/slideLayout" Target="../slideLayouts/slideLayout25.xml"/>
</Relationships>
</file>

<file path=ppt/slides/_rels/slide86.xml.rels><?xml version="1.0" encoding="UTF-8"?>
<Relationships xmlns="http://schemas.openxmlformats.org/package/2006/relationships"><Relationship Id="rId1" Type="http://schemas.openxmlformats.org/officeDocument/2006/relationships/image" Target="../media/image93.png"/><Relationship Id="rId2" Type="http://schemas.openxmlformats.org/officeDocument/2006/relationships/slideLayout" Target="../slideLayouts/slideLayout25.xml"/>
</Relationships>
</file>

<file path=ppt/slides/_rels/slide87.xml.rels><?xml version="1.0" encoding="UTF-8"?>
<Relationships xmlns="http://schemas.openxmlformats.org/package/2006/relationships"><Relationship Id="rId1" Type="http://schemas.openxmlformats.org/officeDocument/2006/relationships/image" Target="../media/image94.png"/><Relationship Id="rId2" Type="http://schemas.openxmlformats.org/officeDocument/2006/relationships/slideLayout" Target="../slideLayouts/slideLayout25.xml"/>
</Relationships>
</file>

<file path=ppt/slides/_rels/slide88.xml.rels><?xml version="1.0" encoding="UTF-8"?>
<Relationships xmlns="http://schemas.openxmlformats.org/package/2006/relationships"><Relationship Id="rId1" Type="http://schemas.openxmlformats.org/officeDocument/2006/relationships/image" Target="../media/image95.png"/><Relationship Id="rId2" Type="http://schemas.openxmlformats.org/officeDocument/2006/relationships/slideLayout" Target="../slideLayouts/slideLayout25.xml"/>
</Relationships>
</file>

<file path=ppt/slides/_rels/slide89.xml.rels><?xml version="1.0" encoding="UTF-8"?>
<Relationships xmlns="http://schemas.openxmlformats.org/package/2006/relationships"><Relationship Id="rId1" Type="http://schemas.openxmlformats.org/officeDocument/2006/relationships/image" Target="../media/image96.png"/><Relationship Id="rId2" Type="http://schemas.openxmlformats.org/officeDocument/2006/relationships/slideLayout" Target="../slideLayouts/slideLayout25.xml"/>
</Relationships>
</file>

<file path=ppt/slides/_rels/slide9.xml.rels><?xml version="1.0" encoding="UTF-8"?>
<Relationships xmlns="http://schemas.openxmlformats.org/package/2006/relationships"><Relationship Id="rId1" Type="http://schemas.openxmlformats.org/officeDocument/2006/relationships/slideLayout" Target="../slideLayouts/slideLayout2.xml"/>
</Relationships>
</file>

<file path=ppt/slides/_rels/slide90.xml.rels><?xml version="1.0" encoding="UTF-8"?>
<Relationships xmlns="http://schemas.openxmlformats.org/package/2006/relationships"><Relationship Id="rId1" Type="http://schemas.openxmlformats.org/officeDocument/2006/relationships/image" Target="../media/image97.png"/><Relationship Id="rId2" Type="http://schemas.openxmlformats.org/officeDocument/2006/relationships/slideLayout" Target="../slideLayouts/slideLayout25.xml"/>
</Relationships>
</file>

<file path=ppt/slides/_rels/slide91.xml.rels><?xml version="1.0" encoding="UTF-8"?>
<Relationships xmlns="http://schemas.openxmlformats.org/package/2006/relationships"><Relationship Id="rId1" Type="http://schemas.openxmlformats.org/officeDocument/2006/relationships/image" Target="../media/image98.png"/><Relationship Id="rId2" Type="http://schemas.openxmlformats.org/officeDocument/2006/relationships/slideLayout" Target="../slideLayouts/slideLayout25.xml"/>
</Relationships>
</file>

<file path=ppt/slides/_rels/slide92.xml.rels><?xml version="1.0" encoding="UTF-8"?>
<Relationships xmlns="http://schemas.openxmlformats.org/package/2006/relationships"><Relationship Id="rId1" Type="http://schemas.openxmlformats.org/officeDocument/2006/relationships/image" Target="../media/image99.png"/><Relationship Id="rId2" Type="http://schemas.openxmlformats.org/officeDocument/2006/relationships/slideLayout" Target="../slideLayouts/slideLayout25.xml"/>
</Relationships>
</file>

<file path=ppt/slides/_rels/slide93.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3.xml"/>
</Relationships>
</file>

<file path=ppt/slides/_rels/slide94.xml.rels><?xml version="1.0" encoding="UTF-8"?>
<Relationships xmlns="http://schemas.openxmlformats.org/package/2006/relationships"><Relationship Id="rId1" Type="http://schemas.openxmlformats.org/officeDocument/2006/relationships/image" Target="../media/image100.jpeg"/><Relationship Id="rId2" Type="http://schemas.openxmlformats.org/officeDocument/2006/relationships/slideLayout" Target="../slideLayouts/slideLayout13.xml"/>
</Relationships>
</file>

<file path=ppt/slides/_rels/slide95.xml.rels><?xml version="1.0" encoding="UTF-8"?>
<Relationships xmlns="http://schemas.openxmlformats.org/package/2006/relationships"><Relationship Id="rId1" Type="http://schemas.openxmlformats.org/officeDocument/2006/relationships/image" Target="../media/image101.jpeg"/><Relationship Id="rId2" Type="http://schemas.openxmlformats.org/officeDocument/2006/relationships/slideLayout" Target="../slideLayouts/slideLayout13.xml"/>
</Relationships>
</file>

<file path=ppt/slides/_rels/slide96.xml.rels><?xml version="1.0" encoding="UTF-8"?>
<Relationships xmlns="http://schemas.openxmlformats.org/package/2006/relationships"><Relationship Id="rId1" Type="http://schemas.openxmlformats.org/officeDocument/2006/relationships/image" Target="../media/image102.png"/><Relationship Id="rId2" Type="http://schemas.openxmlformats.org/officeDocument/2006/relationships/slideLayout" Target="../slideLayouts/slideLayout13.xml"/>
</Relationships>
</file>

<file path=ppt/slides/_rels/slide97.xml.rels><?xml version="1.0" encoding="UTF-8"?>
<Relationships xmlns="http://schemas.openxmlformats.org/package/2006/relationships"><Relationship Id="rId1" Type="http://schemas.openxmlformats.org/officeDocument/2006/relationships/image" Target="../media/image103.jpeg"/><Relationship Id="rId2" Type="http://schemas.openxmlformats.org/officeDocument/2006/relationships/slideLayout" Target="../slideLayouts/slideLayout13.xml"/>
</Relationships>
</file>

<file path=ppt/slides/_rels/slide98.xml.rels><?xml version="1.0" encoding="UTF-8"?>
<Relationships xmlns="http://schemas.openxmlformats.org/package/2006/relationships"><Relationship Id="rId1" Type="http://schemas.openxmlformats.org/officeDocument/2006/relationships/slideLayout" Target="../slideLayouts/slideLayout2.xml"/>
</Relationships>
</file>

<file path=ppt/slides/_rels/slide99.xml.rels><?xml version="1.0" encoding="UTF-8"?>
<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297" name="Immagine 5" descr=""/>
          <p:cNvPicPr/>
          <p:nvPr/>
        </p:nvPicPr>
        <p:blipFill>
          <a:blip r:embed="rId1"/>
          <a:stretch/>
        </p:blipFill>
        <p:spPr>
          <a:xfrm>
            <a:off x="2357280" y="955080"/>
            <a:ext cx="4071600" cy="1687680"/>
          </a:xfrm>
          <a:prstGeom prst="rect">
            <a:avLst/>
          </a:prstGeom>
          <a:ln>
            <a:noFill/>
          </a:ln>
        </p:spPr>
      </p:pic>
      <p:sp>
        <p:nvSpPr>
          <p:cNvPr id="298" name="CustomShape 1"/>
          <p:cNvSpPr/>
          <p:nvPr/>
        </p:nvSpPr>
        <p:spPr>
          <a:xfrm>
            <a:off x="142920" y="2857320"/>
            <a:ext cx="8572320" cy="2499840"/>
          </a:xfrm>
          <a:prstGeom prst="rect">
            <a:avLst/>
          </a:prstGeom>
          <a:noFill/>
          <a:ln>
            <a:noFill/>
          </a:ln>
        </p:spPr>
        <p:style>
          <a:lnRef idx="0"/>
          <a:fillRef idx="0"/>
          <a:effectRef idx="0"/>
          <a:fontRef idx="minor"/>
        </p:style>
        <p:txBody>
          <a:bodyPr anchor="ctr">
            <a:normAutofit fontScale="64000"/>
          </a:bodyPr>
          <a:p>
            <a:pPr algn="ctr">
              <a:lnSpc>
                <a:spcPct val="170000"/>
              </a:lnSpc>
            </a:pPr>
            <a:r>
              <a:rPr b="1" lang="it-IT" sz="4400" spc="-1" strike="noStrike">
                <a:solidFill>
                  <a:srgbClr val="00b0f0"/>
                </a:solidFill>
                <a:latin typeface="Arial Rounded MT Bold"/>
              </a:rPr>
              <a:t>1° FORMAZIONE TRICOLOGICA</a:t>
            </a:r>
            <a:endParaRPr b="0" lang="it-IT" sz="4400" spc="-1" strike="noStrike">
              <a:latin typeface="Arial"/>
            </a:endParaRPr>
          </a:p>
          <a:p>
            <a:pPr algn="ctr">
              <a:lnSpc>
                <a:spcPct val="170000"/>
              </a:lnSpc>
            </a:pPr>
            <a:r>
              <a:rPr b="1" lang="it-IT" sz="4400" spc="-1" strike="noStrike">
                <a:solidFill>
                  <a:srgbClr val="00b0f0"/>
                </a:solidFill>
                <a:latin typeface="Arial Rounded MT Bold"/>
              </a:rPr>
              <a:t>Dei Tecnici Tricologi Interni</a:t>
            </a:r>
            <a:endParaRPr b="0" lang="it-IT" sz="4400" spc="-1" strike="noStrike">
              <a:latin typeface="Arial"/>
            </a:endParaRPr>
          </a:p>
        </p:txBody>
      </p:sp>
    </p:spTree>
  </p:cSld>
  <mc:AlternateContent>
    <mc:Choice Requires="p14">
      <p:transition spd="slow" p14:dur="2000"/>
    </mc:Choice>
    <mc:Fallback>
      <p:transition spd="slow"/>
    </mc:Fallback>
  </mc:AlternateContent>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28" name="TextShape 1"/>
          <p:cNvSpPr txBox="1"/>
          <p:nvPr/>
        </p:nvSpPr>
        <p:spPr>
          <a:xfrm>
            <a:off x="324000" y="1628640"/>
            <a:ext cx="8375400" cy="4857480"/>
          </a:xfrm>
          <a:prstGeom prst="rect">
            <a:avLst/>
          </a:prstGeom>
          <a:noFill/>
          <a:ln>
            <a:noFill/>
          </a:ln>
        </p:spPr>
        <p:txBody>
          <a:bodyPr lIns="32040" rIns="32040" tIns="32040" bIns="32040">
            <a:noAutofit/>
          </a:bodyPr>
          <a:p>
            <a:pPr marL="233280" indent="-232920" algn="ctr">
              <a:lnSpc>
                <a:spcPct val="100000"/>
              </a:lnSpc>
              <a:spcBef>
                <a:spcPts val="2001"/>
              </a:spcBef>
            </a:pPr>
            <a:r>
              <a:rPr b="0" lang="it-IT" sz="3200" spc="-1" strike="noStrike">
                <a:solidFill>
                  <a:srgbClr val="663300"/>
                </a:solidFill>
                <a:latin typeface="Helvetica Neue"/>
                <a:ea typeface="Helvetica Neue"/>
              </a:rPr>
              <a:t>Possiamo immaginare tutto questo come  un sistema di raccolta dei rifiuti che non funziona come dovrebbe: inizialmente si conferiscono i sacchi negli appositi spazi.</a:t>
            </a:r>
            <a:endParaRPr b="0" lang="it-IT" sz="3200" spc="-1" strike="noStrike">
              <a:latin typeface="Arial"/>
            </a:endParaRPr>
          </a:p>
          <a:p>
            <a:pPr marL="233280" indent="-232920" algn="ctr">
              <a:lnSpc>
                <a:spcPct val="100000"/>
              </a:lnSpc>
              <a:spcBef>
                <a:spcPts val="2001"/>
              </a:spcBef>
            </a:pPr>
            <a:r>
              <a:rPr b="0" lang="it-IT" sz="3200" spc="-1" strike="noStrike">
                <a:solidFill>
                  <a:srgbClr val="663300"/>
                </a:solidFill>
                <a:latin typeface="Helvetica Neue"/>
                <a:ea typeface="Helvetica Neue"/>
              </a:rPr>
              <a:t> </a:t>
            </a:r>
            <a:r>
              <a:rPr b="0" lang="it-IT" sz="3200" spc="-1" strike="noStrike">
                <a:solidFill>
                  <a:srgbClr val="663300"/>
                </a:solidFill>
                <a:latin typeface="Helvetica Neue"/>
                <a:ea typeface="Helvetica Neue"/>
              </a:rPr>
              <a:t>Ma se nessuno si preoccupa di rimuoverli le conseguenze sono evidenti!</a:t>
            </a:r>
            <a:endParaRPr b="0" lang="it-IT" sz="3200" spc="-1" strike="noStrike">
              <a:latin typeface="Arial"/>
            </a:endParaRPr>
          </a:p>
          <a:p>
            <a:pPr marL="233280" indent="-232920" algn="ctr">
              <a:lnSpc>
                <a:spcPct val="100000"/>
              </a:lnSpc>
              <a:spcBef>
                <a:spcPts val="2001"/>
              </a:spcBef>
            </a:pPr>
            <a:endParaRPr b="0" lang="it-IT" sz="3200" spc="-1" strike="noStrike">
              <a:latin typeface="Arial"/>
            </a:endParaRPr>
          </a:p>
        </p:txBody>
      </p:sp>
    </p:spTree>
  </p:cSld>
  <mc:AlternateContent>
    <mc:Choice Requires="p14">
      <p:transition spd="slow" p14:dur="2000"/>
    </mc:Choice>
    <mc:Fallback>
      <p:transition spd="slow"/>
    </mc:Fallback>
  </mc:AlternateContent>
</p:sld>
</file>

<file path=ppt/slides/slide10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597" name="Picture 2" descr=""/>
          <p:cNvPicPr/>
          <p:nvPr/>
        </p:nvPicPr>
        <p:blipFill>
          <a:blip r:embed="rId1"/>
          <a:stretch/>
        </p:blipFill>
        <p:spPr>
          <a:xfrm>
            <a:off x="0" y="27360"/>
            <a:ext cx="9143640" cy="6857640"/>
          </a:xfrm>
          <a:prstGeom prst="rect">
            <a:avLst/>
          </a:prstGeom>
          <a:ln w="12600">
            <a:noFill/>
          </a:ln>
        </p:spPr>
      </p:pic>
    </p:spTree>
  </p:cSld>
  <p:transition spd="slow">
    <p:dissolve/>
  </p:transition>
</p:sld>
</file>

<file path=ppt/slides/slide10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598" name="Picture 2" descr=""/>
          <p:cNvPicPr/>
          <p:nvPr/>
        </p:nvPicPr>
        <p:blipFill>
          <a:blip r:embed="rId1"/>
          <a:stretch/>
        </p:blipFill>
        <p:spPr>
          <a:xfrm>
            <a:off x="0" y="0"/>
            <a:ext cx="9143640" cy="6857640"/>
          </a:xfrm>
          <a:prstGeom prst="rect">
            <a:avLst/>
          </a:prstGeom>
          <a:ln w="12600">
            <a:noFill/>
          </a:ln>
        </p:spPr>
      </p:pic>
    </p:spTree>
  </p:cSld>
  <p:transition spd="slow">
    <p:dissolve/>
  </p:transition>
</p:sld>
</file>

<file path=ppt/slides/slide10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599" name="Immagine 4" descr=""/>
          <p:cNvPicPr/>
          <p:nvPr/>
        </p:nvPicPr>
        <p:blipFill>
          <a:blip r:embed="rId1"/>
          <a:stretch/>
        </p:blipFill>
        <p:spPr>
          <a:xfrm>
            <a:off x="468360" y="1000080"/>
            <a:ext cx="3704760" cy="2414160"/>
          </a:xfrm>
          <a:prstGeom prst="rect">
            <a:avLst/>
          </a:prstGeom>
          <a:ln w="9360">
            <a:noFill/>
          </a:ln>
        </p:spPr>
      </p:pic>
      <p:pic>
        <p:nvPicPr>
          <p:cNvPr id="600" name="Immagine 5" descr=""/>
          <p:cNvPicPr/>
          <p:nvPr/>
        </p:nvPicPr>
        <p:blipFill>
          <a:blip r:embed="rId2"/>
          <a:stretch/>
        </p:blipFill>
        <p:spPr>
          <a:xfrm>
            <a:off x="4676760" y="3745080"/>
            <a:ext cx="4071600" cy="2779200"/>
          </a:xfrm>
          <a:prstGeom prst="rect">
            <a:avLst/>
          </a:prstGeom>
          <a:ln w="9360">
            <a:noFill/>
          </a:ln>
        </p:spPr>
      </p:pic>
      <p:sp>
        <p:nvSpPr>
          <p:cNvPr id="601" name="CustomShape 1"/>
          <p:cNvSpPr/>
          <p:nvPr/>
        </p:nvSpPr>
        <p:spPr>
          <a:xfrm>
            <a:off x="4716360" y="2060640"/>
            <a:ext cx="3958920" cy="760680"/>
          </a:xfrm>
          <a:prstGeom prst="rect">
            <a:avLst/>
          </a:prstGeom>
          <a:noFill/>
          <a:ln w="9360">
            <a:noFill/>
          </a:ln>
        </p:spPr>
        <p:style>
          <a:lnRef idx="0"/>
          <a:fillRef idx="0"/>
          <a:effectRef idx="0"/>
          <a:fontRef idx="minor"/>
        </p:style>
        <p:txBody>
          <a:bodyPr lIns="90000" rIns="90000" tIns="45000" bIns="45000">
            <a:spAutoFit/>
          </a:bodyPr>
          <a:p>
            <a:pPr>
              <a:lnSpc>
                <a:spcPct val="100000"/>
              </a:lnSpc>
            </a:pPr>
            <a:r>
              <a:rPr b="0" lang="it-IT" sz="2200" spc="-1" strike="noStrike">
                <a:solidFill>
                  <a:srgbClr val="000000"/>
                </a:solidFill>
                <a:latin typeface="Constantia"/>
              </a:rPr>
              <a:t>Visione della cute con la microcamera.</a:t>
            </a:r>
            <a:endParaRPr b="0" lang="it-IT" sz="2200" spc="-1" strike="noStrike">
              <a:latin typeface="Arial"/>
            </a:endParaRPr>
          </a:p>
        </p:txBody>
      </p:sp>
      <p:sp>
        <p:nvSpPr>
          <p:cNvPr id="602" name="CustomShape 2"/>
          <p:cNvSpPr/>
          <p:nvPr/>
        </p:nvSpPr>
        <p:spPr>
          <a:xfrm>
            <a:off x="539640" y="4797360"/>
            <a:ext cx="3671640" cy="760680"/>
          </a:xfrm>
          <a:prstGeom prst="rect">
            <a:avLst/>
          </a:prstGeom>
          <a:noFill/>
          <a:ln w="9360">
            <a:noFill/>
          </a:ln>
        </p:spPr>
        <p:style>
          <a:lnRef idx="0"/>
          <a:fillRef idx="0"/>
          <a:effectRef idx="0"/>
          <a:fontRef idx="minor"/>
        </p:style>
        <p:txBody>
          <a:bodyPr lIns="90000" rIns="90000" tIns="45000" bIns="45000">
            <a:spAutoFit/>
          </a:bodyPr>
          <a:p>
            <a:pPr>
              <a:lnSpc>
                <a:spcPct val="100000"/>
              </a:lnSpc>
            </a:pPr>
            <a:r>
              <a:rPr b="0" lang="it-IT" sz="2200" spc="-1" strike="noStrike">
                <a:solidFill>
                  <a:srgbClr val="000000"/>
                </a:solidFill>
                <a:latin typeface="Constantia"/>
              </a:rPr>
              <a:t>Semplificazione del meccanismo di azione.</a:t>
            </a:r>
            <a:endParaRPr b="0" lang="it-IT" sz="2200" spc="-1" strike="noStrike">
              <a:latin typeface="Arial"/>
            </a:endParaRPr>
          </a:p>
        </p:txBody>
      </p:sp>
    </p:spTree>
  </p:cSld>
  <mc:AlternateContent>
    <mc:Choice Requires="p14">
      <p:transition spd="slow" p14:dur="2000"/>
    </mc:Choice>
    <mc:Fallback>
      <p:transition spd="slow"/>
    </mc:Fallback>
  </mc:AlternateContent>
</p:sld>
</file>

<file path=ppt/slides/slide10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603" name="Segnaposto contenuto 5" descr=""/>
          <p:cNvPicPr/>
          <p:nvPr/>
        </p:nvPicPr>
        <p:blipFill>
          <a:blip r:embed="rId1"/>
          <a:stretch/>
        </p:blipFill>
        <p:spPr>
          <a:xfrm>
            <a:off x="900000" y="1428840"/>
            <a:ext cx="7200720" cy="4419360"/>
          </a:xfrm>
          <a:prstGeom prst="rect">
            <a:avLst/>
          </a:prstGeom>
          <a:ln>
            <a:noFill/>
          </a:ln>
        </p:spPr>
      </p:pic>
      <p:sp>
        <p:nvSpPr>
          <p:cNvPr id="604" name="CustomShape 1"/>
          <p:cNvSpPr/>
          <p:nvPr/>
        </p:nvSpPr>
        <p:spPr>
          <a:xfrm>
            <a:off x="539640" y="1484280"/>
            <a:ext cx="8151480" cy="4897080"/>
          </a:xfrm>
          <a:prstGeom prst="rect">
            <a:avLst/>
          </a:prstGeom>
          <a:noFill/>
          <a:ln w="12600">
            <a:noFill/>
          </a:ln>
        </p:spPr>
        <p:style>
          <a:lnRef idx="0"/>
          <a:fillRef idx="0"/>
          <a:effectRef idx="0"/>
          <a:fontRef idx="minor"/>
        </p:style>
      </p:sp>
      <p:sp>
        <p:nvSpPr>
          <p:cNvPr id="605" name="TextShape 2"/>
          <p:cNvSpPr txBox="1"/>
          <p:nvPr/>
        </p:nvSpPr>
        <p:spPr>
          <a:xfrm>
            <a:off x="457200" y="274680"/>
            <a:ext cx="8229240" cy="1142640"/>
          </a:xfrm>
          <a:prstGeom prst="rect">
            <a:avLst/>
          </a:prstGeom>
          <a:noFill/>
          <a:ln>
            <a:noFill/>
          </a:ln>
        </p:spPr>
        <p:txBody>
          <a:bodyPr anchor="ctr">
            <a:noAutofit/>
          </a:bodyPr>
          <a:p>
            <a:endParaRPr b="0" lang="it-IT" sz="18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10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06" name="CustomShape 1"/>
          <p:cNvSpPr/>
          <p:nvPr/>
        </p:nvSpPr>
        <p:spPr>
          <a:xfrm>
            <a:off x="871920" y="2122560"/>
            <a:ext cx="7515360" cy="3136320"/>
          </a:xfrm>
          <a:prstGeom prst="rect">
            <a:avLst/>
          </a:prstGeom>
          <a:noFill/>
          <a:ln w="12600">
            <a:noFill/>
          </a:ln>
        </p:spPr>
        <p:style>
          <a:lnRef idx="0"/>
          <a:fillRef idx="0"/>
          <a:effectRef idx="0"/>
          <a:fontRef idx="minor"/>
        </p:style>
        <p:txBody>
          <a:bodyPr wrap="none" lIns="90360" rIns="90360" tIns="44280" bIns="44280">
            <a:spAutoFit/>
          </a:bodyPr>
          <a:p>
            <a:pPr algn="ctr">
              <a:lnSpc>
                <a:spcPct val="100000"/>
              </a:lnSpc>
            </a:pPr>
            <a:r>
              <a:rPr b="0" lang="it-IT" sz="4000" spc="-1" strike="noStrike">
                <a:solidFill>
                  <a:srgbClr val="000000"/>
                </a:solidFill>
                <a:latin typeface="Arial"/>
              </a:rPr>
              <a:t>La Psoriasi è una malattia</a:t>
            </a:r>
            <a:endParaRPr b="0" lang="it-IT" sz="4000" spc="-1" strike="noStrike">
              <a:latin typeface="Arial"/>
            </a:endParaRPr>
          </a:p>
          <a:p>
            <a:pPr algn="ctr">
              <a:lnSpc>
                <a:spcPct val="100000"/>
              </a:lnSpc>
            </a:pPr>
            <a:r>
              <a:rPr b="0" lang="it-IT" sz="4000" spc="-1" strike="noStrike">
                <a:solidFill>
                  <a:srgbClr val="000000"/>
                </a:solidFill>
                <a:latin typeface="Arial"/>
              </a:rPr>
              <a:t>cronica (autoimmune)della pelle </a:t>
            </a:r>
            <a:endParaRPr b="0" lang="it-IT" sz="4000" spc="-1" strike="noStrike">
              <a:latin typeface="Arial"/>
            </a:endParaRPr>
          </a:p>
          <a:p>
            <a:pPr algn="ctr">
              <a:lnSpc>
                <a:spcPct val="100000"/>
              </a:lnSpc>
            </a:pPr>
            <a:r>
              <a:rPr b="0" lang="it-IT" sz="4000" spc="-1" strike="noStrike">
                <a:solidFill>
                  <a:srgbClr val="000000"/>
                </a:solidFill>
                <a:latin typeface="Arial"/>
              </a:rPr>
              <a:t>che interessa</a:t>
            </a:r>
            <a:endParaRPr b="0" lang="it-IT" sz="4000" spc="-1" strike="noStrike">
              <a:latin typeface="Arial"/>
            </a:endParaRPr>
          </a:p>
          <a:p>
            <a:pPr algn="ctr">
              <a:lnSpc>
                <a:spcPct val="100000"/>
              </a:lnSpc>
            </a:pPr>
            <a:r>
              <a:rPr b="0" lang="it-IT" sz="4000" spc="-1" strike="noStrike">
                <a:solidFill>
                  <a:srgbClr val="000000"/>
                </a:solidFill>
                <a:latin typeface="Arial"/>
              </a:rPr>
              <a:t>circa il 2% della popolazione</a:t>
            </a:r>
            <a:endParaRPr b="0" lang="it-IT" sz="4000" spc="-1" strike="noStrike">
              <a:latin typeface="Arial"/>
            </a:endParaRPr>
          </a:p>
          <a:p>
            <a:pPr algn="ctr">
              <a:lnSpc>
                <a:spcPct val="100000"/>
              </a:lnSpc>
            </a:pPr>
            <a:r>
              <a:rPr b="0" lang="it-IT" sz="4000" spc="-1" strike="noStrike">
                <a:solidFill>
                  <a:srgbClr val="000000"/>
                </a:solidFill>
                <a:latin typeface="Arial"/>
              </a:rPr>
              <a:t>nei paesi occidentali.</a:t>
            </a:r>
            <a:endParaRPr b="0" lang="it-IT" sz="4000" spc="-1" strike="noStrike">
              <a:latin typeface="Arial"/>
            </a:endParaRPr>
          </a:p>
        </p:txBody>
      </p:sp>
    </p:spTree>
  </p:cSld>
  <mc:AlternateContent>
    <mc:Choice Requires="p14">
      <p:transition spd="slow" p14:dur="2000"/>
    </mc:Choice>
    <mc:Fallback>
      <p:transition spd="slow"/>
    </mc:Fallback>
  </mc:AlternateContent>
</p:sld>
</file>

<file path=ppt/slides/slide10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607" name="Immagine 4" descr=""/>
          <p:cNvPicPr/>
          <p:nvPr/>
        </p:nvPicPr>
        <p:blipFill>
          <a:blip r:embed="rId1"/>
          <a:stretch/>
        </p:blipFill>
        <p:spPr>
          <a:xfrm>
            <a:off x="684360" y="1219320"/>
            <a:ext cx="7488000" cy="5594040"/>
          </a:xfrm>
          <a:prstGeom prst="rect">
            <a:avLst/>
          </a:prstGeom>
          <a:ln w="9360">
            <a:noFill/>
          </a:ln>
        </p:spPr>
      </p:pic>
    </p:spTree>
  </p:cSld>
  <mc:AlternateContent>
    <mc:Choice Requires="p14">
      <p:transition spd="slow" p14:dur="2000"/>
    </mc:Choice>
    <mc:Fallback>
      <p:transition spd="slow"/>
    </mc:Fallback>
  </mc:AlternateContent>
</p:sld>
</file>

<file path=ppt/slides/slide10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08" name="CustomShape 1"/>
          <p:cNvSpPr/>
          <p:nvPr/>
        </p:nvSpPr>
        <p:spPr>
          <a:xfrm>
            <a:off x="1331640" y="1219320"/>
            <a:ext cx="6216840" cy="4110840"/>
          </a:xfrm>
          <a:prstGeom prst="rect">
            <a:avLst/>
          </a:prstGeom>
          <a:noFill/>
          <a:ln w="12600">
            <a:noFill/>
          </a:ln>
        </p:spPr>
        <p:style>
          <a:lnRef idx="0"/>
          <a:fillRef idx="0"/>
          <a:effectRef idx="0"/>
          <a:fontRef idx="minor"/>
        </p:style>
        <p:txBody>
          <a:bodyPr wrap="none" lIns="90360" rIns="90360" tIns="44280" bIns="44280">
            <a:spAutoFit/>
          </a:bodyPr>
          <a:p>
            <a:pPr algn="ctr">
              <a:lnSpc>
                <a:spcPct val="100000"/>
              </a:lnSpc>
            </a:pPr>
            <a:r>
              <a:rPr b="0" lang="it-IT" sz="4400" spc="-1" strike="noStrike">
                <a:solidFill>
                  <a:srgbClr val="000000"/>
                </a:solidFill>
                <a:latin typeface="Arial"/>
              </a:rPr>
              <a:t>Si presenta,</a:t>
            </a:r>
            <a:endParaRPr b="0" lang="it-IT" sz="4400" spc="-1" strike="noStrike">
              <a:latin typeface="Arial"/>
            </a:endParaRPr>
          </a:p>
          <a:p>
            <a:pPr algn="ctr">
              <a:lnSpc>
                <a:spcPct val="100000"/>
              </a:lnSpc>
            </a:pPr>
            <a:r>
              <a:rPr b="0" lang="it-IT" sz="4400" spc="-1" strike="noStrike">
                <a:solidFill>
                  <a:srgbClr val="000000"/>
                </a:solidFill>
                <a:latin typeface="Arial"/>
              </a:rPr>
              <a:t>generalmente,</a:t>
            </a:r>
            <a:endParaRPr b="0" lang="it-IT" sz="4400" spc="-1" strike="noStrike">
              <a:latin typeface="Arial"/>
            </a:endParaRPr>
          </a:p>
          <a:p>
            <a:pPr algn="ctr">
              <a:lnSpc>
                <a:spcPct val="100000"/>
              </a:lnSpc>
            </a:pPr>
            <a:r>
              <a:rPr b="0" lang="it-IT" sz="4400" spc="-1" strike="noStrike">
                <a:solidFill>
                  <a:srgbClr val="000000"/>
                </a:solidFill>
                <a:latin typeface="Arial"/>
              </a:rPr>
              <a:t>con chiazze eritematose</a:t>
            </a:r>
            <a:endParaRPr b="0" lang="it-IT" sz="4400" spc="-1" strike="noStrike">
              <a:latin typeface="Arial"/>
            </a:endParaRPr>
          </a:p>
          <a:p>
            <a:pPr algn="ctr">
              <a:lnSpc>
                <a:spcPct val="100000"/>
              </a:lnSpc>
            </a:pPr>
            <a:r>
              <a:rPr b="0" lang="it-IT" sz="4400" spc="-1" strike="noStrike">
                <a:solidFill>
                  <a:srgbClr val="000000"/>
                </a:solidFill>
                <a:latin typeface="Arial"/>
              </a:rPr>
              <a:t>(chiazze rosse)</a:t>
            </a:r>
            <a:endParaRPr b="0" lang="it-IT" sz="4400" spc="-1" strike="noStrike">
              <a:latin typeface="Arial"/>
            </a:endParaRPr>
          </a:p>
          <a:p>
            <a:pPr algn="ctr">
              <a:lnSpc>
                <a:spcPct val="100000"/>
              </a:lnSpc>
            </a:pPr>
            <a:r>
              <a:rPr b="0" lang="it-IT" sz="4400" spc="-1" strike="noStrike">
                <a:solidFill>
                  <a:srgbClr val="000000"/>
                </a:solidFill>
                <a:latin typeface="Arial"/>
              </a:rPr>
              <a:t>ricoperte da squame</a:t>
            </a:r>
            <a:endParaRPr b="0" lang="it-IT" sz="4400" spc="-1" strike="noStrike">
              <a:latin typeface="Arial"/>
            </a:endParaRPr>
          </a:p>
          <a:p>
            <a:pPr algn="ctr">
              <a:lnSpc>
                <a:spcPct val="100000"/>
              </a:lnSpc>
            </a:pPr>
            <a:r>
              <a:rPr b="0" lang="it-IT" sz="4400" spc="-1" strike="noStrike">
                <a:solidFill>
                  <a:srgbClr val="000000"/>
                </a:solidFill>
                <a:latin typeface="Arial"/>
              </a:rPr>
              <a:t>color argento.</a:t>
            </a:r>
            <a:endParaRPr b="0" lang="it-IT" sz="4400" spc="-1" strike="noStrike">
              <a:latin typeface="Arial"/>
            </a:endParaRPr>
          </a:p>
        </p:txBody>
      </p:sp>
    </p:spTree>
  </p:cSld>
  <mc:AlternateContent>
    <mc:Choice Requires="p14">
      <p:transition spd="slow" p14:dur="2000"/>
    </mc:Choice>
    <mc:Fallback>
      <p:transition spd="slow"/>
    </mc:Fallback>
  </mc:AlternateContent>
</p:sld>
</file>

<file path=ppt/slides/slide10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609" name="Picture 2" descr=""/>
          <p:cNvPicPr/>
          <p:nvPr/>
        </p:nvPicPr>
        <p:blipFill>
          <a:blip r:embed="rId1"/>
          <a:stretch/>
        </p:blipFill>
        <p:spPr>
          <a:xfrm>
            <a:off x="0" y="0"/>
            <a:ext cx="9143640" cy="6857640"/>
          </a:xfrm>
          <a:prstGeom prst="rect">
            <a:avLst/>
          </a:prstGeom>
          <a:ln w="12600">
            <a:noFill/>
          </a:ln>
        </p:spPr>
      </p:pic>
    </p:spTree>
  </p:cSld>
  <p:transition spd="slow">
    <p:dissolve/>
  </p:transition>
</p:sld>
</file>

<file path=ppt/slides/slide10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610" name="Immagine 4" descr=""/>
          <p:cNvPicPr/>
          <p:nvPr/>
        </p:nvPicPr>
        <p:blipFill>
          <a:blip r:embed="rId1"/>
          <a:stretch/>
        </p:blipFill>
        <p:spPr>
          <a:xfrm>
            <a:off x="539640" y="2077920"/>
            <a:ext cx="7992720" cy="4230360"/>
          </a:xfrm>
          <a:prstGeom prst="rect">
            <a:avLst/>
          </a:prstGeom>
          <a:ln w="9360">
            <a:noFill/>
          </a:ln>
        </p:spPr>
      </p:pic>
    </p:spTree>
  </p:cSld>
  <p:transition spd="slow">
    <p:dissolve/>
  </p:transition>
</p:sld>
</file>

<file path=ppt/slides/slide10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611" name="Immagine 4" descr=""/>
          <p:cNvPicPr/>
          <p:nvPr/>
        </p:nvPicPr>
        <p:blipFill>
          <a:blip r:embed="rId1"/>
          <a:stretch/>
        </p:blipFill>
        <p:spPr>
          <a:xfrm>
            <a:off x="195120" y="1612800"/>
            <a:ext cx="4160520" cy="2176200"/>
          </a:xfrm>
          <a:prstGeom prst="rect">
            <a:avLst/>
          </a:prstGeom>
          <a:ln w="9360">
            <a:noFill/>
          </a:ln>
        </p:spPr>
      </p:pic>
      <p:pic>
        <p:nvPicPr>
          <p:cNvPr id="612" name="Immagine 5" descr=""/>
          <p:cNvPicPr/>
          <p:nvPr/>
        </p:nvPicPr>
        <p:blipFill>
          <a:blip r:embed="rId2"/>
          <a:stretch/>
        </p:blipFill>
        <p:spPr>
          <a:xfrm>
            <a:off x="4948200" y="3219480"/>
            <a:ext cx="4195440" cy="3304800"/>
          </a:xfrm>
          <a:prstGeom prst="rect">
            <a:avLst/>
          </a:prstGeom>
          <a:ln w="9360">
            <a:noFill/>
          </a:ln>
        </p:spPr>
      </p:pic>
      <p:sp>
        <p:nvSpPr>
          <p:cNvPr id="613" name="CustomShape 1"/>
          <p:cNvSpPr/>
          <p:nvPr/>
        </p:nvSpPr>
        <p:spPr>
          <a:xfrm>
            <a:off x="4716360" y="2060640"/>
            <a:ext cx="3958920" cy="364680"/>
          </a:xfrm>
          <a:prstGeom prst="rect">
            <a:avLst/>
          </a:prstGeom>
          <a:noFill/>
          <a:ln w="9360">
            <a:noFill/>
          </a:ln>
        </p:spPr>
        <p:style>
          <a:lnRef idx="0"/>
          <a:fillRef idx="0"/>
          <a:effectRef idx="0"/>
          <a:fontRef idx="minor"/>
        </p:style>
        <p:txBody>
          <a:bodyPr lIns="90000" rIns="90000" tIns="45000" bIns="45000">
            <a:spAutoFit/>
          </a:bodyPr>
          <a:p>
            <a:pPr>
              <a:lnSpc>
                <a:spcPct val="100000"/>
              </a:lnSpc>
            </a:pPr>
            <a:r>
              <a:rPr b="0" lang="it-IT" sz="1800" spc="-1" strike="noStrike">
                <a:solidFill>
                  <a:srgbClr val="000000"/>
                </a:solidFill>
                <a:latin typeface="Constantia"/>
              </a:rPr>
              <a:t>Interessamento del dotto auricolare</a:t>
            </a:r>
            <a:endParaRPr b="0" lang="it-IT" sz="1800" spc="-1" strike="noStrike">
              <a:latin typeface="Arial"/>
            </a:endParaRPr>
          </a:p>
        </p:txBody>
      </p:sp>
      <p:sp>
        <p:nvSpPr>
          <p:cNvPr id="614" name="CustomShape 2"/>
          <p:cNvSpPr/>
          <p:nvPr/>
        </p:nvSpPr>
        <p:spPr>
          <a:xfrm>
            <a:off x="539640" y="4797360"/>
            <a:ext cx="3671640" cy="639000"/>
          </a:xfrm>
          <a:prstGeom prst="rect">
            <a:avLst/>
          </a:prstGeom>
          <a:noFill/>
          <a:ln w="9360">
            <a:noFill/>
          </a:ln>
        </p:spPr>
        <p:style>
          <a:lnRef idx="0"/>
          <a:fillRef idx="0"/>
          <a:effectRef idx="0"/>
          <a:fontRef idx="minor"/>
        </p:style>
        <p:txBody>
          <a:bodyPr lIns="90000" rIns="90000" tIns="45000" bIns="45000">
            <a:spAutoFit/>
          </a:bodyPr>
          <a:p>
            <a:pPr>
              <a:lnSpc>
                <a:spcPct val="100000"/>
              </a:lnSpc>
            </a:pPr>
            <a:r>
              <a:rPr b="0" lang="it-IT" sz="1800" spc="-1" strike="noStrike">
                <a:solidFill>
                  <a:srgbClr val="000000"/>
                </a:solidFill>
                <a:latin typeface="Constantia"/>
              </a:rPr>
              <a:t>Classica collocazione peri-retro-auricolare</a:t>
            </a:r>
            <a:endParaRPr b="0" lang="it-IT" sz="1800" spc="-1" strike="noStrike">
              <a:latin typeface="Arial"/>
            </a:endParaRPr>
          </a:p>
        </p:txBody>
      </p:sp>
    </p:spTree>
  </p:cSld>
  <mc:AlternateContent>
    <mc:Choice Requires="p14">
      <p:transition spd="slow" p14:dur="2000"/>
    </mc:Choice>
    <mc:Fallback>
      <p:transition spd="slow"/>
    </mc:Fallback>
  </mc:AlternateContent>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329" name="Immagine 5" descr=""/>
          <p:cNvPicPr/>
          <p:nvPr/>
        </p:nvPicPr>
        <p:blipFill>
          <a:blip r:embed="rId1"/>
          <a:stretch/>
        </p:blipFill>
        <p:spPr>
          <a:xfrm>
            <a:off x="395280" y="5251320"/>
            <a:ext cx="1804680" cy="1606320"/>
          </a:xfrm>
          <a:prstGeom prst="rect">
            <a:avLst/>
          </a:prstGeom>
          <a:ln w="9360">
            <a:noFill/>
          </a:ln>
        </p:spPr>
      </p:pic>
      <p:sp>
        <p:nvSpPr>
          <p:cNvPr id="330" name="TextShape 1"/>
          <p:cNvSpPr txBox="1"/>
          <p:nvPr/>
        </p:nvSpPr>
        <p:spPr>
          <a:xfrm>
            <a:off x="420840" y="22320"/>
            <a:ext cx="6551280" cy="1533240"/>
          </a:xfrm>
          <a:prstGeom prst="rect">
            <a:avLst/>
          </a:prstGeom>
          <a:noFill/>
          <a:ln>
            <a:noFill/>
          </a:ln>
        </p:spPr>
        <p:txBody>
          <a:bodyPr anchor="ctr">
            <a:noAutofit/>
          </a:bodyPr>
          <a:p>
            <a:pPr algn="ctr">
              <a:lnSpc>
                <a:spcPct val="100000"/>
              </a:lnSpc>
            </a:pPr>
            <a:r>
              <a:rPr b="0" lang="it-IT" sz="4200" spc="-1" strike="noStrike">
                <a:solidFill>
                  <a:srgbClr val="000000"/>
                </a:solidFill>
                <a:latin typeface="Helvetica Neue Medium"/>
                <a:ea typeface="Helvetica Neue Medium"/>
              </a:rPr>
              <a:t>L’INTOSSINAZIONE</a:t>
            </a:r>
            <a:br/>
            <a:r>
              <a:rPr b="0" lang="it-IT" sz="4200" spc="-1" strike="noStrike">
                <a:solidFill>
                  <a:srgbClr val="000000"/>
                </a:solidFill>
                <a:latin typeface="Helvetica Neue Medium"/>
                <a:ea typeface="Helvetica Neue Medium"/>
              </a:rPr>
              <a:t>come avviene?</a:t>
            </a:r>
            <a:endParaRPr b="0" lang="it-IT" sz="4200" spc="-1" strike="noStrike">
              <a:solidFill>
                <a:srgbClr val="000000"/>
              </a:solidFill>
              <a:latin typeface="Calibri"/>
            </a:endParaRPr>
          </a:p>
        </p:txBody>
      </p:sp>
      <p:pic>
        <p:nvPicPr>
          <p:cNvPr id="331" name="Immagine 4" descr=""/>
          <p:cNvPicPr/>
          <p:nvPr/>
        </p:nvPicPr>
        <p:blipFill>
          <a:blip r:embed="rId2"/>
          <a:stretch/>
        </p:blipFill>
        <p:spPr>
          <a:xfrm>
            <a:off x="163440" y="3724200"/>
            <a:ext cx="952200" cy="1504440"/>
          </a:xfrm>
          <a:prstGeom prst="rect">
            <a:avLst/>
          </a:prstGeom>
          <a:ln w="9360">
            <a:noFill/>
          </a:ln>
        </p:spPr>
      </p:pic>
      <p:pic>
        <p:nvPicPr>
          <p:cNvPr id="332" name="Immagine 6" descr=""/>
          <p:cNvPicPr/>
          <p:nvPr/>
        </p:nvPicPr>
        <p:blipFill>
          <a:blip r:embed="rId3"/>
          <a:stretch/>
        </p:blipFill>
        <p:spPr>
          <a:xfrm>
            <a:off x="1835280" y="2276640"/>
            <a:ext cx="2638080" cy="1733040"/>
          </a:xfrm>
          <a:prstGeom prst="rect">
            <a:avLst/>
          </a:prstGeom>
          <a:ln w="9360">
            <a:noFill/>
          </a:ln>
        </p:spPr>
      </p:pic>
      <p:sp>
        <p:nvSpPr>
          <p:cNvPr id="333" name="CustomShape 2"/>
          <p:cNvSpPr/>
          <p:nvPr/>
        </p:nvSpPr>
        <p:spPr>
          <a:xfrm>
            <a:off x="1258920" y="4076640"/>
            <a:ext cx="1080720" cy="1368000"/>
          </a:xfrm>
          <a:prstGeom prst="curvedLeftArrow">
            <a:avLst>
              <a:gd name="adj1" fmla="val 24988"/>
              <a:gd name="adj2" fmla="val 49963"/>
              <a:gd name="adj3" fmla="val 25000"/>
            </a:avLst>
          </a:prstGeom>
          <a:solidFill>
            <a:srgbClr val="24383e"/>
          </a:solidFill>
          <a:ln w="25560">
            <a:solidFill>
              <a:schemeClr val="accent1"/>
            </a:solidFill>
            <a:round/>
          </a:ln>
        </p:spPr>
        <p:style>
          <a:lnRef idx="0"/>
          <a:fillRef idx="0"/>
          <a:effectRef idx="0"/>
          <a:fontRef idx="minor"/>
        </p:style>
      </p:sp>
      <p:sp>
        <p:nvSpPr>
          <p:cNvPr id="334" name="CustomShape 3"/>
          <p:cNvSpPr/>
          <p:nvPr/>
        </p:nvSpPr>
        <p:spPr>
          <a:xfrm>
            <a:off x="2700360" y="4292640"/>
            <a:ext cx="863280" cy="1800000"/>
          </a:xfrm>
          <a:prstGeom prst="bentUpArrow">
            <a:avLst>
              <a:gd name="adj1" fmla="val 25000"/>
              <a:gd name="adj2" fmla="val 25000"/>
              <a:gd name="adj3" fmla="val 25000"/>
            </a:avLst>
          </a:prstGeom>
          <a:solidFill>
            <a:srgbClr val="24383e"/>
          </a:solidFill>
          <a:ln w="25560">
            <a:solidFill>
              <a:schemeClr val="accent1"/>
            </a:solidFill>
            <a:round/>
          </a:ln>
        </p:spPr>
        <p:style>
          <a:lnRef idx="0"/>
          <a:fillRef idx="0"/>
          <a:effectRef idx="0"/>
          <a:fontRef idx="minor"/>
        </p:style>
      </p:sp>
      <p:pic>
        <p:nvPicPr>
          <p:cNvPr id="335" name="Immagine 10" descr=""/>
          <p:cNvPicPr/>
          <p:nvPr/>
        </p:nvPicPr>
        <p:blipFill>
          <a:blip r:embed="rId4"/>
          <a:stretch/>
        </p:blipFill>
        <p:spPr>
          <a:xfrm>
            <a:off x="5867280" y="2276640"/>
            <a:ext cx="2857320" cy="1599840"/>
          </a:xfrm>
          <a:prstGeom prst="rect">
            <a:avLst/>
          </a:prstGeom>
          <a:ln w="9360">
            <a:noFill/>
          </a:ln>
        </p:spPr>
      </p:pic>
      <p:sp>
        <p:nvSpPr>
          <p:cNvPr id="336" name="CustomShape 4"/>
          <p:cNvSpPr/>
          <p:nvPr/>
        </p:nvSpPr>
        <p:spPr>
          <a:xfrm>
            <a:off x="4643280" y="2708280"/>
            <a:ext cx="1080720" cy="947520"/>
          </a:xfrm>
          <a:prstGeom prst="stripedRightArrow">
            <a:avLst>
              <a:gd name="adj1" fmla="val 50000"/>
              <a:gd name="adj2" fmla="val 50000"/>
            </a:avLst>
          </a:prstGeom>
          <a:solidFill>
            <a:srgbClr val="24383e"/>
          </a:solidFill>
          <a:ln w="25560">
            <a:solidFill>
              <a:schemeClr val="accent1"/>
            </a:solidFill>
            <a:round/>
          </a:ln>
        </p:spPr>
        <p:style>
          <a:lnRef idx="0"/>
          <a:fillRef idx="0"/>
          <a:effectRef idx="0"/>
          <a:fontRef idx="minor"/>
        </p:style>
      </p:sp>
      <p:pic>
        <p:nvPicPr>
          <p:cNvPr id="337" name="Immagine 12" descr=""/>
          <p:cNvPicPr/>
          <p:nvPr/>
        </p:nvPicPr>
        <p:blipFill>
          <a:blip r:embed="rId5"/>
          <a:stretch/>
        </p:blipFill>
        <p:spPr>
          <a:xfrm>
            <a:off x="4211640" y="4797360"/>
            <a:ext cx="3497040" cy="1953720"/>
          </a:xfrm>
          <a:prstGeom prst="rect">
            <a:avLst/>
          </a:prstGeom>
          <a:ln w="9360">
            <a:noFill/>
          </a:ln>
        </p:spPr>
      </p:pic>
      <p:sp>
        <p:nvSpPr>
          <p:cNvPr id="338" name="CustomShape 5"/>
          <p:cNvSpPr/>
          <p:nvPr/>
        </p:nvSpPr>
        <p:spPr>
          <a:xfrm>
            <a:off x="8101080" y="3789360"/>
            <a:ext cx="791640" cy="2087280"/>
          </a:xfrm>
          <a:prstGeom prst="curvedLeftArrow">
            <a:avLst>
              <a:gd name="adj1" fmla="val 24998"/>
              <a:gd name="adj2" fmla="val 49985"/>
              <a:gd name="adj3" fmla="val 25000"/>
            </a:avLst>
          </a:prstGeom>
          <a:solidFill>
            <a:srgbClr val="24383e"/>
          </a:solidFill>
          <a:ln w="25560">
            <a:solidFill>
              <a:schemeClr val="accent1"/>
            </a:solidFill>
            <a:round/>
          </a:ln>
        </p:spPr>
        <p:style>
          <a:lnRef idx="0"/>
          <a:fillRef idx="0"/>
          <a:effectRef idx="0"/>
          <a:fontRef idx="minor"/>
        </p:style>
      </p:sp>
    </p:spTree>
  </p:cSld>
  <mc:AlternateContent>
    <mc:Choice Requires="p14">
      <p:transition spd="slow" p14:dur="2000"/>
    </mc:Choice>
    <mc:Fallback>
      <p:transition spd="slow"/>
    </mc:Fallback>
  </mc:AlternateContent>
</p:sld>
</file>

<file path=ppt/slides/slide1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15" name="CustomShape 1"/>
          <p:cNvSpPr/>
          <p:nvPr/>
        </p:nvSpPr>
        <p:spPr>
          <a:xfrm>
            <a:off x="539640" y="2132280"/>
            <a:ext cx="8151480" cy="3312360"/>
          </a:xfrm>
          <a:prstGeom prst="rect">
            <a:avLst/>
          </a:prstGeom>
          <a:noFill/>
          <a:ln w="12600">
            <a:noFill/>
          </a:ln>
        </p:spPr>
        <p:style>
          <a:lnRef idx="0"/>
          <a:fillRef idx="0"/>
          <a:effectRef idx="0"/>
          <a:fontRef idx="minor"/>
        </p:style>
        <p:txBody>
          <a:bodyPr lIns="32040" rIns="32040" tIns="32040" bIns="32040">
            <a:noAutofit/>
          </a:bodyPr>
          <a:p>
            <a:pPr algn="ctr">
              <a:lnSpc>
                <a:spcPct val="100000"/>
              </a:lnSpc>
            </a:pPr>
            <a:endParaRPr b="0" lang="it-IT" sz="1800" spc="-1" strike="noStrike">
              <a:latin typeface="Arial"/>
            </a:endParaRPr>
          </a:p>
          <a:p>
            <a:pPr algn="ctr">
              <a:lnSpc>
                <a:spcPct val="150000"/>
              </a:lnSpc>
            </a:pPr>
            <a:r>
              <a:rPr b="0" lang="it-IT" sz="2800" spc="-1" strike="noStrike">
                <a:solidFill>
                  <a:srgbClr val="000000"/>
                </a:solidFill>
                <a:latin typeface="Helvetica Neue Medium"/>
                <a:ea typeface="Helvetica Neue Medium"/>
              </a:rPr>
              <a:t>Dalla psoriasi </a:t>
            </a:r>
            <a:r>
              <a:rPr b="1" lang="it-IT" sz="2800" spc="-1" strike="noStrike">
                <a:solidFill>
                  <a:srgbClr val="000000"/>
                </a:solidFill>
                <a:latin typeface="Helvetica Neue Medium"/>
                <a:ea typeface="Helvetica Neue Medium"/>
              </a:rPr>
              <a:t>non si può guarire.</a:t>
            </a:r>
            <a:endParaRPr b="0" lang="it-IT" sz="2800" spc="-1" strike="noStrike">
              <a:latin typeface="Arial"/>
            </a:endParaRPr>
          </a:p>
          <a:p>
            <a:pPr algn="ctr">
              <a:lnSpc>
                <a:spcPct val="150000"/>
              </a:lnSpc>
            </a:pPr>
            <a:r>
              <a:rPr b="0" lang="it-IT" sz="2800" spc="-1" strike="noStrike">
                <a:solidFill>
                  <a:srgbClr val="000000"/>
                </a:solidFill>
                <a:latin typeface="Helvetica Neue Medium"/>
                <a:ea typeface="Helvetica Neue Medium"/>
              </a:rPr>
              <a:t>La si può </a:t>
            </a:r>
            <a:r>
              <a:rPr b="1" lang="it-IT" sz="2800" spc="-1" strike="noStrike">
                <a:solidFill>
                  <a:srgbClr val="000000"/>
                </a:solidFill>
                <a:latin typeface="Helvetica Neue Medium"/>
                <a:ea typeface="Helvetica Neue Medium"/>
              </a:rPr>
              <a:t>ridurre</a:t>
            </a:r>
            <a:r>
              <a:rPr b="0" lang="it-IT" sz="2800" spc="-1" strike="noStrike">
                <a:solidFill>
                  <a:srgbClr val="000000"/>
                </a:solidFill>
                <a:latin typeface="Helvetica Neue Medium"/>
                <a:ea typeface="Helvetica Neue Medium"/>
              </a:rPr>
              <a:t> e tenere sotto </a:t>
            </a:r>
            <a:r>
              <a:rPr b="1" lang="it-IT" sz="2800" spc="-1" strike="noStrike">
                <a:solidFill>
                  <a:srgbClr val="000000"/>
                </a:solidFill>
                <a:latin typeface="Helvetica Neue Medium"/>
                <a:ea typeface="Helvetica Neue Medium"/>
              </a:rPr>
              <a:t>controllo</a:t>
            </a:r>
            <a:r>
              <a:rPr b="0" lang="it-IT" sz="2800" spc="-1" strike="noStrike">
                <a:solidFill>
                  <a:srgbClr val="000000"/>
                </a:solidFill>
                <a:latin typeface="Helvetica Neue Medium"/>
                <a:ea typeface="Helvetica Neue Medium"/>
              </a:rPr>
              <a:t> anche per lunghi periodi, persino anni.</a:t>
            </a:r>
            <a:endParaRPr b="0" lang="it-IT" sz="2800" spc="-1" strike="noStrike">
              <a:latin typeface="Arial"/>
            </a:endParaRPr>
          </a:p>
        </p:txBody>
      </p:sp>
    </p:spTree>
  </p:cSld>
  <mc:AlternateContent>
    <mc:Choice Requires="p14">
      <p:transition spd="slow" p14:dur="2000"/>
    </mc:Choice>
    <mc:Fallback>
      <p:transition spd="slow"/>
    </mc:Fallback>
  </mc:AlternateContent>
</p:sld>
</file>

<file path=ppt/slides/slide1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616" name="Immagine 1" descr=""/>
          <p:cNvPicPr/>
          <p:nvPr/>
        </p:nvPicPr>
        <p:blipFill>
          <a:blip r:embed="rId1"/>
          <a:stretch/>
        </p:blipFill>
        <p:spPr>
          <a:xfrm>
            <a:off x="214200" y="852120"/>
            <a:ext cx="8662320" cy="4100400"/>
          </a:xfrm>
          <a:prstGeom prst="rect">
            <a:avLst/>
          </a:prstGeom>
          <a:ln>
            <a:noFill/>
          </a:ln>
        </p:spPr>
      </p:pic>
    </p:spTree>
  </p:cSld>
  <mc:AlternateContent>
    <mc:Choice Requires="p14">
      <p:transition spd="slow" p14:dur="2000"/>
    </mc:Choice>
    <mc:Fallback>
      <p:transition spd="slow"/>
    </mc:Fallback>
  </mc:AlternateContent>
</p:sld>
</file>

<file path=ppt/slides/slide1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617" name="Picture 2" descr=""/>
          <p:cNvPicPr/>
          <p:nvPr/>
        </p:nvPicPr>
        <p:blipFill>
          <a:blip r:embed="rId1"/>
          <a:stretch/>
        </p:blipFill>
        <p:spPr>
          <a:xfrm>
            <a:off x="0" y="0"/>
            <a:ext cx="9143640" cy="6857640"/>
          </a:xfrm>
          <a:prstGeom prst="rect">
            <a:avLst/>
          </a:prstGeom>
          <a:ln w="12600">
            <a:noFill/>
          </a:ln>
        </p:spPr>
      </p:pic>
    </p:spTree>
  </p:cSld>
  <p:transition spd="slow">
    <p:dissolve/>
  </p:transition>
</p:sld>
</file>

<file path=ppt/slides/slide1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618" name="Picture 2" descr=""/>
          <p:cNvPicPr/>
          <p:nvPr/>
        </p:nvPicPr>
        <p:blipFill>
          <a:blip r:embed="rId1"/>
          <a:stretch/>
        </p:blipFill>
        <p:spPr>
          <a:xfrm>
            <a:off x="0" y="0"/>
            <a:ext cx="9143640" cy="6857640"/>
          </a:xfrm>
          <a:prstGeom prst="rect">
            <a:avLst/>
          </a:prstGeom>
          <a:ln w="12600">
            <a:noFill/>
          </a:ln>
        </p:spPr>
      </p:pic>
    </p:spTree>
  </p:cSld>
  <mc:AlternateContent>
    <mc:Choice Requires="p14">
      <p:transition spd="slow" p14:dur="2000"/>
    </mc:Choice>
    <mc:Fallback>
      <p:transition spd="slow"/>
    </mc:Fallback>
  </mc:AlternateContent>
</p:sld>
</file>

<file path=ppt/slides/slide1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619" name="Picture 2" descr=""/>
          <p:cNvPicPr/>
          <p:nvPr/>
        </p:nvPicPr>
        <p:blipFill>
          <a:blip r:embed="rId1"/>
          <a:stretch/>
        </p:blipFill>
        <p:spPr>
          <a:xfrm>
            <a:off x="0" y="0"/>
            <a:ext cx="9143640" cy="6857640"/>
          </a:xfrm>
          <a:prstGeom prst="rect">
            <a:avLst/>
          </a:prstGeom>
          <a:ln w="12600">
            <a:noFill/>
          </a:ln>
        </p:spPr>
      </p:pic>
    </p:spTree>
  </p:cSld>
  <mc:AlternateContent>
    <mc:Choice Requires="p14">
      <p:transition spd="slow" p14:dur="2000"/>
    </mc:Choice>
    <mc:Fallback>
      <p:transition spd="slow"/>
    </mc:Fallback>
  </mc:AlternateContent>
</p:sld>
</file>

<file path=ppt/slides/slide1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620" name="Picture 2" descr=""/>
          <p:cNvPicPr/>
          <p:nvPr/>
        </p:nvPicPr>
        <p:blipFill>
          <a:blip r:embed="rId1"/>
          <a:stretch/>
        </p:blipFill>
        <p:spPr>
          <a:xfrm>
            <a:off x="4368960" y="0"/>
            <a:ext cx="4774680" cy="6857640"/>
          </a:xfrm>
          <a:prstGeom prst="rect">
            <a:avLst/>
          </a:prstGeom>
          <a:ln w="12600">
            <a:noFill/>
          </a:ln>
        </p:spPr>
      </p:pic>
      <p:sp>
        <p:nvSpPr>
          <p:cNvPr id="621" name="CustomShape 1"/>
          <p:cNvSpPr/>
          <p:nvPr/>
        </p:nvSpPr>
        <p:spPr>
          <a:xfrm>
            <a:off x="664920" y="2513160"/>
            <a:ext cx="3017880" cy="2283480"/>
          </a:xfrm>
          <a:prstGeom prst="rect">
            <a:avLst/>
          </a:prstGeom>
          <a:noFill/>
          <a:ln w="12600">
            <a:noFill/>
          </a:ln>
        </p:spPr>
        <p:style>
          <a:lnRef idx="0"/>
          <a:fillRef idx="0"/>
          <a:effectRef idx="0"/>
          <a:fontRef idx="minor"/>
        </p:style>
        <p:txBody>
          <a:bodyPr wrap="none" lIns="90360" rIns="90360" tIns="44280" bIns="44280">
            <a:spAutoFit/>
          </a:bodyPr>
          <a:p>
            <a:pPr algn="ctr">
              <a:lnSpc>
                <a:spcPct val="100000"/>
              </a:lnSpc>
            </a:pPr>
            <a:r>
              <a:rPr b="0" lang="it-IT" sz="3600" spc="-1" strike="noStrike">
                <a:solidFill>
                  <a:srgbClr val="000000"/>
                </a:solidFill>
                <a:latin typeface="Calibri"/>
              </a:rPr>
              <a:t>Psoriasi:</a:t>
            </a:r>
            <a:endParaRPr b="0" lang="it-IT" sz="3600" spc="-1" strike="noStrike">
              <a:latin typeface="Arial"/>
            </a:endParaRPr>
          </a:p>
          <a:p>
            <a:pPr algn="ctr">
              <a:lnSpc>
                <a:spcPct val="100000"/>
              </a:lnSpc>
            </a:pPr>
            <a:r>
              <a:rPr b="0" lang="it-IT" sz="3600" spc="-1" strike="noStrike">
                <a:solidFill>
                  <a:srgbClr val="000000"/>
                </a:solidFill>
                <a:latin typeface="Calibri"/>
              </a:rPr>
              <a:t>tipica</a:t>
            </a:r>
            <a:endParaRPr b="0" lang="it-IT" sz="3600" spc="-1" strike="noStrike">
              <a:latin typeface="Arial"/>
            </a:endParaRPr>
          </a:p>
          <a:p>
            <a:pPr algn="ctr">
              <a:lnSpc>
                <a:spcPct val="100000"/>
              </a:lnSpc>
            </a:pPr>
            <a:r>
              <a:rPr b="0" lang="it-IT" sz="3600" spc="-1" strike="noStrike">
                <a:solidFill>
                  <a:srgbClr val="000000"/>
                </a:solidFill>
                <a:latin typeface="Calibri"/>
              </a:rPr>
              <a:t>localizzazione</a:t>
            </a:r>
            <a:endParaRPr b="0" lang="it-IT" sz="3600" spc="-1" strike="noStrike">
              <a:latin typeface="Arial"/>
            </a:endParaRPr>
          </a:p>
          <a:p>
            <a:pPr algn="ctr">
              <a:lnSpc>
                <a:spcPct val="100000"/>
              </a:lnSpc>
            </a:pPr>
            <a:r>
              <a:rPr b="0" lang="it-IT" sz="3600" spc="-1" strike="noStrike">
                <a:solidFill>
                  <a:srgbClr val="000000"/>
                </a:solidFill>
                <a:latin typeface="Calibri"/>
              </a:rPr>
              <a:t>Peri-auricolare.</a:t>
            </a:r>
            <a:endParaRPr b="0" lang="it-IT" sz="3600" spc="-1" strike="noStrike">
              <a:latin typeface="Arial"/>
            </a:endParaRPr>
          </a:p>
        </p:txBody>
      </p:sp>
    </p:spTree>
  </p:cSld>
  <p:transition spd="slow">
    <p:dissolve/>
  </p:transition>
</p:sld>
</file>

<file path=ppt/slides/slide1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22" name="CustomShape 1"/>
          <p:cNvSpPr/>
          <p:nvPr/>
        </p:nvSpPr>
        <p:spPr>
          <a:xfrm>
            <a:off x="543600" y="3122640"/>
            <a:ext cx="3107880" cy="1734840"/>
          </a:xfrm>
          <a:prstGeom prst="rect">
            <a:avLst/>
          </a:prstGeom>
          <a:noFill/>
          <a:ln w="12600">
            <a:noFill/>
          </a:ln>
        </p:spPr>
        <p:style>
          <a:lnRef idx="0"/>
          <a:fillRef idx="0"/>
          <a:effectRef idx="0"/>
          <a:fontRef idx="minor"/>
        </p:style>
        <p:txBody>
          <a:bodyPr wrap="none" lIns="90360" rIns="90360" tIns="44280" bIns="44280">
            <a:spAutoFit/>
          </a:bodyPr>
          <a:p>
            <a:pPr algn="ctr">
              <a:lnSpc>
                <a:spcPct val="100000"/>
              </a:lnSpc>
            </a:pPr>
            <a:r>
              <a:rPr b="0" lang="it-IT" sz="3600" spc="-1" strike="noStrike">
                <a:solidFill>
                  <a:srgbClr val="000000"/>
                </a:solidFill>
                <a:latin typeface="Calibri"/>
              </a:rPr>
              <a:t>Psoriasi:</a:t>
            </a:r>
            <a:endParaRPr b="0" lang="it-IT" sz="3600" spc="-1" strike="noStrike">
              <a:latin typeface="Arial"/>
            </a:endParaRPr>
          </a:p>
          <a:p>
            <a:pPr algn="ctr">
              <a:lnSpc>
                <a:spcPct val="100000"/>
              </a:lnSpc>
            </a:pPr>
            <a:r>
              <a:rPr b="0" lang="it-IT" sz="3600" spc="-1" strike="noStrike">
                <a:solidFill>
                  <a:srgbClr val="000000"/>
                </a:solidFill>
                <a:latin typeface="Calibri"/>
              </a:rPr>
              <a:t>localizzazione</a:t>
            </a:r>
            <a:endParaRPr b="0" lang="it-IT" sz="3600" spc="-1" strike="noStrike">
              <a:latin typeface="Arial"/>
            </a:endParaRPr>
          </a:p>
          <a:p>
            <a:pPr algn="ctr">
              <a:lnSpc>
                <a:spcPct val="100000"/>
              </a:lnSpc>
            </a:pPr>
            <a:r>
              <a:rPr b="0" lang="it-IT" sz="3600" spc="-1" strike="noStrike">
                <a:solidFill>
                  <a:srgbClr val="000000"/>
                </a:solidFill>
                <a:latin typeface="Calibri"/>
              </a:rPr>
              <a:t>retro-auricolare</a:t>
            </a:r>
            <a:endParaRPr b="0" lang="it-IT" sz="3600" spc="-1" strike="noStrike">
              <a:latin typeface="Arial"/>
            </a:endParaRPr>
          </a:p>
        </p:txBody>
      </p:sp>
      <p:pic>
        <p:nvPicPr>
          <p:cNvPr id="623" name="Picture 3" descr=""/>
          <p:cNvPicPr/>
          <p:nvPr/>
        </p:nvPicPr>
        <p:blipFill>
          <a:blip r:embed="rId1"/>
          <a:stretch/>
        </p:blipFill>
        <p:spPr>
          <a:xfrm>
            <a:off x="3822840" y="0"/>
            <a:ext cx="5320800" cy="6857640"/>
          </a:xfrm>
          <a:prstGeom prst="rect">
            <a:avLst/>
          </a:prstGeom>
          <a:ln w="12600">
            <a:noFill/>
          </a:ln>
        </p:spPr>
      </p:pic>
    </p:spTree>
  </p:cSld>
  <mc:AlternateContent>
    <mc:Choice Requires="p14">
      <p:transition spd="slow" p14:dur="2000"/>
    </mc:Choice>
    <mc:Fallback>
      <p:transition spd="slow"/>
    </mc:Fallback>
  </mc:AlternateContent>
</p:sld>
</file>

<file path=ppt/slides/slide1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24" name="CustomShape 1"/>
          <p:cNvSpPr/>
          <p:nvPr/>
        </p:nvSpPr>
        <p:spPr>
          <a:xfrm>
            <a:off x="55080" y="2392200"/>
            <a:ext cx="4084920" cy="2526840"/>
          </a:xfrm>
          <a:prstGeom prst="rect">
            <a:avLst/>
          </a:prstGeom>
          <a:noFill/>
          <a:ln w="12600">
            <a:noFill/>
          </a:ln>
        </p:spPr>
        <p:style>
          <a:lnRef idx="0"/>
          <a:fillRef idx="0"/>
          <a:effectRef idx="0"/>
          <a:fontRef idx="minor"/>
        </p:style>
        <p:txBody>
          <a:bodyPr wrap="none" lIns="90360" rIns="90360" tIns="44280" bIns="44280">
            <a:spAutoFit/>
          </a:bodyPr>
          <a:p>
            <a:pPr algn="ctr">
              <a:lnSpc>
                <a:spcPct val="100000"/>
              </a:lnSpc>
            </a:pPr>
            <a:r>
              <a:rPr b="0" lang="it-IT" sz="4000" spc="-1" strike="noStrike">
                <a:solidFill>
                  <a:srgbClr val="000000"/>
                </a:solidFill>
                <a:latin typeface="Calibri"/>
              </a:rPr>
              <a:t>Psoriasi:</a:t>
            </a:r>
            <a:endParaRPr b="0" lang="it-IT" sz="4000" spc="-1" strike="noStrike">
              <a:latin typeface="Arial"/>
            </a:endParaRPr>
          </a:p>
          <a:p>
            <a:pPr algn="ctr">
              <a:lnSpc>
                <a:spcPct val="100000"/>
              </a:lnSpc>
            </a:pPr>
            <a:r>
              <a:rPr b="0" lang="it-IT" sz="4000" spc="-1" strike="noStrike">
                <a:solidFill>
                  <a:srgbClr val="000000"/>
                </a:solidFill>
                <a:latin typeface="Calibri"/>
              </a:rPr>
              <a:t>Interessamento</a:t>
            </a:r>
            <a:endParaRPr b="0" lang="it-IT" sz="4000" spc="-1" strike="noStrike">
              <a:latin typeface="Arial"/>
            </a:endParaRPr>
          </a:p>
          <a:p>
            <a:pPr algn="ctr">
              <a:lnSpc>
                <a:spcPct val="100000"/>
              </a:lnSpc>
            </a:pPr>
            <a:r>
              <a:rPr b="0" lang="it-IT" sz="4000" spc="-1" strike="noStrike">
                <a:solidFill>
                  <a:srgbClr val="000000"/>
                </a:solidFill>
                <a:latin typeface="Calibri"/>
              </a:rPr>
              <a:t>del cuoio capelluto</a:t>
            </a:r>
            <a:endParaRPr b="0" lang="it-IT" sz="4000" spc="-1" strike="noStrike">
              <a:latin typeface="Arial"/>
            </a:endParaRPr>
          </a:p>
          <a:p>
            <a:pPr algn="ctr">
              <a:lnSpc>
                <a:spcPct val="100000"/>
              </a:lnSpc>
            </a:pPr>
            <a:r>
              <a:rPr b="0" lang="it-IT" sz="4000" spc="-1" strike="noStrike">
                <a:solidFill>
                  <a:srgbClr val="000000"/>
                </a:solidFill>
                <a:latin typeface="Calibri"/>
              </a:rPr>
              <a:t>e delle unghie.</a:t>
            </a:r>
            <a:endParaRPr b="0" lang="it-IT" sz="4000" spc="-1" strike="noStrike">
              <a:latin typeface="Arial"/>
            </a:endParaRPr>
          </a:p>
        </p:txBody>
      </p:sp>
      <p:pic>
        <p:nvPicPr>
          <p:cNvPr id="625" name="Picture 3" descr=""/>
          <p:cNvPicPr/>
          <p:nvPr/>
        </p:nvPicPr>
        <p:blipFill>
          <a:blip r:embed="rId1"/>
          <a:stretch/>
        </p:blipFill>
        <p:spPr>
          <a:xfrm>
            <a:off x="4444920" y="0"/>
            <a:ext cx="4686120" cy="6857640"/>
          </a:xfrm>
          <a:prstGeom prst="rect">
            <a:avLst/>
          </a:prstGeom>
          <a:ln w="12600">
            <a:noFill/>
          </a:ln>
        </p:spPr>
      </p:pic>
    </p:spTree>
  </p:cSld>
  <p:transition spd="slow">
    <p:fade/>
  </p:transition>
</p:sld>
</file>

<file path=ppt/slides/slide1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26" name="CustomShape 1"/>
          <p:cNvSpPr/>
          <p:nvPr/>
        </p:nvSpPr>
        <p:spPr>
          <a:xfrm>
            <a:off x="107640" y="429120"/>
            <a:ext cx="676800" cy="6239880"/>
          </a:xfrm>
          <a:prstGeom prst="rect">
            <a:avLst/>
          </a:prstGeom>
          <a:noFill/>
          <a:ln>
            <a:solidFill>
              <a:schemeClr val="accent1">
                <a:shade val="50000"/>
              </a:schemeClr>
            </a:solidFill>
          </a:ln>
        </p:spPr>
        <p:style>
          <a:lnRef idx="0"/>
          <a:fillRef idx="0"/>
          <a:effectRef idx="0"/>
          <a:fontRef idx="minor"/>
        </p:style>
        <p:txBody>
          <a:bodyPr lIns="90000" rIns="90000" tIns="45000" bIns="45000" vert="vert270" rot="16200000">
            <a:noAutofit/>
          </a:bodyPr>
          <a:p>
            <a:pPr algn="ctr">
              <a:lnSpc>
                <a:spcPct val="100000"/>
              </a:lnSpc>
            </a:pPr>
            <a:r>
              <a:rPr b="1" lang="it-IT" sz="3200" spc="-1" strike="noStrike">
                <a:solidFill>
                  <a:srgbClr val="808080"/>
                </a:solidFill>
                <a:latin typeface="Arial"/>
              </a:rPr>
              <a:t>MAPPA PRODOTTI</a:t>
            </a:r>
            <a:endParaRPr b="0" lang="it-IT" sz="3200" spc="-1" strike="noStrike">
              <a:latin typeface="Arial"/>
            </a:endParaRPr>
          </a:p>
        </p:txBody>
      </p:sp>
      <p:sp>
        <p:nvSpPr>
          <p:cNvPr id="627" name="CustomShape 2"/>
          <p:cNvSpPr/>
          <p:nvPr/>
        </p:nvSpPr>
        <p:spPr>
          <a:xfrm>
            <a:off x="1214280" y="1214280"/>
            <a:ext cx="7429320" cy="3785760"/>
          </a:xfrm>
          <a:prstGeom prst="rect">
            <a:avLst/>
          </a:prstGeom>
          <a:noFill/>
          <a:ln w="9360">
            <a:noFill/>
          </a:ln>
        </p:spPr>
        <p:style>
          <a:lnRef idx="0"/>
          <a:fillRef idx="0"/>
          <a:effectRef idx="0"/>
          <a:fontRef idx="minor"/>
        </p:style>
        <p:txBody>
          <a:bodyPr lIns="90000" rIns="90000" tIns="45000" bIns="45000">
            <a:noAutofit/>
          </a:bodyPr>
          <a:p>
            <a:pPr>
              <a:lnSpc>
                <a:spcPct val="150000"/>
              </a:lnSpc>
            </a:pPr>
            <a:r>
              <a:rPr b="1" lang="it-IT" sz="2000" spc="-1" strike="noStrike">
                <a:solidFill>
                  <a:srgbClr val="ff0000"/>
                </a:solidFill>
                <a:latin typeface="Constantia"/>
              </a:rPr>
              <a:t>INSERIRE IMMAGINE DEI PRODOTTI per  DERMATOSI PSORIASI: </a:t>
            </a:r>
            <a:endParaRPr b="0" lang="it-IT" sz="2000" spc="-1" strike="noStrike">
              <a:latin typeface="Arial"/>
            </a:endParaRPr>
          </a:p>
          <a:p>
            <a:pPr indent="-216000">
              <a:lnSpc>
                <a:spcPct val="150000"/>
              </a:lnSpc>
              <a:buClr>
                <a:srgbClr val="ff0000"/>
              </a:buClr>
              <a:buFont typeface="Wingdings" charset="2"/>
              <a:buChar char=""/>
            </a:pPr>
            <a:r>
              <a:rPr b="1" lang="it-IT" sz="2000" spc="-1" strike="noStrike">
                <a:solidFill>
                  <a:srgbClr val="ff0000"/>
                </a:solidFill>
                <a:latin typeface="Constantia"/>
              </a:rPr>
              <a:t> </a:t>
            </a:r>
            <a:r>
              <a:rPr b="1" lang="it-IT" sz="2000" spc="-1" strike="noStrike">
                <a:solidFill>
                  <a:srgbClr val="ff0000"/>
                </a:solidFill>
                <a:latin typeface="Constantia"/>
              </a:rPr>
              <a:t>HYDRA PLUS SCRUB</a:t>
            </a:r>
            <a:endParaRPr b="0" lang="it-IT" sz="2000" spc="-1" strike="noStrike">
              <a:latin typeface="Arial"/>
            </a:endParaRPr>
          </a:p>
          <a:p>
            <a:pPr indent="-216000">
              <a:lnSpc>
                <a:spcPct val="150000"/>
              </a:lnSpc>
              <a:buClr>
                <a:srgbClr val="ff0000"/>
              </a:buClr>
              <a:buFont typeface="Wingdings" charset="2"/>
              <a:buChar char=""/>
            </a:pPr>
            <a:r>
              <a:rPr b="1" lang="it-IT" sz="2000" spc="-1" strike="noStrike">
                <a:solidFill>
                  <a:srgbClr val="ff0000"/>
                </a:solidFill>
                <a:latin typeface="Constantia"/>
              </a:rPr>
              <a:t>SH NORMAHYDRA- NORMAHYDRA PLUS – HYDRAPLUS</a:t>
            </a:r>
            <a:endParaRPr b="0" lang="it-IT" sz="2000" spc="-1" strike="noStrike">
              <a:latin typeface="Arial"/>
            </a:endParaRPr>
          </a:p>
          <a:p>
            <a:pPr indent="-216000">
              <a:lnSpc>
                <a:spcPct val="150000"/>
              </a:lnSpc>
              <a:buClr>
                <a:srgbClr val="ff0000"/>
              </a:buClr>
              <a:buFont typeface="Wingdings" charset="2"/>
              <a:buChar char=""/>
            </a:pPr>
            <a:r>
              <a:rPr b="1" lang="it-IT" sz="2000" spc="-1" strike="noStrike">
                <a:solidFill>
                  <a:srgbClr val="ff0000"/>
                </a:solidFill>
                <a:latin typeface="Constantia"/>
              </a:rPr>
              <a:t>HYDRAFRESH SPRAY</a:t>
            </a:r>
            <a:endParaRPr b="0" lang="it-IT" sz="2000" spc="-1" strike="noStrike">
              <a:latin typeface="Arial"/>
            </a:endParaRPr>
          </a:p>
          <a:p>
            <a:pPr>
              <a:lnSpc>
                <a:spcPct val="100000"/>
              </a:lnSpc>
            </a:pPr>
            <a:endParaRPr b="0" lang="it-IT" sz="2000" spc="-1" strike="noStrike">
              <a:latin typeface="Arial"/>
            </a:endParaRPr>
          </a:p>
        </p:txBody>
      </p:sp>
      <p:sp>
        <p:nvSpPr>
          <p:cNvPr id="628" name="CustomShape 3"/>
          <p:cNvSpPr/>
          <p:nvPr/>
        </p:nvSpPr>
        <p:spPr>
          <a:xfrm>
            <a:off x="468360" y="4724280"/>
            <a:ext cx="8604000" cy="1800000"/>
          </a:xfrm>
          <a:prstGeom prst="rect">
            <a:avLst/>
          </a:prstGeom>
          <a:noFill/>
          <a:ln w="9360">
            <a:noFill/>
          </a:ln>
        </p:spPr>
        <p:style>
          <a:lnRef idx="0"/>
          <a:fillRef idx="0"/>
          <a:effectRef idx="0"/>
          <a:fontRef idx="minor"/>
        </p:style>
        <p:txBody>
          <a:bodyPr lIns="90000" rIns="90000" tIns="45000" bIns="45000">
            <a:noAutofit/>
          </a:bodyPr>
          <a:p>
            <a:pPr algn="ctr">
              <a:lnSpc>
                <a:spcPct val="100000"/>
              </a:lnSpc>
            </a:pPr>
            <a:r>
              <a:rPr b="1" lang="it-IT" sz="2000" spc="-1" strike="noStrike">
                <a:solidFill>
                  <a:srgbClr val="000000"/>
                </a:solidFill>
                <a:latin typeface="Constantia"/>
              </a:rPr>
              <a:t>PRINCIPALI ATTIVI</a:t>
            </a:r>
            <a:endParaRPr b="0" lang="it-IT" sz="2000" spc="-1" strike="noStrike">
              <a:latin typeface="Arial"/>
            </a:endParaRPr>
          </a:p>
          <a:p>
            <a:pPr algn="ctr">
              <a:lnSpc>
                <a:spcPct val="100000"/>
              </a:lnSpc>
            </a:pPr>
            <a:r>
              <a:rPr b="1" lang="it-IT" sz="2000" spc="-1" strike="noStrike">
                <a:solidFill>
                  <a:srgbClr val="009900"/>
                </a:solidFill>
                <a:latin typeface="Constantia"/>
              </a:rPr>
              <a:t>O. E. di MANDORLE DOLCI</a:t>
            </a:r>
            <a:r>
              <a:rPr b="0" lang="it-IT" sz="2000" spc="-1" strike="noStrike">
                <a:solidFill>
                  <a:srgbClr val="000000"/>
                </a:solidFill>
                <a:latin typeface="Constantia"/>
              </a:rPr>
              <a:t>– umettante, idratante, elasticizzante;</a:t>
            </a:r>
            <a:endParaRPr b="0" lang="it-IT" sz="2000" spc="-1" strike="noStrike">
              <a:latin typeface="Arial"/>
            </a:endParaRPr>
          </a:p>
          <a:p>
            <a:pPr algn="ctr">
              <a:lnSpc>
                <a:spcPct val="100000"/>
              </a:lnSpc>
            </a:pPr>
            <a:r>
              <a:rPr b="1" lang="it-IT" sz="2000" spc="-1" strike="noStrike">
                <a:solidFill>
                  <a:srgbClr val="e42612"/>
                </a:solidFill>
                <a:latin typeface="Constantia"/>
              </a:rPr>
              <a:t>Vit. C e Vit. E</a:t>
            </a:r>
            <a:r>
              <a:rPr b="0" lang="it-IT" sz="2000" spc="-1" strike="noStrike">
                <a:solidFill>
                  <a:srgbClr val="000000"/>
                </a:solidFill>
                <a:latin typeface="Constantia"/>
              </a:rPr>
              <a:t>– Antisettico, antiossidante, purificante;</a:t>
            </a:r>
            <a:endParaRPr b="0" lang="it-IT" sz="2000" spc="-1" strike="noStrike">
              <a:latin typeface="Arial"/>
            </a:endParaRPr>
          </a:p>
          <a:p>
            <a:pPr algn="ctr">
              <a:lnSpc>
                <a:spcPct val="100000"/>
              </a:lnSpc>
            </a:pPr>
            <a:r>
              <a:rPr b="1" lang="it-IT" sz="2000" spc="-1" strike="noStrike">
                <a:solidFill>
                  <a:srgbClr val="0070c0"/>
                </a:solidFill>
                <a:latin typeface="Constantia"/>
              </a:rPr>
              <a:t>PIROCTONE OLAMINE</a:t>
            </a:r>
            <a:r>
              <a:rPr b="0" lang="it-IT" sz="2000" spc="-1" strike="noStrike">
                <a:solidFill>
                  <a:srgbClr val="000000"/>
                </a:solidFill>
                <a:latin typeface="Constantia"/>
              </a:rPr>
              <a:t>– Antibatterico ed Antimicotico ad ampio spettro.</a:t>
            </a:r>
            <a:endParaRPr b="0" lang="it-IT" sz="2000" spc="-1" strike="noStrike">
              <a:latin typeface="Arial"/>
            </a:endParaRPr>
          </a:p>
        </p:txBody>
      </p:sp>
    </p:spTree>
  </p:cSld>
  <mc:AlternateContent>
    <mc:Choice Requires="p14">
      <p:transition spd="slow" p14:dur="2000"/>
    </mc:Choice>
    <mc:Fallback>
      <p:transition spd="slow"/>
    </mc:Fallback>
  </mc:AlternateContent>
</p:sld>
</file>

<file path=ppt/slides/slide1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e6e0ec"/>
        </a:solidFill>
      </p:bgPr>
    </p:bg>
    <p:spTree>
      <p:nvGrpSpPr>
        <p:cNvPr id="1" name=""/>
        <p:cNvGrpSpPr/>
        <p:nvPr/>
      </p:nvGrpSpPr>
      <p:grpSpPr>
        <a:xfrm>
          <a:off x="0" y="0"/>
          <a:ext cx="0" cy="0"/>
          <a:chOff x="0" y="0"/>
          <a:chExt cx="0" cy="0"/>
        </a:xfrm>
      </p:grpSpPr>
      <p:sp>
        <p:nvSpPr>
          <p:cNvPr id="629" name="TextShape 1"/>
          <p:cNvSpPr txBox="1"/>
          <p:nvPr/>
        </p:nvSpPr>
        <p:spPr>
          <a:xfrm>
            <a:off x="420840" y="22320"/>
            <a:ext cx="6551280" cy="1390320"/>
          </a:xfrm>
          <a:prstGeom prst="rect">
            <a:avLst/>
          </a:prstGeom>
          <a:noFill/>
          <a:ln>
            <a:noFill/>
          </a:ln>
        </p:spPr>
        <p:txBody>
          <a:bodyPr anchor="ctr">
            <a:noAutofit/>
          </a:bodyPr>
          <a:p>
            <a:pPr>
              <a:lnSpc>
                <a:spcPct val="100000"/>
              </a:lnSpc>
            </a:pPr>
            <a:r>
              <a:rPr b="1" lang="it-IT" sz="3200" spc="-1" strike="noStrike">
                <a:solidFill>
                  <a:srgbClr val="000000"/>
                </a:solidFill>
                <a:latin typeface="Helvetica Neue Medium"/>
                <a:ea typeface="Helvetica Neue Medium"/>
              </a:rPr>
              <a:t>Dermatite Psicosomatica</a:t>
            </a:r>
            <a:endParaRPr b="0" lang="it-IT" sz="3200" spc="-1" strike="noStrike">
              <a:solidFill>
                <a:srgbClr val="000000"/>
              </a:solidFill>
              <a:latin typeface="Calibri"/>
            </a:endParaRPr>
          </a:p>
        </p:txBody>
      </p:sp>
      <p:sp>
        <p:nvSpPr>
          <p:cNvPr id="630" name="CustomShape 2"/>
          <p:cNvSpPr/>
          <p:nvPr/>
        </p:nvSpPr>
        <p:spPr>
          <a:xfrm>
            <a:off x="539640" y="1773360"/>
            <a:ext cx="8151480" cy="4608000"/>
          </a:xfrm>
          <a:prstGeom prst="rect">
            <a:avLst/>
          </a:prstGeom>
          <a:noFill/>
          <a:ln w="12600">
            <a:noFill/>
          </a:ln>
        </p:spPr>
        <p:style>
          <a:lnRef idx="0"/>
          <a:fillRef idx="0"/>
          <a:effectRef idx="0"/>
          <a:fontRef idx="minor"/>
        </p:style>
        <p:txBody>
          <a:bodyPr lIns="32040" rIns="32040" tIns="32040" bIns="32040">
            <a:normAutofit fontScale="91000"/>
          </a:bodyPr>
          <a:p>
            <a:pPr algn="ctr">
              <a:lnSpc>
                <a:spcPct val="100000"/>
              </a:lnSpc>
            </a:pPr>
            <a:endParaRPr b="0" lang="it-IT" sz="1800" spc="-1" strike="noStrike">
              <a:latin typeface="Arial"/>
            </a:endParaRPr>
          </a:p>
          <a:p>
            <a:pPr marL="179280" indent="-178920" algn="just">
              <a:lnSpc>
                <a:spcPct val="100000"/>
              </a:lnSpc>
              <a:buClr>
                <a:srgbClr val="24383e"/>
              </a:buClr>
              <a:buFont typeface="Arial"/>
              <a:buChar char="•"/>
            </a:pPr>
            <a:r>
              <a:rPr b="0" lang="it-IT" sz="2800" spc="-1" strike="noStrike">
                <a:solidFill>
                  <a:srgbClr val="24383e"/>
                </a:solidFill>
                <a:latin typeface="Helvetica Neue Medium"/>
                <a:ea typeface="Helvetica Neue Medium"/>
              </a:rPr>
              <a:t>È una forma di </a:t>
            </a:r>
            <a:r>
              <a:rPr b="1" lang="it-IT" sz="2800" spc="-1" strike="noStrike">
                <a:solidFill>
                  <a:srgbClr val="24383e"/>
                </a:solidFill>
                <a:latin typeface="Helvetica Neue Medium"/>
                <a:ea typeface="Helvetica Neue Medium"/>
              </a:rPr>
              <a:t>dermatite</a:t>
            </a:r>
            <a:r>
              <a:rPr b="0" lang="it-IT" sz="2800" spc="-1" strike="noStrike">
                <a:solidFill>
                  <a:srgbClr val="24383e"/>
                </a:solidFill>
                <a:latin typeface="Helvetica Neue Medium"/>
                <a:ea typeface="Helvetica Neue Medium"/>
              </a:rPr>
              <a:t> </a:t>
            </a:r>
            <a:r>
              <a:rPr b="1" lang="it-IT" sz="2800" spc="-1" strike="noStrike">
                <a:solidFill>
                  <a:srgbClr val="24383e"/>
                </a:solidFill>
                <a:latin typeface="Helvetica Neue Medium"/>
                <a:ea typeface="Helvetica Neue Medium"/>
              </a:rPr>
              <a:t>borderline</a:t>
            </a:r>
            <a:r>
              <a:rPr b="0" lang="it-IT" sz="2800" spc="-1" strike="noStrike">
                <a:solidFill>
                  <a:srgbClr val="24383e"/>
                </a:solidFill>
                <a:latin typeface="Helvetica Neue Medium"/>
                <a:ea typeface="Helvetica Neue Medium"/>
              </a:rPr>
              <a:t> tra la </a:t>
            </a:r>
            <a:r>
              <a:rPr b="1" lang="it-IT" sz="2800" spc="-1" strike="noStrike">
                <a:solidFill>
                  <a:srgbClr val="24383e"/>
                </a:solidFill>
                <a:latin typeface="Helvetica Neue Medium"/>
                <a:ea typeface="Helvetica Neue Medium"/>
              </a:rPr>
              <a:t>SD</a:t>
            </a:r>
            <a:r>
              <a:rPr b="0" lang="it-IT" sz="2800" spc="-1" strike="noStrike">
                <a:solidFill>
                  <a:srgbClr val="24383e"/>
                </a:solidFill>
                <a:latin typeface="Helvetica Neue Medium"/>
                <a:ea typeface="Helvetica Neue Medium"/>
              </a:rPr>
              <a:t> e la </a:t>
            </a:r>
            <a:r>
              <a:rPr b="1" lang="it-IT" sz="2800" spc="-1" strike="noStrike">
                <a:solidFill>
                  <a:srgbClr val="24383e"/>
                </a:solidFill>
                <a:latin typeface="Helvetica Neue Medium"/>
                <a:ea typeface="Helvetica Neue Medium"/>
              </a:rPr>
              <a:t>Psoriasi</a:t>
            </a:r>
            <a:r>
              <a:rPr b="0" lang="it-IT" sz="2800" spc="-1" strike="noStrike">
                <a:solidFill>
                  <a:srgbClr val="24383e"/>
                </a:solidFill>
                <a:latin typeface="Helvetica Neue Medium"/>
                <a:ea typeface="Helvetica Neue Medium"/>
              </a:rPr>
              <a:t>.</a:t>
            </a:r>
            <a:endParaRPr b="0" lang="it-IT" sz="2800" spc="-1" strike="noStrike">
              <a:latin typeface="Arial"/>
            </a:endParaRPr>
          </a:p>
          <a:p>
            <a:pPr marL="179280" indent="-178920" algn="just">
              <a:lnSpc>
                <a:spcPct val="100000"/>
              </a:lnSpc>
              <a:buClr>
                <a:srgbClr val="24383e"/>
              </a:buClr>
              <a:buFont typeface="Arial"/>
              <a:buChar char="•"/>
            </a:pPr>
            <a:r>
              <a:rPr b="0" lang="it-IT" sz="2800" spc="-1" strike="noStrike">
                <a:solidFill>
                  <a:srgbClr val="24383e"/>
                </a:solidFill>
                <a:latin typeface="Helvetica Neue Medium"/>
                <a:ea typeface="Helvetica Neue Medium"/>
              </a:rPr>
              <a:t>Recentemente si tende a darle una dignità isolata alla luce della identificazione di una Alopecia Psicogena (prof. Daniele Campo, 2008).</a:t>
            </a:r>
            <a:endParaRPr b="0" lang="it-IT" sz="2800" spc="-1" strike="noStrike">
              <a:latin typeface="Arial"/>
            </a:endParaRPr>
          </a:p>
          <a:p>
            <a:pPr marL="179280" indent="-178920" algn="just">
              <a:lnSpc>
                <a:spcPct val="100000"/>
              </a:lnSpc>
              <a:buClr>
                <a:srgbClr val="24383e"/>
              </a:buClr>
              <a:buFont typeface="Arial"/>
              <a:buChar char="•"/>
            </a:pPr>
            <a:r>
              <a:rPr b="0" lang="it-IT" sz="2800" spc="-1" strike="noStrike">
                <a:solidFill>
                  <a:srgbClr val="24383e"/>
                </a:solidFill>
                <a:latin typeface="Helvetica Neue Medium"/>
                <a:ea typeface="Helvetica Neue Medium"/>
              </a:rPr>
              <a:t>Si origina da </a:t>
            </a:r>
            <a:r>
              <a:rPr b="1" lang="it-IT" sz="2800" spc="-1" strike="noStrike">
                <a:solidFill>
                  <a:srgbClr val="24383e"/>
                </a:solidFill>
                <a:latin typeface="Helvetica Neue Medium"/>
                <a:ea typeface="Helvetica Neue Medium"/>
              </a:rPr>
              <a:t>stress</a:t>
            </a:r>
            <a:r>
              <a:rPr b="0" lang="it-IT" sz="2800" spc="-1" strike="noStrike">
                <a:solidFill>
                  <a:srgbClr val="24383e"/>
                </a:solidFill>
                <a:latin typeface="Helvetica Neue Medium"/>
                <a:ea typeface="Helvetica Neue Medium"/>
              </a:rPr>
              <a:t>, </a:t>
            </a:r>
            <a:r>
              <a:rPr b="1" lang="it-IT" sz="2800" spc="-1" strike="noStrike">
                <a:solidFill>
                  <a:srgbClr val="24383e"/>
                </a:solidFill>
                <a:latin typeface="Helvetica Neue Medium"/>
                <a:ea typeface="Helvetica Neue Medium"/>
              </a:rPr>
              <a:t>ansia</a:t>
            </a:r>
            <a:r>
              <a:rPr b="0" lang="it-IT" sz="2800" spc="-1" strike="noStrike">
                <a:solidFill>
                  <a:srgbClr val="24383e"/>
                </a:solidFill>
                <a:latin typeface="Helvetica Neue Medium"/>
                <a:ea typeface="Helvetica Neue Medium"/>
              </a:rPr>
              <a:t>, </a:t>
            </a:r>
            <a:r>
              <a:rPr b="1" lang="it-IT" sz="2800" spc="-1" strike="noStrike">
                <a:solidFill>
                  <a:srgbClr val="24383e"/>
                </a:solidFill>
                <a:latin typeface="Helvetica Neue Medium"/>
                <a:ea typeface="Helvetica Neue Medium"/>
              </a:rPr>
              <a:t>microcircolazione</a:t>
            </a:r>
            <a:r>
              <a:rPr b="0" lang="it-IT" sz="2800" spc="-1" strike="noStrike">
                <a:solidFill>
                  <a:srgbClr val="24383e"/>
                </a:solidFill>
                <a:latin typeface="Helvetica Neue Medium"/>
                <a:ea typeface="Helvetica Neue Medium"/>
              </a:rPr>
              <a:t> compromessa da </a:t>
            </a:r>
            <a:r>
              <a:rPr b="1" lang="it-IT" sz="2800" spc="-1" strike="noStrike">
                <a:solidFill>
                  <a:srgbClr val="24383e"/>
                </a:solidFill>
                <a:latin typeface="Helvetica Neue Medium"/>
                <a:ea typeface="Helvetica Neue Medium"/>
              </a:rPr>
              <a:t>microischemie</a:t>
            </a:r>
            <a:r>
              <a:rPr b="0" lang="it-IT" sz="2800" spc="-1" strike="noStrike">
                <a:solidFill>
                  <a:srgbClr val="24383e"/>
                </a:solidFill>
                <a:latin typeface="Helvetica Neue Medium"/>
                <a:ea typeface="Helvetica Neue Medium"/>
              </a:rPr>
              <a:t> del cuoio capelluto.</a:t>
            </a:r>
            <a:endParaRPr b="0" lang="it-IT" sz="2800" spc="-1" strike="noStrike">
              <a:latin typeface="Arial"/>
            </a:endParaRPr>
          </a:p>
          <a:p>
            <a:pPr marL="179280" indent="-178920" algn="just">
              <a:lnSpc>
                <a:spcPct val="100000"/>
              </a:lnSpc>
              <a:buClr>
                <a:srgbClr val="24383e"/>
              </a:buClr>
              <a:buFont typeface="Arial"/>
              <a:buChar char="•"/>
            </a:pPr>
            <a:r>
              <a:rPr b="0" lang="it-IT" sz="2800" spc="-1" strike="noStrike">
                <a:solidFill>
                  <a:srgbClr val="24383e"/>
                </a:solidFill>
                <a:latin typeface="Helvetica Neue Medium"/>
                <a:ea typeface="Helvetica Neue Medium"/>
              </a:rPr>
              <a:t>Si genera una </a:t>
            </a:r>
            <a:r>
              <a:rPr b="1" lang="it-IT" sz="2800" spc="-1" strike="noStrike">
                <a:solidFill>
                  <a:srgbClr val="24383e"/>
                </a:solidFill>
                <a:latin typeface="Helvetica Neue Medium"/>
                <a:ea typeface="Helvetica Neue Medium"/>
              </a:rPr>
              <a:t>calotta simil-psorisiaca </a:t>
            </a:r>
            <a:r>
              <a:rPr b="0" lang="it-IT" sz="2800" spc="-1" strike="noStrike">
                <a:solidFill>
                  <a:srgbClr val="24383e"/>
                </a:solidFill>
                <a:latin typeface="Helvetica Neue Medium"/>
                <a:ea typeface="Helvetica Neue Medium"/>
              </a:rPr>
              <a:t>che la fa somigliare ad una “crosta lattea da adulti”.</a:t>
            </a:r>
            <a:endParaRPr b="0" lang="it-IT" sz="2800" spc="-1" strike="noStrike">
              <a:latin typeface="Arial"/>
            </a:endParaRPr>
          </a:p>
          <a:p>
            <a:pPr algn="just">
              <a:lnSpc>
                <a:spcPct val="100000"/>
              </a:lnSpc>
            </a:pPr>
            <a:endParaRPr b="0" lang="it-IT" sz="2800" spc="-1" strike="noStrike">
              <a:latin typeface="Arial"/>
            </a:endParaRPr>
          </a:p>
        </p:txBody>
      </p:sp>
    </p:spTree>
  </p:cSld>
  <mc:AlternateContent>
    <mc:Choice Requires="p14">
      <p:transition spd="slow" p14:dur="2000"/>
    </mc:Choice>
    <mc:Fallback>
      <p:transition spd="slow"/>
    </mc:Fallback>
  </mc:AlternateContent>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bfbfbf"/>
        </a:solidFill>
      </p:bgPr>
    </p:bg>
    <p:spTree>
      <p:nvGrpSpPr>
        <p:cNvPr id="1" name=""/>
        <p:cNvGrpSpPr/>
        <p:nvPr/>
      </p:nvGrpSpPr>
      <p:grpSpPr>
        <a:xfrm>
          <a:off x="0" y="0"/>
          <a:ext cx="0" cy="0"/>
          <a:chOff x="0" y="0"/>
          <a:chExt cx="0" cy="0"/>
        </a:xfrm>
      </p:grpSpPr>
      <p:pic>
        <p:nvPicPr>
          <p:cNvPr id="339" name="Immagine 3" descr=""/>
          <p:cNvPicPr/>
          <p:nvPr/>
        </p:nvPicPr>
        <p:blipFill>
          <a:blip r:embed="rId1"/>
          <a:stretch/>
        </p:blipFill>
        <p:spPr>
          <a:xfrm>
            <a:off x="6792840" y="2176920"/>
            <a:ext cx="2136600" cy="4680720"/>
          </a:xfrm>
          <a:prstGeom prst="rect">
            <a:avLst/>
          </a:prstGeom>
          <a:ln>
            <a:noFill/>
          </a:ln>
        </p:spPr>
      </p:pic>
      <p:sp>
        <p:nvSpPr>
          <p:cNvPr id="340" name="TextShape 1"/>
          <p:cNvSpPr txBox="1"/>
          <p:nvPr/>
        </p:nvSpPr>
        <p:spPr>
          <a:xfrm>
            <a:off x="471600" y="585720"/>
            <a:ext cx="8227800" cy="5128920"/>
          </a:xfrm>
          <a:prstGeom prst="rect">
            <a:avLst/>
          </a:prstGeom>
          <a:noFill/>
          <a:ln>
            <a:noFill/>
          </a:ln>
        </p:spPr>
        <p:txBody>
          <a:bodyPr lIns="32040" rIns="32040" tIns="32040" bIns="32040">
            <a:normAutofit/>
          </a:bodyPr>
          <a:p>
            <a:pPr algn="ctr">
              <a:lnSpc>
                <a:spcPct val="150000"/>
              </a:lnSpc>
              <a:spcBef>
                <a:spcPts val="621"/>
              </a:spcBef>
            </a:pPr>
            <a:r>
              <a:rPr b="0" lang="it-IT" sz="3100" spc="-1" strike="noStrike">
                <a:solidFill>
                  <a:srgbClr val="8b8b8b"/>
                </a:solidFill>
                <a:latin typeface="Helvetica Neue Medium"/>
                <a:ea typeface="Helvetica Neue Medium"/>
              </a:rPr>
              <a:t>LE CONSEGUENZE SONO SVARIATE ANOMALIE RELATIVE AL CUOIO CAPELLUTO!!</a:t>
            </a:r>
            <a:endParaRPr b="0" lang="it-IT" sz="3100" spc="-1" strike="noStrike">
              <a:latin typeface="Arial"/>
            </a:endParaRPr>
          </a:p>
          <a:p>
            <a:pPr algn="ctr">
              <a:lnSpc>
                <a:spcPct val="150000"/>
              </a:lnSpc>
              <a:spcBef>
                <a:spcPts val="621"/>
              </a:spcBef>
            </a:pPr>
            <a:r>
              <a:rPr b="0" lang="it-IT" sz="3100" spc="-1" strike="noStrike">
                <a:solidFill>
                  <a:srgbClr val="8b8b8b"/>
                </a:solidFill>
                <a:latin typeface="Helvetica Neue Medium"/>
                <a:ea typeface="Helvetica Neue Medium"/>
              </a:rPr>
              <a:t>PER QUESTA RAGIONE </a:t>
            </a:r>
            <a:endParaRPr b="0" lang="it-IT" sz="3100" spc="-1" strike="noStrike">
              <a:latin typeface="Arial"/>
            </a:endParaRPr>
          </a:p>
          <a:p>
            <a:pPr algn="ctr">
              <a:lnSpc>
                <a:spcPct val="150000"/>
              </a:lnSpc>
              <a:spcBef>
                <a:spcPts val="621"/>
              </a:spcBef>
            </a:pPr>
            <a:r>
              <a:rPr b="0" lang="it-IT" sz="3100" spc="-1" strike="noStrike">
                <a:solidFill>
                  <a:srgbClr val="8b8b8b"/>
                </a:solidFill>
                <a:latin typeface="Helvetica Neue Medium"/>
                <a:ea typeface="Helvetica Neue Medium"/>
              </a:rPr>
              <a:t>SI DEVE SEMPRE REALIZZARE UN PRESHAMPOO IN BASE A </a:t>
            </a:r>
            <a:endParaRPr b="0" lang="it-IT" sz="3100" spc="-1" strike="noStrike">
              <a:latin typeface="Arial"/>
            </a:endParaRPr>
          </a:p>
          <a:p>
            <a:pPr algn="ctr">
              <a:lnSpc>
                <a:spcPct val="150000"/>
              </a:lnSpc>
              <a:spcBef>
                <a:spcPts val="621"/>
              </a:spcBef>
            </a:pPr>
            <a:r>
              <a:rPr b="0" lang="it-IT" sz="3100" spc="-1" strike="noStrike">
                <a:solidFill>
                  <a:srgbClr val="8b8b8b"/>
                </a:solidFill>
                <a:latin typeface="Helvetica Neue Medium"/>
                <a:ea typeface="Helvetica Neue Medium"/>
              </a:rPr>
              <a:t>QUANTO OSSERVO.</a:t>
            </a:r>
            <a:endParaRPr b="0" lang="it-IT" sz="3100" spc="-1" strike="noStrike">
              <a:latin typeface="Arial"/>
            </a:endParaRPr>
          </a:p>
        </p:txBody>
      </p:sp>
    </p:spTree>
  </p:cSld>
  <mc:AlternateContent>
    <mc:Choice Requires="p14">
      <p:transition spd="slow" p14:dur="2000"/>
    </mc:Choice>
    <mc:Fallback>
      <p:transition spd="slow"/>
    </mc:Fallback>
  </mc:AlternateContent>
</p:sld>
</file>

<file path=ppt/slides/slide12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e6e0ec"/>
        </a:solidFill>
      </p:bgPr>
    </p:bg>
    <p:spTree>
      <p:nvGrpSpPr>
        <p:cNvPr id="1" name=""/>
        <p:cNvGrpSpPr/>
        <p:nvPr/>
      </p:nvGrpSpPr>
      <p:grpSpPr>
        <a:xfrm>
          <a:off x="0" y="0"/>
          <a:ext cx="0" cy="0"/>
          <a:chOff x="0" y="0"/>
          <a:chExt cx="0" cy="0"/>
        </a:xfrm>
      </p:grpSpPr>
      <p:sp>
        <p:nvSpPr>
          <p:cNvPr id="631" name="TextShape 1"/>
          <p:cNvSpPr txBox="1"/>
          <p:nvPr/>
        </p:nvSpPr>
        <p:spPr>
          <a:xfrm>
            <a:off x="395280" y="0"/>
            <a:ext cx="6551280" cy="1390320"/>
          </a:xfrm>
          <a:prstGeom prst="rect">
            <a:avLst/>
          </a:prstGeom>
          <a:noFill/>
          <a:ln>
            <a:noFill/>
          </a:ln>
        </p:spPr>
        <p:txBody>
          <a:bodyPr anchor="ctr">
            <a:noAutofit/>
          </a:bodyPr>
          <a:p>
            <a:pPr>
              <a:lnSpc>
                <a:spcPct val="100000"/>
              </a:lnSpc>
            </a:pPr>
            <a:r>
              <a:rPr b="1" lang="it-IT" sz="3200" spc="-1" strike="noStrike">
                <a:solidFill>
                  <a:srgbClr val="000000"/>
                </a:solidFill>
                <a:latin typeface="Helvetica Neue Medium"/>
                <a:ea typeface="Helvetica Neue Medium"/>
              </a:rPr>
              <a:t>Dermatite Psicosomatica</a:t>
            </a:r>
            <a:endParaRPr b="0" lang="it-IT" sz="3200" spc="-1" strike="noStrike">
              <a:solidFill>
                <a:srgbClr val="000000"/>
              </a:solidFill>
              <a:latin typeface="Calibri"/>
            </a:endParaRPr>
          </a:p>
        </p:txBody>
      </p:sp>
      <p:sp>
        <p:nvSpPr>
          <p:cNvPr id="632" name="CustomShape 2"/>
          <p:cNvSpPr/>
          <p:nvPr/>
        </p:nvSpPr>
        <p:spPr>
          <a:xfrm>
            <a:off x="539640" y="1484640"/>
            <a:ext cx="8151480" cy="4896720"/>
          </a:xfrm>
          <a:prstGeom prst="rect">
            <a:avLst/>
          </a:prstGeom>
          <a:noFill/>
          <a:ln w="12600">
            <a:noFill/>
          </a:ln>
        </p:spPr>
        <p:style>
          <a:lnRef idx="0"/>
          <a:fillRef idx="0"/>
          <a:effectRef idx="0"/>
          <a:fontRef idx="minor"/>
        </p:style>
        <p:txBody>
          <a:bodyPr lIns="32040" rIns="32040" tIns="32040" bIns="32040">
            <a:normAutofit fontScale="68000"/>
          </a:bodyPr>
          <a:p>
            <a:pPr algn="ctr">
              <a:lnSpc>
                <a:spcPct val="100000"/>
              </a:lnSpc>
            </a:pPr>
            <a:endParaRPr b="0" lang="it-IT" sz="1800" spc="-1" strike="noStrike">
              <a:latin typeface="Arial"/>
            </a:endParaRPr>
          </a:p>
          <a:p>
            <a:pPr marL="179280" indent="-178920" algn="just">
              <a:lnSpc>
                <a:spcPct val="100000"/>
              </a:lnSpc>
              <a:spcAft>
                <a:spcPts val="1199"/>
              </a:spcAft>
              <a:buClr>
                <a:srgbClr val="24383e"/>
              </a:buClr>
              <a:buFont typeface="Arial"/>
              <a:buChar char="•"/>
            </a:pPr>
            <a:r>
              <a:rPr b="0" lang="it-IT" sz="2800" spc="-1" strike="noStrike">
                <a:solidFill>
                  <a:srgbClr val="24383e"/>
                </a:solidFill>
                <a:latin typeface="Helvetica Neue Medium"/>
                <a:ea typeface="Helvetica Neue Medium"/>
              </a:rPr>
              <a:t>La </a:t>
            </a:r>
            <a:r>
              <a:rPr b="1" lang="it-IT" sz="2800" spc="-1" strike="noStrike">
                <a:solidFill>
                  <a:srgbClr val="24383e"/>
                </a:solidFill>
                <a:latin typeface="Helvetica Neue Medium"/>
                <a:ea typeface="Helvetica Neue Medium"/>
              </a:rPr>
              <a:t>compromissione del</a:t>
            </a:r>
            <a:r>
              <a:rPr b="0" lang="it-IT" sz="2800" spc="-1" strike="noStrike">
                <a:solidFill>
                  <a:srgbClr val="24383e"/>
                </a:solidFill>
                <a:latin typeface="Helvetica Neue Medium"/>
                <a:ea typeface="Helvetica Neue Medium"/>
              </a:rPr>
              <a:t> </a:t>
            </a:r>
            <a:r>
              <a:rPr b="1" lang="it-IT" sz="2800" spc="-1" strike="noStrike">
                <a:solidFill>
                  <a:srgbClr val="24383e"/>
                </a:solidFill>
                <a:latin typeface="Helvetica Neue Medium"/>
                <a:ea typeface="Helvetica Neue Medium"/>
              </a:rPr>
              <a:t>microcircolo</a:t>
            </a:r>
            <a:r>
              <a:rPr b="0" lang="it-IT" sz="2800" spc="-1" strike="noStrike">
                <a:solidFill>
                  <a:srgbClr val="24383e"/>
                </a:solidFill>
                <a:latin typeface="Helvetica Neue Medium"/>
                <a:ea typeface="Helvetica Neue Medium"/>
              </a:rPr>
              <a:t> determina una fortissima </a:t>
            </a:r>
            <a:r>
              <a:rPr b="1" lang="it-IT" sz="2800" spc="-1" strike="noStrike">
                <a:solidFill>
                  <a:srgbClr val="24383e"/>
                </a:solidFill>
                <a:latin typeface="Helvetica Neue Medium"/>
                <a:ea typeface="Helvetica Neue Medium"/>
              </a:rPr>
              <a:t>intossinazione</a:t>
            </a:r>
            <a:r>
              <a:rPr b="0" lang="it-IT" sz="2800" spc="-1" strike="noStrike">
                <a:solidFill>
                  <a:srgbClr val="24383e"/>
                </a:solidFill>
                <a:latin typeface="Helvetica Neue Medium"/>
                <a:ea typeface="Helvetica Neue Medium"/>
              </a:rPr>
              <a:t> e un ambiente </a:t>
            </a:r>
            <a:r>
              <a:rPr b="1" lang="it-IT" sz="2800" spc="-1" strike="noStrike">
                <a:solidFill>
                  <a:srgbClr val="24383e"/>
                </a:solidFill>
                <a:latin typeface="Helvetica Neue Medium"/>
                <a:ea typeface="Helvetica Neue Medium"/>
              </a:rPr>
              <a:t>asfittico</a:t>
            </a:r>
            <a:r>
              <a:rPr b="0" lang="it-IT" sz="2800" spc="-1" strike="noStrike">
                <a:solidFill>
                  <a:srgbClr val="24383e"/>
                </a:solidFill>
                <a:latin typeface="Helvetica Neue Medium"/>
                <a:ea typeface="Helvetica Neue Medium"/>
              </a:rPr>
              <a:t> dove </a:t>
            </a:r>
            <a:r>
              <a:rPr b="1" lang="it-IT" sz="2800" spc="-1" strike="noStrike">
                <a:solidFill>
                  <a:srgbClr val="24383e"/>
                </a:solidFill>
                <a:latin typeface="Helvetica Neue Medium"/>
                <a:ea typeface="Helvetica Neue Medium"/>
              </a:rPr>
              <a:t>l’ossigeno</a:t>
            </a:r>
            <a:r>
              <a:rPr b="0" lang="it-IT" sz="2800" spc="-1" strike="noStrike">
                <a:solidFill>
                  <a:srgbClr val="24383e"/>
                </a:solidFill>
                <a:latin typeface="Helvetica Neue Medium"/>
                <a:ea typeface="Helvetica Neue Medium"/>
              </a:rPr>
              <a:t> </a:t>
            </a:r>
            <a:r>
              <a:rPr b="1" lang="it-IT" sz="2800" spc="-1" strike="noStrike">
                <a:solidFill>
                  <a:srgbClr val="24383e"/>
                </a:solidFill>
                <a:latin typeface="Helvetica Neue Medium"/>
                <a:ea typeface="Helvetica Neue Medium"/>
              </a:rPr>
              <a:t>non</a:t>
            </a:r>
            <a:r>
              <a:rPr b="0" lang="it-IT" sz="2800" spc="-1" strike="noStrike">
                <a:solidFill>
                  <a:srgbClr val="24383e"/>
                </a:solidFill>
                <a:latin typeface="Helvetica Neue Medium"/>
                <a:ea typeface="Helvetica Neue Medium"/>
              </a:rPr>
              <a:t> </a:t>
            </a:r>
            <a:r>
              <a:rPr b="1" lang="it-IT" sz="2800" spc="-1" strike="noStrike">
                <a:solidFill>
                  <a:srgbClr val="24383e"/>
                </a:solidFill>
                <a:latin typeface="Helvetica Neue Medium"/>
                <a:ea typeface="Helvetica Neue Medium"/>
              </a:rPr>
              <a:t>arriva</a:t>
            </a:r>
            <a:r>
              <a:rPr b="0" lang="it-IT" sz="2800" spc="-1" strike="noStrike">
                <a:solidFill>
                  <a:srgbClr val="24383e"/>
                </a:solidFill>
                <a:latin typeface="Helvetica Neue Medium"/>
                <a:ea typeface="Helvetica Neue Medium"/>
              </a:rPr>
              <a:t>.</a:t>
            </a:r>
            <a:endParaRPr b="0" lang="it-IT" sz="2800" spc="-1" strike="noStrike">
              <a:latin typeface="Arial"/>
            </a:endParaRPr>
          </a:p>
          <a:p>
            <a:pPr marL="179280" indent="-178920" algn="just">
              <a:lnSpc>
                <a:spcPct val="100000"/>
              </a:lnSpc>
              <a:spcAft>
                <a:spcPts val="1199"/>
              </a:spcAft>
              <a:buClr>
                <a:srgbClr val="24383e"/>
              </a:buClr>
              <a:buFont typeface="Arial"/>
              <a:buChar char="•"/>
            </a:pPr>
            <a:r>
              <a:rPr b="0" lang="it-IT" sz="2800" spc="-1" strike="noStrike">
                <a:solidFill>
                  <a:srgbClr val="24383e"/>
                </a:solidFill>
                <a:latin typeface="Helvetica Neue Medium"/>
                <a:ea typeface="Helvetica Neue Medium"/>
              </a:rPr>
              <a:t>La sensazione è </a:t>
            </a:r>
            <a:r>
              <a:rPr b="1" lang="it-IT" sz="2800" spc="-1" strike="noStrike">
                <a:solidFill>
                  <a:srgbClr val="24383e"/>
                </a:solidFill>
                <a:latin typeface="Helvetica Neue Medium"/>
                <a:ea typeface="Helvetica Neue Medium"/>
              </a:rPr>
              <a:t>inizialmente</a:t>
            </a:r>
            <a:r>
              <a:rPr b="0" lang="it-IT" sz="2800" spc="-1" strike="noStrike">
                <a:solidFill>
                  <a:srgbClr val="24383e"/>
                </a:solidFill>
                <a:latin typeface="Helvetica Neue Medium"/>
                <a:ea typeface="Helvetica Neue Medium"/>
              </a:rPr>
              <a:t> di </a:t>
            </a:r>
            <a:r>
              <a:rPr b="1" lang="it-IT" sz="2800" spc="-1" strike="noStrike">
                <a:solidFill>
                  <a:srgbClr val="24383e"/>
                </a:solidFill>
                <a:latin typeface="Helvetica Neue Medium"/>
                <a:ea typeface="Helvetica Neue Medium"/>
              </a:rPr>
              <a:t>intorpidimento</a:t>
            </a:r>
            <a:r>
              <a:rPr b="0" lang="it-IT" sz="2800" spc="-1" strike="noStrike">
                <a:solidFill>
                  <a:srgbClr val="24383e"/>
                </a:solidFill>
                <a:latin typeface="Helvetica Neue Medium"/>
                <a:ea typeface="Helvetica Neue Medium"/>
              </a:rPr>
              <a:t> della cute con </a:t>
            </a:r>
            <a:r>
              <a:rPr b="1" lang="it-IT" sz="2800" spc="-1" strike="noStrike">
                <a:solidFill>
                  <a:srgbClr val="24383e"/>
                </a:solidFill>
                <a:latin typeface="Helvetica Neue Medium"/>
                <a:ea typeface="Helvetica Neue Medium"/>
              </a:rPr>
              <a:t>successivo accumulo </a:t>
            </a:r>
            <a:r>
              <a:rPr b="0" lang="it-IT" sz="2800" spc="-1" strike="noStrike">
                <a:solidFill>
                  <a:srgbClr val="24383e"/>
                </a:solidFill>
                <a:latin typeface="Helvetica Neue Medium"/>
                <a:ea typeface="Helvetica Neue Medium"/>
              </a:rPr>
              <a:t>(edema) di liquido nel sottocute.</a:t>
            </a:r>
            <a:endParaRPr b="0" lang="it-IT" sz="2800" spc="-1" strike="noStrike">
              <a:latin typeface="Arial"/>
            </a:endParaRPr>
          </a:p>
          <a:p>
            <a:pPr marL="179280" indent="-178920" algn="just">
              <a:lnSpc>
                <a:spcPct val="100000"/>
              </a:lnSpc>
              <a:spcAft>
                <a:spcPts val="1199"/>
              </a:spcAft>
              <a:buClr>
                <a:srgbClr val="24383e"/>
              </a:buClr>
              <a:buFont typeface="Arial"/>
              <a:buChar char="•"/>
            </a:pPr>
            <a:r>
              <a:rPr b="0" lang="it-IT" sz="2800" spc="-1" strike="noStrike">
                <a:solidFill>
                  <a:srgbClr val="24383e"/>
                </a:solidFill>
                <a:latin typeface="Helvetica Neue Medium"/>
                <a:ea typeface="Helvetica Neue Medium"/>
              </a:rPr>
              <a:t>Segue </a:t>
            </a:r>
            <a:r>
              <a:rPr b="1" lang="it-IT" sz="2800" spc="-1" strike="noStrike">
                <a:solidFill>
                  <a:srgbClr val="24383e"/>
                </a:solidFill>
                <a:latin typeface="Helvetica Neue Medium"/>
                <a:ea typeface="Helvetica Neue Medium"/>
              </a:rPr>
              <a:t>eritema</a:t>
            </a:r>
            <a:r>
              <a:rPr b="0" lang="it-IT" sz="2800" spc="-1" strike="noStrike">
                <a:solidFill>
                  <a:srgbClr val="24383e"/>
                </a:solidFill>
                <a:latin typeface="Helvetica Neue Medium"/>
                <a:ea typeface="Helvetica Neue Medium"/>
              </a:rPr>
              <a:t> con </a:t>
            </a:r>
            <a:r>
              <a:rPr b="1" lang="it-IT" sz="2800" spc="-1" strike="noStrike">
                <a:solidFill>
                  <a:srgbClr val="24383e"/>
                </a:solidFill>
                <a:latin typeface="Helvetica Neue Medium"/>
                <a:ea typeface="Helvetica Neue Medium"/>
              </a:rPr>
              <a:t>prurito</a:t>
            </a:r>
            <a:r>
              <a:rPr b="0" lang="it-IT" sz="2800" spc="-1" strike="noStrike">
                <a:solidFill>
                  <a:srgbClr val="24383e"/>
                </a:solidFill>
                <a:latin typeface="Helvetica Neue Medium"/>
                <a:ea typeface="Helvetica Neue Medium"/>
              </a:rPr>
              <a:t> nella fase in cui comincia a stratificarsi la calotta squamosa.</a:t>
            </a:r>
            <a:endParaRPr b="0" lang="it-IT" sz="2800" spc="-1" strike="noStrike">
              <a:latin typeface="Arial"/>
            </a:endParaRPr>
          </a:p>
          <a:p>
            <a:pPr marL="179280" indent="-178920" algn="just">
              <a:lnSpc>
                <a:spcPct val="100000"/>
              </a:lnSpc>
              <a:spcAft>
                <a:spcPts val="1199"/>
              </a:spcAft>
              <a:buClr>
                <a:srgbClr val="24383e"/>
              </a:buClr>
              <a:buFont typeface="Arial"/>
              <a:buChar char="•"/>
            </a:pPr>
            <a:r>
              <a:rPr b="0" lang="it-IT" sz="2800" spc="-1" strike="noStrike">
                <a:solidFill>
                  <a:srgbClr val="24383e"/>
                </a:solidFill>
                <a:latin typeface="Helvetica Neue Medium"/>
                <a:ea typeface="Helvetica Neue Medium"/>
              </a:rPr>
              <a:t>Se trascurata porta al </a:t>
            </a:r>
            <a:r>
              <a:rPr b="1" lang="it-IT" sz="2800" spc="-1" strike="noStrike">
                <a:solidFill>
                  <a:srgbClr val="24383e"/>
                </a:solidFill>
                <a:latin typeface="Helvetica Neue Medium"/>
                <a:ea typeface="Helvetica Neue Medium"/>
              </a:rPr>
              <a:t>70% di diradamento del capillizio.</a:t>
            </a:r>
            <a:endParaRPr b="0" lang="it-IT" sz="2800" spc="-1" strike="noStrike">
              <a:latin typeface="Arial"/>
            </a:endParaRPr>
          </a:p>
          <a:p>
            <a:pPr algn="just">
              <a:lnSpc>
                <a:spcPct val="100000"/>
              </a:lnSpc>
            </a:pPr>
            <a:endParaRPr b="0" lang="it-IT" sz="2800" spc="-1" strike="noStrike">
              <a:latin typeface="Arial"/>
            </a:endParaRPr>
          </a:p>
        </p:txBody>
      </p:sp>
    </p:spTree>
  </p:cSld>
  <mc:AlternateContent>
    <mc:Choice Requires="p14">
      <p:transition spd="slow" p14:dur="2000"/>
    </mc:Choice>
    <mc:Fallback>
      <p:transition spd="slow"/>
    </mc:Fallback>
  </mc:AlternateContent>
</p:sld>
</file>

<file path=ppt/slides/slide12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e6e0ec"/>
        </a:solidFill>
      </p:bgPr>
    </p:bg>
    <p:spTree>
      <p:nvGrpSpPr>
        <p:cNvPr id="1" name=""/>
        <p:cNvGrpSpPr/>
        <p:nvPr/>
      </p:nvGrpSpPr>
      <p:grpSpPr>
        <a:xfrm>
          <a:off x="0" y="0"/>
          <a:ext cx="0" cy="0"/>
          <a:chOff x="0" y="0"/>
          <a:chExt cx="0" cy="0"/>
        </a:xfrm>
      </p:grpSpPr>
      <p:sp>
        <p:nvSpPr>
          <p:cNvPr id="633" name="TextShape 1"/>
          <p:cNvSpPr txBox="1"/>
          <p:nvPr/>
        </p:nvSpPr>
        <p:spPr>
          <a:xfrm>
            <a:off x="420840" y="22320"/>
            <a:ext cx="6551280" cy="1390320"/>
          </a:xfrm>
          <a:prstGeom prst="rect">
            <a:avLst/>
          </a:prstGeom>
          <a:noFill/>
          <a:ln>
            <a:noFill/>
          </a:ln>
        </p:spPr>
        <p:txBody>
          <a:bodyPr anchor="ctr">
            <a:noAutofit/>
          </a:bodyPr>
          <a:p>
            <a:pPr>
              <a:lnSpc>
                <a:spcPct val="100000"/>
              </a:lnSpc>
            </a:pPr>
            <a:r>
              <a:rPr b="1" lang="it-IT" sz="3200" spc="-1" strike="noStrike">
                <a:solidFill>
                  <a:srgbClr val="000000"/>
                </a:solidFill>
                <a:latin typeface="Helvetica Neue Medium"/>
                <a:ea typeface="Helvetica Neue Medium"/>
              </a:rPr>
              <a:t>Dermatite Psicosomatica</a:t>
            </a:r>
            <a:endParaRPr b="0" lang="it-IT" sz="3200" spc="-1" strike="noStrike">
              <a:solidFill>
                <a:srgbClr val="000000"/>
              </a:solidFill>
              <a:latin typeface="Calibri"/>
            </a:endParaRPr>
          </a:p>
        </p:txBody>
      </p:sp>
      <p:pic>
        <p:nvPicPr>
          <p:cNvPr id="634" name="Immagine 4" descr=""/>
          <p:cNvPicPr/>
          <p:nvPr/>
        </p:nvPicPr>
        <p:blipFill>
          <a:blip r:embed="rId1"/>
          <a:stretch/>
        </p:blipFill>
        <p:spPr>
          <a:xfrm>
            <a:off x="395280" y="1196640"/>
            <a:ext cx="4236120" cy="2880000"/>
          </a:xfrm>
          <a:prstGeom prst="rect">
            <a:avLst/>
          </a:prstGeom>
          <a:ln w="9360">
            <a:noFill/>
          </a:ln>
        </p:spPr>
      </p:pic>
      <p:pic>
        <p:nvPicPr>
          <p:cNvPr id="635" name="Immagine 5" descr=""/>
          <p:cNvPicPr/>
          <p:nvPr/>
        </p:nvPicPr>
        <p:blipFill>
          <a:blip r:embed="rId2"/>
          <a:stretch/>
        </p:blipFill>
        <p:spPr>
          <a:xfrm>
            <a:off x="4640400" y="3789000"/>
            <a:ext cx="4235040" cy="2880000"/>
          </a:xfrm>
          <a:prstGeom prst="rect">
            <a:avLst/>
          </a:prstGeom>
          <a:ln w="9360">
            <a:noFill/>
          </a:ln>
        </p:spPr>
      </p:pic>
      <p:sp>
        <p:nvSpPr>
          <p:cNvPr id="636" name="CustomShape 2"/>
          <p:cNvSpPr/>
          <p:nvPr/>
        </p:nvSpPr>
        <p:spPr>
          <a:xfrm>
            <a:off x="971640" y="5589360"/>
            <a:ext cx="3168360" cy="639000"/>
          </a:xfrm>
          <a:prstGeom prst="rect">
            <a:avLst/>
          </a:prstGeom>
          <a:noFill/>
          <a:ln w="9360">
            <a:noFill/>
          </a:ln>
        </p:spPr>
        <p:style>
          <a:lnRef idx="0"/>
          <a:fillRef idx="0"/>
          <a:effectRef idx="0"/>
          <a:fontRef idx="minor"/>
        </p:style>
        <p:txBody>
          <a:bodyPr lIns="90000" rIns="90000" tIns="45000" bIns="45000">
            <a:spAutoFit/>
          </a:bodyPr>
          <a:p>
            <a:pPr>
              <a:lnSpc>
                <a:spcPct val="100000"/>
              </a:lnSpc>
            </a:pPr>
            <a:r>
              <a:rPr b="1" lang="it-IT" sz="1800" spc="-1" strike="noStrike">
                <a:solidFill>
                  <a:srgbClr val="000000"/>
                </a:solidFill>
                <a:latin typeface="Constantia"/>
              </a:rPr>
              <a:t>Interessamento di tutta la calotta.</a:t>
            </a:r>
            <a:endParaRPr b="0" lang="it-IT" sz="1800" spc="-1" strike="noStrike">
              <a:latin typeface="Arial"/>
            </a:endParaRPr>
          </a:p>
        </p:txBody>
      </p:sp>
    </p:spTree>
  </p:cSld>
  <mc:AlternateContent>
    <mc:Choice Requires="p14">
      <p:transition spd="slow" p14:dur="2000"/>
    </mc:Choice>
    <mc:Fallback>
      <p:transition spd="slow"/>
    </mc:Fallback>
  </mc:AlternateContent>
</p:sld>
</file>

<file path=ppt/slides/slide12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637" name="Picture 2" descr=""/>
          <p:cNvPicPr/>
          <p:nvPr/>
        </p:nvPicPr>
        <p:blipFill>
          <a:blip r:embed="rId1"/>
          <a:stretch/>
        </p:blipFill>
        <p:spPr>
          <a:xfrm>
            <a:off x="0" y="0"/>
            <a:ext cx="9143640" cy="6857640"/>
          </a:xfrm>
          <a:prstGeom prst="rect">
            <a:avLst/>
          </a:prstGeom>
          <a:ln w="12600">
            <a:noFill/>
          </a:ln>
        </p:spPr>
      </p:pic>
    </p:spTree>
  </p:cSld>
  <mc:AlternateContent>
    <mc:Choice Requires="p14">
      <p:transition spd="slow" p14:dur="2000"/>
    </mc:Choice>
    <mc:Fallback>
      <p:transition spd="slow"/>
    </mc:Fallback>
  </mc:AlternateContent>
</p:sld>
</file>

<file path=ppt/slides/slide12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638" name="Picture 2" descr=""/>
          <p:cNvPicPr/>
          <p:nvPr/>
        </p:nvPicPr>
        <p:blipFill>
          <a:blip r:embed="rId1"/>
          <a:stretch/>
        </p:blipFill>
        <p:spPr>
          <a:xfrm>
            <a:off x="0" y="0"/>
            <a:ext cx="9143640" cy="6857640"/>
          </a:xfrm>
          <a:prstGeom prst="rect">
            <a:avLst/>
          </a:prstGeom>
          <a:ln w="12600">
            <a:noFill/>
          </a:ln>
        </p:spPr>
      </p:pic>
    </p:spTree>
  </p:cSld>
  <p:transition spd="slow">
    <p:fade/>
  </p:transition>
</p:sld>
</file>

<file path=ppt/slides/slide12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639" name="Picture 2" descr=""/>
          <p:cNvPicPr/>
          <p:nvPr/>
        </p:nvPicPr>
        <p:blipFill>
          <a:blip r:embed="rId1"/>
          <a:stretch/>
        </p:blipFill>
        <p:spPr>
          <a:xfrm>
            <a:off x="0" y="0"/>
            <a:ext cx="9143640" cy="6857640"/>
          </a:xfrm>
          <a:prstGeom prst="rect">
            <a:avLst/>
          </a:prstGeom>
          <a:ln w="12600">
            <a:noFill/>
          </a:ln>
        </p:spPr>
      </p:pic>
    </p:spTree>
  </p:cSld>
  <mc:AlternateContent>
    <mc:Choice Requires="p14">
      <p:transition spd="slow" p14:dur="2000"/>
    </mc:Choice>
    <mc:Fallback>
      <p:transition spd="slow"/>
    </mc:Fallback>
  </mc:AlternateContent>
</p:sld>
</file>

<file path=ppt/slides/slide12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640" name="Picture 2" descr=""/>
          <p:cNvPicPr/>
          <p:nvPr/>
        </p:nvPicPr>
        <p:blipFill>
          <a:blip r:embed="rId1"/>
          <a:stretch/>
        </p:blipFill>
        <p:spPr>
          <a:xfrm>
            <a:off x="0" y="0"/>
            <a:ext cx="9143640" cy="6857640"/>
          </a:xfrm>
          <a:prstGeom prst="rect">
            <a:avLst/>
          </a:prstGeom>
          <a:ln w="12600">
            <a:noFill/>
          </a:ln>
        </p:spPr>
      </p:pic>
    </p:spTree>
  </p:cSld>
  <mc:AlternateContent>
    <mc:Choice Requires="p14">
      <p:transition spd="slow" p14:dur="2000"/>
    </mc:Choice>
    <mc:Fallback>
      <p:transition spd="slow"/>
    </mc:Fallback>
  </mc:AlternateContent>
</p:sld>
</file>

<file path=ppt/slides/slide12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641" name="Picture 2" descr=""/>
          <p:cNvPicPr/>
          <p:nvPr/>
        </p:nvPicPr>
        <p:blipFill>
          <a:blip r:embed="rId1"/>
          <a:stretch/>
        </p:blipFill>
        <p:spPr>
          <a:xfrm>
            <a:off x="0" y="0"/>
            <a:ext cx="9143640" cy="6857640"/>
          </a:xfrm>
          <a:prstGeom prst="rect">
            <a:avLst/>
          </a:prstGeom>
          <a:ln w="12600">
            <a:noFill/>
          </a:ln>
        </p:spPr>
      </p:pic>
    </p:spTree>
  </p:cSld>
  <mc:AlternateContent>
    <mc:Choice Requires="p14">
      <p:transition spd="slow" p14:dur="2000"/>
    </mc:Choice>
    <mc:Fallback>
      <p:transition spd="slow"/>
    </mc:Fallback>
  </mc:AlternateContent>
</p:sld>
</file>

<file path=ppt/slides/slide12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642" name="Picture 2" descr=""/>
          <p:cNvPicPr/>
          <p:nvPr/>
        </p:nvPicPr>
        <p:blipFill>
          <a:blip r:embed="rId1"/>
          <a:stretch/>
        </p:blipFill>
        <p:spPr>
          <a:xfrm>
            <a:off x="0" y="0"/>
            <a:ext cx="9143640" cy="6857640"/>
          </a:xfrm>
          <a:prstGeom prst="rect">
            <a:avLst/>
          </a:prstGeom>
          <a:ln w="12600">
            <a:noFill/>
          </a:ln>
        </p:spPr>
      </p:pic>
    </p:spTree>
  </p:cSld>
  <mc:AlternateContent>
    <mc:Choice Requires="p14">
      <p:transition spd="slow" p14:dur="2000"/>
    </mc:Choice>
    <mc:Fallback>
      <p:transition spd="slow"/>
    </mc:Fallback>
  </mc:AlternateContent>
</p:sld>
</file>

<file path=ppt/slides/slide12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643" name="Picture 2" descr=""/>
          <p:cNvPicPr/>
          <p:nvPr/>
        </p:nvPicPr>
        <p:blipFill>
          <a:blip r:embed="rId1"/>
          <a:stretch/>
        </p:blipFill>
        <p:spPr>
          <a:xfrm>
            <a:off x="0" y="0"/>
            <a:ext cx="9143640" cy="6845040"/>
          </a:xfrm>
          <a:prstGeom prst="rect">
            <a:avLst/>
          </a:prstGeom>
          <a:ln w="12600">
            <a:noFill/>
          </a:ln>
        </p:spPr>
      </p:pic>
    </p:spTree>
  </p:cSld>
  <mc:AlternateContent>
    <mc:Choice Requires="p14">
      <p:transition spd="slow" p14:dur="2000"/>
    </mc:Choice>
    <mc:Fallback>
      <p:transition spd="slow"/>
    </mc:Fallback>
  </mc:AlternateContent>
</p:sld>
</file>

<file path=ppt/slides/slide12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644" name="Picture 2" descr=""/>
          <p:cNvPicPr/>
          <p:nvPr/>
        </p:nvPicPr>
        <p:blipFill>
          <a:blip r:embed="rId1"/>
          <a:stretch/>
        </p:blipFill>
        <p:spPr>
          <a:xfrm>
            <a:off x="0" y="0"/>
            <a:ext cx="9143640" cy="6857640"/>
          </a:xfrm>
          <a:prstGeom prst="rect">
            <a:avLst/>
          </a:prstGeom>
          <a:ln w="12600">
            <a:noFill/>
          </a:ln>
        </p:spPr>
      </p:pic>
    </p:spTree>
  </p:cSld>
  <mc:AlternateContent>
    <mc:Choice Requires="p14">
      <p:transition spd="slow" p14:dur="2000"/>
    </mc:Choice>
    <mc:Fallback>
      <p:transition spd="slow"/>
    </mc:Fallback>
  </mc:AlternateContent>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41" name="CustomShape 1"/>
          <p:cNvSpPr/>
          <p:nvPr/>
        </p:nvSpPr>
        <p:spPr>
          <a:xfrm>
            <a:off x="107640" y="429120"/>
            <a:ext cx="676800" cy="6239880"/>
          </a:xfrm>
          <a:prstGeom prst="rect">
            <a:avLst/>
          </a:prstGeom>
          <a:noFill/>
          <a:ln>
            <a:solidFill>
              <a:schemeClr val="accent1">
                <a:shade val="50000"/>
              </a:schemeClr>
            </a:solidFill>
          </a:ln>
        </p:spPr>
        <p:style>
          <a:lnRef idx="0"/>
          <a:fillRef idx="0"/>
          <a:effectRef idx="0"/>
          <a:fontRef idx="minor"/>
        </p:style>
        <p:txBody>
          <a:bodyPr lIns="90000" rIns="90000" tIns="45000" bIns="45000" vert="vert270" rot="16200000">
            <a:noAutofit/>
          </a:bodyPr>
          <a:p>
            <a:pPr algn="ctr">
              <a:lnSpc>
                <a:spcPct val="100000"/>
              </a:lnSpc>
            </a:pPr>
            <a:r>
              <a:rPr b="1" lang="it-IT" sz="3200" spc="-1" strike="noStrike">
                <a:solidFill>
                  <a:srgbClr val="808080"/>
                </a:solidFill>
                <a:latin typeface="Arial"/>
              </a:rPr>
              <a:t>MAPPA PRODOTTI</a:t>
            </a:r>
            <a:endParaRPr b="0" lang="it-IT" sz="3200" spc="-1" strike="noStrike">
              <a:latin typeface="Arial"/>
            </a:endParaRPr>
          </a:p>
        </p:txBody>
      </p:sp>
      <p:sp>
        <p:nvSpPr>
          <p:cNvPr id="342" name="CustomShape 2"/>
          <p:cNvSpPr/>
          <p:nvPr/>
        </p:nvSpPr>
        <p:spPr>
          <a:xfrm>
            <a:off x="1187280" y="4581360"/>
            <a:ext cx="7488000" cy="1942920"/>
          </a:xfrm>
          <a:prstGeom prst="rect">
            <a:avLst/>
          </a:prstGeom>
          <a:noFill/>
          <a:ln w="9360">
            <a:noFill/>
          </a:ln>
        </p:spPr>
        <p:style>
          <a:lnRef idx="0"/>
          <a:fillRef idx="0"/>
          <a:effectRef idx="0"/>
          <a:fontRef idx="minor"/>
        </p:style>
        <p:txBody>
          <a:bodyPr lIns="90000" rIns="90000" tIns="45000" bIns="45000">
            <a:noAutofit/>
          </a:bodyPr>
          <a:p>
            <a:pPr algn="ctr">
              <a:lnSpc>
                <a:spcPct val="100000"/>
              </a:lnSpc>
            </a:pPr>
            <a:r>
              <a:rPr b="0" lang="it-IT" sz="2000" spc="-1" strike="noStrike">
                <a:solidFill>
                  <a:srgbClr val="000000"/>
                </a:solidFill>
                <a:latin typeface="Constantia"/>
              </a:rPr>
              <a:t>PRINCIPALI ATTIVI</a:t>
            </a:r>
            <a:endParaRPr b="0" lang="it-IT" sz="2000" spc="-1" strike="noStrike">
              <a:latin typeface="Arial"/>
            </a:endParaRPr>
          </a:p>
          <a:p>
            <a:pPr algn="ctr">
              <a:lnSpc>
                <a:spcPct val="100000"/>
              </a:lnSpc>
            </a:pPr>
            <a:r>
              <a:rPr b="0" lang="it-IT" sz="2000" spc="-1" strike="noStrike">
                <a:solidFill>
                  <a:srgbClr val="000000"/>
                </a:solidFill>
                <a:latin typeface="Constantia"/>
              </a:rPr>
              <a:t>NEI DETOSSINANTI</a:t>
            </a:r>
            <a:endParaRPr b="0" lang="it-IT" sz="2000" spc="-1" strike="noStrike">
              <a:latin typeface="Arial"/>
            </a:endParaRPr>
          </a:p>
          <a:p>
            <a:pPr algn="ctr">
              <a:lnSpc>
                <a:spcPct val="100000"/>
              </a:lnSpc>
            </a:pPr>
            <a:r>
              <a:rPr b="1" lang="it-IT" sz="2000" spc="-1" strike="noStrike">
                <a:solidFill>
                  <a:srgbClr val="00b050"/>
                </a:solidFill>
                <a:latin typeface="Constantia"/>
              </a:rPr>
              <a:t>EUCALIPTUS</a:t>
            </a:r>
            <a:r>
              <a:rPr b="0" lang="it-IT" sz="2000" spc="-1" strike="noStrike">
                <a:solidFill>
                  <a:srgbClr val="000000"/>
                </a:solidFill>
                <a:latin typeface="Constantia"/>
              </a:rPr>
              <a:t> – cortison-like, angiogenico, antisettico;</a:t>
            </a:r>
            <a:endParaRPr b="0" lang="it-IT" sz="2000" spc="-1" strike="noStrike">
              <a:latin typeface="Arial"/>
            </a:endParaRPr>
          </a:p>
          <a:p>
            <a:pPr algn="ctr">
              <a:lnSpc>
                <a:spcPct val="100000"/>
              </a:lnSpc>
            </a:pPr>
            <a:r>
              <a:rPr b="1" lang="it-IT" sz="2000" spc="-1" strike="noStrike">
                <a:solidFill>
                  <a:srgbClr val="ffff00"/>
                </a:solidFill>
                <a:latin typeface="Constantia"/>
              </a:rPr>
              <a:t>ROSMARINO</a:t>
            </a:r>
            <a:r>
              <a:rPr b="0" lang="it-IT" sz="2000" spc="-1" strike="noStrike">
                <a:solidFill>
                  <a:srgbClr val="000000"/>
                </a:solidFill>
                <a:latin typeface="Constantia"/>
              </a:rPr>
              <a:t> – tonificante cutaneo, antiforfora, stimolante;</a:t>
            </a:r>
            <a:endParaRPr b="0" lang="it-IT" sz="2000" spc="-1" strike="noStrike">
              <a:latin typeface="Arial"/>
            </a:endParaRPr>
          </a:p>
          <a:p>
            <a:pPr algn="ctr">
              <a:lnSpc>
                <a:spcPct val="100000"/>
              </a:lnSpc>
            </a:pPr>
            <a:r>
              <a:rPr b="1" lang="it-IT" sz="2000" spc="-1" strike="noStrike">
                <a:solidFill>
                  <a:srgbClr val="176721"/>
                </a:solidFill>
                <a:latin typeface="Constantia"/>
              </a:rPr>
              <a:t>TEA TREE OIL </a:t>
            </a:r>
            <a:r>
              <a:rPr b="0" lang="it-IT" sz="2000" spc="-1" strike="noStrike">
                <a:solidFill>
                  <a:srgbClr val="000000"/>
                </a:solidFill>
                <a:latin typeface="Constantia"/>
              </a:rPr>
              <a:t>– cortison like, antisettico, antimicotico, riequilibrante.</a:t>
            </a:r>
            <a:endParaRPr b="0" lang="it-IT" sz="2000" spc="-1" strike="noStrike">
              <a:latin typeface="Arial"/>
            </a:endParaRPr>
          </a:p>
        </p:txBody>
      </p:sp>
      <p:sp>
        <p:nvSpPr>
          <p:cNvPr id="343" name="CustomShape 3"/>
          <p:cNvSpPr/>
          <p:nvPr/>
        </p:nvSpPr>
        <p:spPr>
          <a:xfrm>
            <a:off x="1500120" y="285840"/>
            <a:ext cx="6095520" cy="3428640"/>
          </a:xfrm>
          <a:prstGeom prst="rect">
            <a:avLst/>
          </a:prstGeom>
          <a:noFill/>
          <a:ln w="9360">
            <a:noFill/>
          </a:ln>
        </p:spPr>
        <p:style>
          <a:lnRef idx="0"/>
          <a:fillRef idx="0"/>
          <a:effectRef idx="0"/>
          <a:fontRef idx="minor"/>
        </p:style>
        <p:txBody>
          <a:bodyPr lIns="90000" rIns="90000" tIns="45000" bIns="45000">
            <a:noAutofit/>
          </a:bodyPr>
          <a:p>
            <a:pPr>
              <a:lnSpc>
                <a:spcPct val="150000"/>
              </a:lnSpc>
            </a:pPr>
            <a:r>
              <a:rPr b="1" lang="it-IT" sz="2000" spc="-1" strike="noStrike">
                <a:solidFill>
                  <a:srgbClr val="ff0000"/>
                </a:solidFill>
                <a:latin typeface="Constantia"/>
              </a:rPr>
              <a:t>INSERIRE IMMAGINE DEI PRODOTTI DETOSSINANTI A DISPOSIZIONE:</a:t>
            </a:r>
            <a:endParaRPr b="0" lang="it-IT" sz="2000" spc="-1" strike="noStrike">
              <a:latin typeface="Arial"/>
            </a:endParaRPr>
          </a:p>
          <a:p>
            <a:pPr indent="-216000">
              <a:lnSpc>
                <a:spcPct val="150000"/>
              </a:lnSpc>
              <a:buClr>
                <a:srgbClr val="ff0000"/>
              </a:buClr>
              <a:buFont typeface="Wingdings" charset="2"/>
              <a:buChar char=""/>
            </a:pPr>
            <a:r>
              <a:rPr b="1" lang="it-IT" sz="2000" spc="-1" strike="noStrike">
                <a:solidFill>
                  <a:srgbClr val="ff0000"/>
                </a:solidFill>
                <a:latin typeface="Constantia"/>
              </a:rPr>
              <a:t>MASCHERA ARGILLA NERA</a:t>
            </a:r>
            <a:endParaRPr b="0" lang="it-IT" sz="2000" spc="-1" strike="noStrike">
              <a:latin typeface="Arial"/>
            </a:endParaRPr>
          </a:p>
          <a:p>
            <a:pPr indent="-216000">
              <a:lnSpc>
                <a:spcPct val="150000"/>
              </a:lnSpc>
              <a:buClr>
                <a:srgbClr val="ff0000"/>
              </a:buClr>
              <a:buFont typeface="Wingdings" charset="2"/>
              <a:buChar char=""/>
            </a:pPr>
            <a:r>
              <a:rPr b="1" lang="it-IT" sz="2000" spc="-1" strike="noStrike">
                <a:solidFill>
                  <a:srgbClr val="ff0000"/>
                </a:solidFill>
                <a:latin typeface="Constantia"/>
              </a:rPr>
              <a:t>TEA TREE POLIVALENTE SPRAY</a:t>
            </a:r>
            <a:endParaRPr b="0" lang="it-IT" sz="2000" spc="-1" strike="noStrike">
              <a:latin typeface="Arial"/>
            </a:endParaRPr>
          </a:p>
          <a:p>
            <a:pPr indent="-216000">
              <a:lnSpc>
                <a:spcPct val="150000"/>
              </a:lnSpc>
              <a:buClr>
                <a:srgbClr val="ff0000"/>
              </a:buClr>
              <a:buFont typeface="Wingdings" charset="2"/>
              <a:buChar char=""/>
            </a:pPr>
            <a:r>
              <a:rPr b="1" lang="it-IT" sz="2000" spc="-1" strike="noStrike">
                <a:solidFill>
                  <a:srgbClr val="ff0000"/>
                </a:solidFill>
                <a:latin typeface="Constantia"/>
              </a:rPr>
              <a:t>MASCHERA TEA TREE</a:t>
            </a:r>
            <a:endParaRPr b="0" lang="it-IT" sz="2000" spc="-1" strike="noStrike">
              <a:latin typeface="Arial"/>
            </a:endParaRPr>
          </a:p>
          <a:p>
            <a:pPr indent="-216000">
              <a:lnSpc>
                <a:spcPct val="150000"/>
              </a:lnSpc>
              <a:buClr>
                <a:srgbClr val="ff0000"/>
              </a:buClr>
              <a:buFont typeface="Wingdings" charset="2"/>
              <a:buChar char=""/>
            </a:pPr>
            <a:r>
              <a:rPr b="1" lang="it-IT" sz="2000" spc="-1" strike="noStrike">
                <a:solidFill>
                  <a:srgbClr val="ff0000"/>
                </a:solidFill>
                <a:latin typeface="Constantia"/>
              </a:rPr>
              <a:t>SEBO PLUS MASCHERA</a:t>
            </a:r>
            <a:endParaRPr b="0" lang="it-IT" sz="2000" spc="-1" strike="noStrike">
              <a:latin typeface="Arial"/>
            </a:endParaRPr>
          </a:p>
          <a:p>
            <a:pPr indent="-216000">
              <a:lnSpc>
                <a:spcPct val="150000"/>
              </a:lnSpc>
              <a:buClr>
                <a:srgbClr val="ff0000"/>
              </a:buClr>
              <a:buFont typeface="Wingdings" charset="2"/>
              <a:buChar char=""/>
            </a:pPr>
            <a:r>
              <a:rPr b="1" lang="it-IT" sz="2000" spc="-1" strike="noStrike">
                <a:solidFill>
                  <a:srgbClr val="ff0000"/>
                </a:solidFill>
                <a:latin typeface="Constantia"/>
              </a:rPr>
              <a:t>DERMOPLUS</a:t>
            </a:r>
            <a:endParaRPr b="0" lang="it-IT" sz="2000" spc="-1" strike="noStrike">
              <a:latin typeface="Arial"/>
            </a:endParaRPr>
          </a:p>
          <a:p>
            <a:pPr indent="-216000">
              <a:lnSpc>
                <a:spcPct val="150000"/>
              </a:lnSpc>
              <a:buClr>
                <a:srgbClr val="ff0000"/>
              </a:buClr>
              <a:buFont typeface="Wingdings" charset="2"/>
              <a:buChar char=""/>
            </a:pPr>
            <a:r>
              <a:rPr b="1" lang="it-IT" sz="2000" spc="-1" strike="noStrike">
                <a:solidFill>
                  <a:srgbClr val="ff0000"/>
                </a:solidFill>
                <a:latin typeface="Constantia"/>
              </a:rPr>
              <a:t>HYDRAPLUS</a:t>
            </a:r>
            <a:endParaRPr b="0" lang="it-IT" sz="2000" spc="-1" strike="noStrike">
              <a:latin typeface="Arial"/>
            </a:endParaRPr>
          </a:p>
          <a:p>
            <a:pPr indent="-216000">
              <a:lnSpc>
                <a:spcPct val="150000"/>
              </a:lnSpc>
              <a:buClr>
                <a:srgbClr val="ff0000"/>
              </a:buClr>
              <a:buFont typeface="Wingdings" charset="2"/>
              <a:buChar char=""/>
            </a:pPr>
            <a:r>
              <a:rPr b="1" lang="it-IT" sz="2000" spc="-1" strike="noStrike">
                <a:solidFill>
                  <a:srgbClr val="ff0000"/>
                </a:solidFill>
                <a:latin typeface="Constantia"/>
              </a:rPr>
              <a:t>NORMAPLUS</a:t>
            </a:r>
            <a:endParaRPr b="0" lang="it-IT" sz="2000" spc="-1" strike="noStrike">
              <a:latin typeface="Arial"/>
            </a:endParaRPr>
          </a:p>
          <a:p>
            <a:pPr>
              <a:lnSpc>
                <a:spcPct val="100000"/>
              </a:lnSpc>
            </a:pPr>
            <a:endParaRPr b="0" lang="it-IT" sz="2000" spc="-1" strike="noStrike">
              <a:latin typeface="Arial"/>
            </a:endParaRPr>
          </a:p>
        </p:txBody>
      </p:sp>
    </p:spTree>
  </p:cSld>
  <mc:AlternateContent>
    <mc:Choice Requires="p14">
      <p:transition spd="slow" p14:dur="2000"/>
    </mc:Choice>
    <mc:Fallback>
      <p:transition spd="slow"/>
    </mc:Fallback>
  </mc:AlternateContent>
</p:sld>
</file>

<file path=ppt/slides/slide13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645" name="Picture 2" descr=""/>
          <p:cNvPicPr/>
          <p:nvPr/>
        </p:nvPicPr>
        <p:blipFill>
          <a:blip r:embed="rId1"/>
          <a:stretch/>
        </p:blipFill>
        <p:spPr>
          <a:xfrm>
            <a:off x="0" y="0"/>
            <a:ext cx="9143640" cy="6857640"/>
          </a:xfrm>
          <a:prstGeom prst="rect">
            <a:avLst/>
          </a:prstGeom>
          <a:ln w="12600">
            <a:noFill/>
          </a:ln>
        </p:spPr>
      </p:pic>
    </p:spTree>
  </p:cSld>
  <mc:AlternateContent>
    <mc:Choice Requires="p14">
      <p:transition spd="slow" p14:dur="2000"/>
    </mc:Choice>
    <mc:Fallback>
      <p:transition spd="slow"/>
    </mc:Fallback>
  </mc:AlternateContent>
</p:sld>
</file>

<file path=ppt/slides/slide13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646" name="Picture 2" descr=""/>
          <p:cNvPicPr/>
          <p:nvPr/>
        </p:nvPicPr>
        <p:blipFill>
          <a:blip r:embed="rId1"/>
          <a:stretch/>
        </p:blipFill>
        <p:spPr>
          <a:xfrm>
            <a:off x="0" y="0"/>
            <a:ext cx="9143640" cy="6857640"/>
          </a:xfrm>
          <a:prstGeom prst="rect">
            <a:avLst/>
          </a:prstGeom>
          <a:ln w="12600">
            <a:noFill/>
          </a:ln>
        </p:spPr>
      </p:pic>
    </p:spTree>
  </p:cSld>
  <mc:AlternateContent>
    <mc:Choice Requires="p14">
      <p:transition spd="slow" p14:dur="2000"/>
    </mc:Choice>
    <mc:Fallback>
      <p:transition spd="slow"/>
    </mc:Fallback>
  </mc:AlternateContent>
</p:sld>
</file>

<file path=ppt/slides/slide13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647" name="Picture 2" descr=""/>
          <p:cNvPicPr/>
          <p:nvPr/>
        </p:nvPicPr>
        <p:blipFill>
          <a:blip r:embed="rId1"/>
          <a:stretch/>
        </p:blipFill>
        <p:spPr>
          <a:xfrm>
            <a:off x="0" y="0"/>
            <a:ext cx="9143640" cy="6857640"/>
          </a:xfrm>
          <a:prstGeom prst="rect">
            <a:avLst/>
          </a:prstGeom>
          <a:ln w="12600">
            <a:noFill/>
          </a:ln>
        </p:spPr>
      </p:pic>
    </p:spTree>
  </p:cSld>
  <mc:AlternateContent>
    <mc:Choice Requires="p14">
      <p:transition spd="slow" p14:dur="2000"/>
    </mc:Choice>
    <mc:Fallback>
      <p:transition spd="slow"/>
    </mc:Fallback>
  </mc:AlternateContent>
</p:sld>
</file>

<file path=ppt/slides/slide13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648" name="Picture 2" descr=""/>
          <p:cNvPicPr/>
          <p:nvPr/>
        </p:nvPicPr>
        <p:blipFill>
          <a:blip r:embed="rId1"/>
          <a:stretch/>
        </p:blipFill>
        <p:spPr>
          <a:xfrm>
            <a:off x="0" y="0"/>
            <a:ext cx="9143640" cy="6857640"/>
          </a:xfrm>
          <a:prstGeom prst="rect">
            <a:avLst/>
          </a:prstGeom>
          <a:ln w="12600">
            <a:noFill/>
          </a:ln>
        </p:spPr>
      </p:pic>
    </p:spTree>
  </p:cSld>
  <mc:AlternateContent>
    <mc:Choice Requires="p14">
      <p:transition spd="slow" p14:dur="2000"/>
    </mc:Choice>
    <mc:Fallback>
      <p:transition spd="slow"/>
    </mc:Fallback>
  </mc:AlternateContent>
</p:sld>
</file>

<file path=ppt/slides/slide13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649" name="Picture 2" descr=""/>
          <p:cNvPicPr/>
          <p:nvPr/>
        </p:nvPicPr>
        <p:blipFill>
          <a:blip r:embed="rId1"/>
          <a:stretch/>
        </p:blipFill>
        <p:spPr>
          <a:xfrm>
            <a:off x="0" y="0"/>
            <a:ext cx="9143640" cy="6857640"/>
          </a:xfrm>
          <a:prstGeom prst="rect">
            <a:avLst/>
          </a:prstGeom>
          <a:ln w="12600">
            <a:noFill/>
          </a:ln>
        </p:spPr>
      </p:pic>
    </p:spTree>
  </p:cSld>
  <mc:AlternateContent>
    <mc:Choice Requires="p14">
      <p:transition spd="slow" p14:dur="2000"/>
    </mc:Choice>
    <mc:Fallback>
      <p:transition spd="slow"/>
    </mc:Fallback>
  </mc:AlternateContent>
</p:sld>
</file>

<file path=ppt/slides/slide13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e6e0ec"/>
        </a:solidFill>
      </p:bgPr>
    </p:bg>
    <p:spTree>
      <p:nvGrpSpPr>
        <p:cNvPr id="1" name=""/>
        <p:cNvGrpSpPr/>
        <p:nvPr/>
      </p:nvGrpSpPr>
      <p:grpSpPr>
        <a:xfrm>
          <a:off x="0" y="0"/>
          <a:ext cx="0" cy="0"/>
          <a:chOff x="0" y="0"/>
          <a:chExt cx="0" cy="0"/>
        </a:xfrm>
      </p:grpSpPr>
      <p:sp>
        <p:nvSpPr>
          <p:cNvPr id="650" name="CustomShape 1"/>
          <p:cNvSpPr/>
          <p:nvPr/>
        </p:nvSpPr>
        <p:spPr>
          <a:xfrm>
            <a:off x="369720" y="1412640"/>
            <a:ext cx="8211600" cy="613080"/>
          </a:xfrm>
          <a:prstGeom prst="rect">
            <a:avLst/>
          </a:prstGeom>
          <a:noFill/>
          <a:ln w="12600">
            <a:noFill/>
          </a:ln>
        </p:spPr>
        <p:style>
          <a:lnRef idx="0"/>
          <a:fillRef idx="0"/>
          <a:effectRef idx="0"/>
          <a:fontRef idx="minor"/>
        </p:style>
        <p:txBody>
          <a:bodyPr lIns="32040" rIns="32040" tIns="32040" bIns="32040">
            <a:spAutoFit/>
          </a:bodyPr>
          <a:p>
            <a:pPr algn="ctr">
              <a:lnSpc>
                <a:spcPct val="100000"/>
              </a:lnSpc>
            </a:pPr>
            <a:r>
              <a:rPr b="1" lang="it-IT" sz="3600" spc="-1" strike="noStrike">
                <a:solidFill>
                  <a:srgbClr val="24383e"/>
                </a:solidFill>
                <a:latin typeface="Calibri"/>
                <a:ea typeface="Helvetica Neue Medium"/>
              </a:rPr>
              <a:t>Come distinguo Dermatosi e Psoriasi?</a:t>
            </a:r>
            <a:endParaRPr b="0" lang="it-IT" sz="3600" spc="-1" strike="noStrike">
              <a:latin typeface="Arial"/>
            </a:endParaRPr>
          </a:p>
        </p:txBody>
      </p:sp>
      <p:sp>
        <p:nvSpPr>
          <p:cNvPr id="651" name="CustomShape 2"/>
          <p:cNvSpPr/>
          <p:nvPr/>
        </p:nvSpPr>
        <p:spPr>
          <a:xfrm>
            <a:off x="395640" y="2552760"/>
            <a:ext cx="8064360" cy="3807720"/>
          </a:xfrm>
          <a:prstGeom prst="rect">
            <a:avLst/>
          </a:prstGeom>
          <a:noFill/>
          <a:ln>
            <a:noFill/>
          </a:ln>
        </p:spPr>
        <p:style>
          <a:lnRef idx="0"/>
          <a:fillRef idx="0"/>
          <a:effectRef idx="0"/>
          <a:fontRef idx="minor"/>
        </p:style>
        <p:txBody>
          <a:bodyPr lIns="90000" rIns="90000" tIns="45000" bIns="45000">
            <a:spAutoFit/>
          </a:bodyPr>
          <a:p>
            <a:pPr algn="ctr">
              <a:lnSpc>
                <a:spcPct val="100000"/>
              </a:lnSpc>
              <a:spcAft>
                <a:spcPts val="1199"/>
              </a:spcAft>
            </a:pPr>
            <a:r>
              <a:rPr b="0" lang="it-IT" sz="2800" spc="-1" strike="noStrike">
                <a:solidFill>
                  <a:srgbClr val="000000"/>
                </a:solidFill>
                <a:latin typeface="Calibri"/>
              </a:rPr>
              <a:t>Grazie alle </a:t>
            </a:r>
            <a:r>
              <a:rPr b="1" lang="it-IT" sz="2800" spc="-1" strike="noStrike">
                <a:solidFill>
                  <a:srgbClr val="000000"/>
                </a:solidFill>
                <a:latin typeface="Calibri"/>
              </a:rPr>
              <a:t>informazioni</a:t>
            </a:r>
            <a:r>
              <a:rPr b="0" lang="it-IT" sz="2800" spc="-1" strike="noStrike">
                <a:solidFill>
                  <a:srgbClr val="000000"/>
                </a:solidFill>
                <a:latin typeface="Calibri"/>
              </a:rPr>
              <a:t> </a:t>
            </a:r>
            <a:r>
              <a:rPr b="1" lang="it-IT" sz="2800" spc="-1" strike="noStrike">
                <a:solidFill>
                  <a:srgbClr val="000000"/>
                </a:solidFill>
                <a:latin typeface="Calibri"/>
              </a:rPr>
              <a:t>raccolte</a:t>
            </a:r>
            <a:r>
              <a:rPr b="0" lang="it-IT" sz="2800" spc="-1" strike="noStrike">
                <a:solidFill>
                  <a:srgbClr val="000000"/>
                </a:solidFill>
                <a:latin typeface="Calibri"/>
              </a:rPr>
              <a:t> in </a:t>
            </a:r>
            <a:r>
              <a:rPr b="1" lang="it-IT" sz="2800" spc="-1" strike="noStrike">
                <a:solidFill>
                  <a:srgbClr val="000000"/>
                </a:solidFill>
                <a:latin typeface="Calibri"/>
              </a:rPr>
              <a:t>anamnesi</a:t>
            </a:r>
            <a:r>
              <a:rPr b="0" lang="it-IT" sz="2800" spc="-1" strike="noStrike">
                <a:solidFill>
                  <a:srgbClr val="000000"/>
                </a:solidFill>
                <a:latin typeface="Calibri"/>
              </a:rPr>
              <a:t>: </a:t>
            </a:r>
            <a:endParaRPr b="0" lang="it-IT" sz="2800" spc="-1" strike="noStrike">
              <a:latin typeface="Arial"/>
            </a:endParaRPr>
          </a:p>
          <a:p>
            <a:pPr algn="ctr">
              <a:lnSpc>
                <a:spcPct val="100000"/>
              </a:lnSpc>
              <a:spcAft>
                <a:spcPts val="1199"/>
              </a:spcAft>
            </a:pPr>
            <a:r>
              <a:rPr b="0" lang="it-IT" sz="2800" spc="-1" strike="noStrike">
                <a:solidFill>
                  <a:srgbClr val="000000"/>
                </a:solidFill>
                <a:latin typeface="Calibri"/>
              </a:rPr>
              <a:t> </a:t>
            </a:r>
            <a:r>
              <a:rPr b="0" lang="it-IT" sz="2800" spc="-1" strike="noStrike">
                <a:solidFill>
                  <a:srgbClr val="000000"/>
                </a:solidFill>
                <a:latin typeface="Calibri"/>
              </a:rPr>
              <a:t>ad esempio se il Cliente vi ha detto che è molto stressato e che </a:t>
            </a:r>
            <a:r>
              <a:rPr b="1" lang="it-IT" sz="2800" spc="-1" strike="noStrike">
                <a:solidFill>
                  <a:srgbClr val="000000"/>
                </a:solidFill>
                <a:latin typeface="Calibri"/>
              </a:rPr>
              <a:t>stagionalmente</a:t>
            </a:r>
            <a:r>
              <a:rPr b="0" lang="it-IT" sz="2800" spc="-1" strike="noStrike">
                <a:solidFill>
                  <a:srgbClr val="000000"/>
                </a:solidFill>
                <a:latin typeface="Calibri"/>
              </a:rPr>
              <a:t> va soggetto a </a:t>
            </a:r>
            <a:r>
              <a:rPr b="1" lang="it-IT" sz="2800" spc="-1" strike="noStrike">
                <a:solidFill>
                  <a:srgbClr val="000000"/>
                </a:solidFill>
                <a:latin typeface="Calibri"/>
              </a:rPr>
              <a:t>prurito</a:t>
            </a:r>
            <a:r>
              <a:rPr b="0" lang="it-IT" sz="2800" spc="-1" strike="noStrike">
                <a:solidFill>
                  <a:srgbClr val="000000"/>
                </a:solidFill>
                <a:latin typeface="Calibri"/>
              </a:rPr>
              <a:t> e </a:t>
            </a:r>
            <a:r>
              <a:rPr b="1" lang="it-IT" sz="2800" spc="-1" strike="noStrike">
                <a:solidFill>
                  <a:srgbClr val="000000"/>
                </a:solidFill>
                <a:latin typeface="Calibri"/>
              </a:rPr>
              <a:t>forfora</a:t>
            </a:r>
            <a:r>
              <a:rPr b="0" lang="it-IT" sz="2800" spc="-1" strike="noStrike">
                <a:solidFill>
                  <a:srgbClr val="000000"/>
                </a:solidFill>
                <a:latin typeface="Calibri"/>
              </a:rPr>
              <a:t>: sarà più probabilmente soggetto a una </a:t>
            </a:r>
            <a:r>
              <a:rPr b="1" lang="it-IT" sz="2800" spc="-1" strike="noStrike">
                <a:solidFill>
                  <a:srgbClr val="000000"/>
                </a:solidFill>
                <a:latin typeface="Calibri"/>
              </a:rPr>
              <a:t>dermatite</a:t>
            </a:r>
            <a:r>
              <a:rPr b="0" lang="it-IT" sz="2800" spc="-1" strike="noStrike">
                <a:solidFill>
                  <a:srgbClr val="000000"/>
                </a:solidFill>
                <a:latin typeface="Calibri"/>
              </a:rPr>
              <a:t>;</a:t>
            </a:r>
            <a:endParaRPr b="0" lang="it-IT" sz="2800" spc="-1" strike="noStrike">
              <a:latin typeface="Arial"/>
            </a:endParaRPr>
          </a:p>
          <a:p>
            <a:pPr algn="ctr">
              <a:lnSpc>
                <a:spcPct val="100000"/>
              </a:lnSpc>
            </a:pPr>
            <a:r>
              <a:rPr b="0" lang="it-IT" sz="2800" spc="-1" strike="noStrike">
                <a:solidFill>
                  <a:srgbClr val="000000"/>
                </a:solidFill>
                <a:latin typeface="Calibri"/>
              </a:rPr>
              <a:t>se vi racconta che in famiglia qualcuno è portatore di una malattia </a:t>
            </a:r>
            <a:r>
              <a:rPr b="1" lang="it-IT" sz="2800" spc="-1" strike="noStrike">
                <a:solidFill>
                  <a:srgbClr val="000000"/>
                </a:solidFill>
                <a:latin typeface="Calibri"/>
              </a:rPr>
              <a:t>autoimmune</a:t>
            </a:r>
            <a:r>
              <a:rPr b="0" lang="it-IT" sz="2800" spc="-1" strike="noStrike">
                <a:solidFill>
                  <a:srgbClr val="000000"/>
                </a:solidFill>
                <a:latin typeface="Calibri"/>
              </a:rPr>
              <a:t>: </a:t>
            </a:r>
            <a:endParaRPr b="0" lang="it-IT" sz="2800" spc="-1" strike="noStrike">
              <a:latin typeface="Arial"/>
            </a:endParaRPr>
          </a:p>
          <a:p>
            <a:pPr algn="ctr">
              <a:lnSpc>
                <a:spcPct val="100000"/>
              </a:lnSpc>
            </a:pPr>
            <a:r>
              <a:rPr b="0" lang="it-IT" sz="2800" spc="-1" strike="noStrike">
                <a:solidFill>
                  <a:srgbClr val="000000"/>
                </a:solidFill>
                <a:latin typeface="Calibri"/>
              </a:rPr>
              <a:t>più probabilmente risulterà sofferente di </a:t>
            </a:r>
            <a:r>
              <a:rPr b="1" lang="it-IT" sz="2800" spc="-1" strike="noStrike">
                <a:solidFill>
                  <a:srgbClr val="000000"/>
                </a:solidFill>
                <a:latin typeface="Calibri"/>
              </a:rPr>
              <a:t>psoriasi</a:t>
            </a:r>
            <a:r>
              <a:rPr b="0" lang="it-IT" sz="2800" spc="-1" strike="noStrike">
                <a:solidFill>
                  <a:srgbClr val="000000"/>
                </a:solidFill>
                <a:latin typeface="Calibri"/>
              </a:rPr>
              <a:t>.</a:t>
            </a:r>
            <a:endParaRPr b="0" lang="it-IT" sz="2800" spc="-1" strike="noStrike">
              <a:latin typeface="Arial"/>
            </a:endParaRPr>
          </a:p>
        </p:txBody>
      </p:sp>
    </p:spTree>
  </p:cSld>
  <mc:AlternateContent>
    <mc:Choice Requires="p14">
      <p:transition spd="slow" p14:dur="2000"/>
    </mc:Choice>
    <mc:Fallback>
      <p:transition spd="slow"/>
    </mc:Fallback>
  </mc:AlternateContent>
</p:sld>
</file>

<file path=ppt/slides/slide13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e6e0ec"/>
        </a:solidFill>
      </p:bgPr>
    </p:bg>
    <p:spTree>
      <p:nvGrpSpPr>
        <p:cNvPr id="1" name=""/>
        <p:cNvGrpSpPr/>
        <p:nvPr/>
      </p:nvGrpSpPr>
      <p:grpSpPr>
        <a:xfrm>
          <a:off x="0" y="0"/>
          <a:ext cx="0" cy="0"/>
          <a:chOff x="0" y="0"/>
          <a:chExt cx="0" cy="0"/>
        </a:xfrm>
      </p:grpSpPr>
      <p:sp>
        <p:nvSpPr>
          <p:cNvPr id="652" name="CustomShape 1"/>
          <p:cNvSpPr/>
          <p:nvPr/>
        </p:nvSpPr>
        <p:spPr>
          <a:xfrm>
            <a:off x="755640" y="2552760"/>
            <a:ext cx="7560360" cy="3106800"/>
          </a:xfrm>
          <a:prstGeom prst="rect">
            <a:avLst/>
          </a:prstGeom>
          <a:noFill/>
          <a:ln>
            <a:noFill/>
          </a:ln>
        </p:spPr>
        <p:style>
          <a:lnRef idx="0"/>
          <a:fillRef idx="0"/>
          <a:effectRef idx="0"/>
          <a:fontRef idx="minor"/>
        </p:style>
        <p:txBody>
          <a:bodyPr lIns="90000" rIns="90000" tIns="45000" bIns="45000">
            <a:spAutoFit/>
          </a:bodyPr>
          <a:p>
            <a:pPr algn="ctr">
              <a:lnSpc>
                <a:spcPct val="100000"/>
              </a:lnSpc>
              <a:spcAft>
                <a:spcPts val="1199"/>
              </a:spcAft>
            </a:pPr>
            <a:r>
              <a:rPr b="0" lang="it-IT" sz="2800" spc="-1" strike="noStrike">
                <a:solidFill>
                  <a:srgbClr val="000000"/>
                </a:solidFill>
                <a:latin typeface="Calibri"/>
              </a:rPr>
              <a:t>Inoltre posso utilizzare le </a:t>
            </a:r>
            <a:r>
              <a:rPr b="1" lang="it-IT" sz="2800" spc="-1" strike="noStrike">
                <a:solidFill>
                  <a:srgbClr val="000000"/>
                </a:solidFill>
                <a:latin typeface="Calibri"/>
              </a:rPr>
              <a:t>osservazioni con microcamera</a:t>
            </a:r>
            <a:r>
              <a:rPr b="0" lang="it-IT" sz="2800" spc="-1" strike="noStrike">
                <a:solidFill>
                  <a:srgbClr val="000000"/>
                </a:solidFill>
                <a:latin typeface="Calibri"/>
              </a:rPr>
              <a:t>: </a:t>
            </a:r>
            <a:endParaRPr b="0" lang="it-IT" sz="2800" spc="-1" strike="noStrike">
              <a:latin typeface="Arial"/>
            </a:endParaRPr>
          </a:p>
          <a:p>
            <a:pPr algn="ctr">
              <a:lnSpc>
                <a:spcPct val="100000"/>
              </a:lnSpc>
              <a:spcAft>
                <a:spcPts val="1199"/>
              </a:spcAft>
            </a:pPr>
            <a:r>
              <a:rPr b="0" lang="it-IT" sz="2800" spc="-1" strike="noStrike">
                <a:solidFill>
                  <a:srgbClr val="000000"/>
                </a:solidFill>
                <a:latin typeface="Calibri"/>
              </a:rPr>
              <a:t>se sulla cute risultano </a:t>
            </a:r>
            <a:r>
              <a:rPr b="1" lang="it-IT" sz="2800" spc="-1" strike="noStrike">
                <a:solidFill>
                  <a:srgbClr val="000000"/>
                </a:solidFill>
                <a:latin typeface="Calibri"/>
              </a:rPr>
              <a:t>squame giallastre</a:t>
            </a:r>
            <a:r>
              <a:rPr b="0" lang="it-IT" sz="2800" spc="-1" strike="noStrike">
                <a:solidFill>
                  <a:srgbClr val="000000"/>
                </a:solidFill>
                <a:latin typeface="Calibri"/>
              </a:rPr>
              <a:t> e </a:t>
            </a:r>
            <a:r>
              <a:rPr b="1" lang="it-IT" sz="2800" spc="-1" strike="noStrike">
                <a:solidFill>
                  <a:srgbClr val="000000"/>
                </a:solidFill>
                <a:latin typeface="Calibri"/>
              </a:rPr>
              <a:t>sierose</a:t>
            </a:r>
            <a:r>
              <a:rPr b="0" lang="it-IT" sz="2800" spc="-1" strike="noStrike">
                <a:solidFill>
                  <a:srgbClr val="000000"/>
                </a:solidFill>
                <a:latin typeface="Calibri"/>
              </a:rPr>
              <a:t> si tratta di una </a:t>
            </a:r>
            <a:r>
              <a:rPr b="1" lang="it-IT" sz="2800" spc="-1" strike="noStrike">
                <a:solidFill>
                  <a:srgbClr val="000000"/>
                </a:solidFill>
                <a:latin typeface="Calibri"/>
              </a:rPr>
              <a:t>dermatosi</a:t>
            </a:r>
            <a:r>
              <a:rPr b="0" lang="it-IT" sz="2800" spc="-1" strike="noStrike">
                <a:solidFill>
                  <a:srgbClr val="000000"/>
                </a:solidFill>
                <a:latin typeface="Calibri"/>
              </a:rPr>
              <a:t>;</a:t>
            </a:r>
            <a:endParaRPr b="0" lang="it-IT" sz="2800" spc="-1" strike="noStrike">
              <a:latin typeface="Arial"/>
            </a:endParaRPr>
          </a:p>
          <a:p>
            <a:pPr algn="ctr">
              <a:lnSpc>
                <a:spcPct val="100000"/>
              </a:lnSpc>
              <a:spcAft>
                <a:spcPts val="1199"/>
              </a:spcAft>
            </a:pPr>
            <a:r>
              <a:rPr b="0" lang="it-IT" sz="2800" spc="-1" strike="noStrike">
                <a:solidFill>
                  <a:srgbClr val="000000"/>
                </a:solidFill>
                <a:latin typeface="Calibri"/>
              </a:rPr>
              <a:t>se risultano </a:t>
            </a:r>
            <a:r>
              <a:rPr b="1" lang="it-IT" sz="2800" spc="-1" strike="noStrike">
                <a:solidFill>
                  <a:srgbClr val="000000"/>
                </a:solidFill>
                <a:latin typeface="Calibri"/>
              </a:rPr>
              <a:t>bianco-argentee</a:t>
            </a:r>
            <a:r>
              <a:rPr b="0" lang="it-IT" sz="2800" spc="-1" strike="noStrike">
                <a:solidFill>
                  <a:srgbClr val="000000"/>
                </a:solidFill>
                <a:latin typeface="Calibri"/>
              </a:rPr>
              <a:t> è </a:t>
            </a:r>
            <a:r>
              <a:rPr b="1" lang="it-IT" sz="2800" spc="-1" strike="noStrike">
                <a:solidFill>
                  <a:srgbClr val="000000"/>
                </a:solidFill>
                <a:latin typeface="Calibri"/>
              </a:rPr>
              <a:t>psoriasi</a:t>
            </a:r>
            <a:r>
              <a:rPr b="0" lang="it-IT" sz="2800" spc="-1" strike="noStrike">
                <a:solidFill>
                  <a:srgbClr val="000000"/>
                </a:solidFill>
                <a:latin typeface="Calibri"/>
              </a:rPr>
              <a:t>.</a:t>
            </a:r>
            <a:endParaRPr b="0" lang="it-IT" sz="2800" spc="-1" strike="noStrike">
              <a:latin typeface="Arial"/>
            </a:endParaRPr>
          </a:p>
          <a:p>
            <a:pPr algn="ctr">
              <a:lnSpc>
                <a:spcPct val="100000"/>
              </a:lnSpc>
            </a:pPr>
            <a:endParaRPr b="0" lang="it-IT" sz="2800" spc="-1" strike="noStrike">
              <a:latin typeface="Arial"/>
            </a:endParaRPr>
          </a:p>
        </p:txBody>
      </p:sp>
    </p:spTree>
  </p:cSld>
  <mc:AlternateContent>
    <mc:Choice Requires="p14">
      <p:transition spd="slow" p14:dur="2000"/>
    </mc:Choice>
    <mc:Fallback>
      <p:transition spd="slow"/>
    </mc:Fallback>
  </mc:AlternateContent>
</p:sld>
</file>

<file path=ppt/slides/slide13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e6e0ec"/>
        </a:solidFill>
      </p:bgPr>
    </p:bg>
    <p:spTree>
      <p:nvGrpSpPr>
        <p:cNvPr id="1" name=""/>
        <p:cNvGrpSpPr/>
        <p:nvPr/>
      </p:nvGrpSpPr>
      <p:grpSpPr>
        <a:xfrm>
          <a:off x="0" y="0"/>
          <a:ext cx="0" cy="0"/>
          <a:chOff x="0" y="0"/>
          <a:chExt cx="0" cy="0"/>
        </a:xfrm>
      </p:grpSpPr>
      <p:pic>
        <p:nvPicPr>
          <p:cNvPr id="653" name="Picture 2" descr=""/>
          <p:cNvPicPr/>
          <p:nvPr/>
        </p:nvPicPr>
        <p:blipFill>
          <a:blip r:embed="rId1"/>
          <a:stretch/>
        </p:blipFill>
        <p:spPr>
          <a:xfrm>
            <a:off x="4284720" y="0"/>
            <a:ext cx="4858920" cy="6857640"/>
          </a:xfrm>
          <a:prstGeom prst="rect">
            <a:avLst/>
          </a:prstGeom>
          <a:ln w="12600">
            <a:noFill/>
          </a:ln>
        </p:spPr>
      </p:pic>
      <p:sp>
        <p:nvSpPr>
          <p:cNvPr id="654" name="CustomShape 1"/>
          <p:cNvSpPr/>
          <p:nvPr/>
        </p:nvSpPr>
        <p:spPr>
          <a:xfrm>
            <a:off x="732960" y="2833560"/>
            <a:ext cx="2626200" cy="1551240"/>
          </a:xfrm>
          <a:prstGeom prst="rect">
            <a:avLst/>
          </a:prstGeom>
          <a:noFill/>
          <a:ln w="12600">
            <a:noFill/>
          </a:ln>
        </p:spPr>
        <p:style>
          <a:lnRef idx="0"/>
          <a:fillRef idx="0"/>
          <a:effectRef idx="0"/>
          <a:fontRef idx="minor"/>
        </p:style>
        <p:txBody>
          <a:bodyPr wrap="none" lIns="90360" rIns="90360" tIns="44280" bIns="44280">
            <a:spAutoFit/>
          </a:bodyPr>
          <a:p>
            <a:pPr algn="ctr">
              <a:lnSpc>
                <a:spcPct val="100000"/>
              </a:lnSpc>
            </a:pPr>
            <a:r>
              <a:rPr b="0" lang="it-IT" sz="4800" spc="-1" strike="noStrike">
                <a:solidFill>
                  <a:srgbClr val="000000"/>
                </a:solidFill>
                <a:latin typeface="Calibri"/>
              </a:rPr>
              <a:t>Alopecia</a:t>
            </a:r>
            <a:endParaRPr b="0" lang="it-IT" sz="4800" spc="-1" strike="noStrike">
              <a:latin typeface="Arial"/>
            </a:endParaRPr>
          </a:p>
          <a:p>
            <a:pPr algn="ctr">
              <a:lnSpc>
                <a:spcPct val="100000"/>
              </a:lnSpc>
            </a:pPr>
            <a:r>
              <a:rPr b="0" lang="it-IT" sz="4800" spc="-1" strike="noStrike">
                <a:solidFill>
                  <a:srgbClr val="000000"/>
                </a:solidFill>
                <a:latin typeface="Calibri"/>
              </a:rPr>
              <a:t>psoriasica</a:t>
            </a:r>
            <a:endParaRPr b="0" lang="it-IT" sz="4800" spc="-1" strike="noStrike">
              <a:latin typeface="Arial"/>
            </a:endParaRPr>
          </a:p>
        </p:txBody>
      </p:sp>
    </p:spTree>
  </p:cSld>
  <mc:AlternateContent>
    <mc:Choice Requires="p14">
      <p:transition spd="slow" p14:dur="2000"/>
    </mc:Choice>
    <mc:Fallback>
      <p:transition spd="slow"/>
    </mc:Fallback>
  </mc:AlternateContent>
</p:sld>
</file>

<file path=ppt/slides/slide13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655" name="Picture 2" descr=""/>
          <p:cNvPicPr/>
          <p:nvPr/>
        </p:nvPicPr>
        <p:blipFill>
          <a:blip r:embed="rId1"/>
          <a:stretch/>
        </p:blipFill>
        <p:spPr>
          <a:xfrm>
            <a:off x="0" y="0"/>
            <a:ext cx="9143640" cy="6857640"/>
          </a:xfrm>
          <a:prstGeom prst="rect">
            <a:avLst/>
          </a:prstGeom>
          <a:ln w="12600">
            <a:noFill/>
          </a:ln>
        </p:spPr>
      </p:pic>
      <p:sp>
        <p:nvSpPr>
          <p:cNvPr id="656" name="CustomShape 1"/>
          <p:cNvSpPr/>
          <p:nvPr/>
        </p:nvSpPr>
        <p:spPr>
          <a:xfrm>
            <a:off x="0" y="188640"/>
            <a:ext cx="3168000" cy="36468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it-IT" sz="1800" spc="-1" strike="noStrike">
                <a:solidFill>
                  <a:srgbClr val="ffff00"/>
                </a:solidFill>
                <a:latin typeface="Calibri"/>
              </a:rPr>
              <a:t>ALOPECIA PSORISIACA</a:t>
            </a:r>
            <a:endParaRPr b="0" lang="it-IT" sz="1800" spc="-1" strike="noStrike">
              <a:latin typeface="Arial"/>
            </a:endParaRPr>
          </a:p>
        </p:txBody>
      </p:sp>
    </p:spTree>
  </p:cSld>
  <mc:AlternateContent>
    <mc:Choice Requires="p14">
      <p:transition spd="slow" p14:dur="2000"/>
    </mc:Choice>
    <mc:Fallback>
      <p:transition spd="slow"/>
    </mc:Fallback>
  </mc:AlternateContent>
</p:sld>
</file>

<file path=ppt/slides/slide13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657" name="Picture 2" descr=""/>
          <p:cNvPicPr/>
          <p:nvPr/>
        </p:nvPicPr>
        <p:blipFill>
          <a:blip r:embed="rId1"/>
          <a:stretch/>
        </p:blipFill>
        <p:spPr>
          <a:xfrm>
            <a:off x="0" y="0"/>
            <a:ext cx="9143640" cy="6857640"/>
          </a:xfrm>
          <a:prstGeom prst="rect">
            <a:avLst/>
          </a:prstGeom>
          <a:ln w="12600">
            <a:noFill/>
          </a:ln>
        </p:spPr>
      </p:pic>
      <p:sp>
        <p:nvSpPr>
          <p:cNvPr id="658" name="CustomShape 1"/>
          <p:cNvSpPr/>
          <p:nvPr/>
        </p:nvSpPr>
        <p:spPr>
          <a:xfrm>
            <a:off x="5004000" y="548640"/>
            <a:ext cx="3168000" cy="36468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it-IT" sz="1800" spc="-1" strike="noStrike">
                <a:solidFill>
                  <a:srgbClr val="ffffff"/>
                </a:solidFill>
                <a:latin typeface="Calibri"/>
              </a:rPr>
              <a:t>ALOPECIA PSORISIACA</a:t>
            </a:r>
            <a:endParaRPr b="0" lang="it-IT" sz="1800" spc="-1" strike="noStrike">
              <a:latin typeface="Arial"/>
            </a:endParaRPr>
          </a:p>
        </p:txBody>
      </p:sp>
    </p:spTree>
  </p:cSld>
  <mc:AlternateContent>
    <mc:Choice Requires="p14">
      <p:transition spd="slow" p14:dur="2000"/>
    </mc:Choice>
    <mc:Fallback>
      <p:transition spd="slow"/>
    </mc:Fallback>
  </mc:AlternateContent>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44" name="TextShape 1"/>
          <p:cNvSpPr txBox="1"/>
          <p:nvPr/>
        </p:nvSpPr>
        <p:spPr>
          <a:xfrm>
            <a:off x="5364000" y="2852640"/>
            <a:ext cx="3779640" cy="1142640"/>
          </a:xfrm>
          <a:prstGeom prst="rect">
            <a:avLst/>
          </a:prstGeom>
          <a:noFill/>
          <a:ln>
            <a:noFill/>
          </a:ln>
        </p:spPr>
        <p:txBody>
          <a:bodyPr anchor="ctr">
            <a:noAutofit/>
          </a:bodyPr>
          <a:p>
            <a:pPr algn="ctr">
              <a:lnSpc>
                <a:spcPct val="100000"/>
              </a:lnSpc>
            </a:pPr>
            <a:r>
              <a:rPr b="1" lang="it-IT" sz="2800" spc="-1" strike="noStrike">
                <a:solidFill>
                  <a:srgbClr val="002060"/>
                </a:solidFill>
                <a:latin typeface="Constantia"/>
              </a:rPr>
              <a:t>CICLO VITALE </a:t>
            </a:r>
            <a:br/>
            <a:r>
              <a:rPr b="1" lang="it-IT" sz="2800" spc="-1" strike="noStrike">
                <a:solidFill>
                  <a:srgbClr val="002060"/>
                </a:solidFill>
                <a:latin typeface="Constantia"/>
              </a:rPr>
              <a:t>DEL CAPELLO</a:t>
            </a:r>
            <a:endParaRPr b="0" lang="it-IT" sz="2800" spc="-1" strike="noStrike">
              <a:solidFill>
                <a:srgbClr val="000000"/>
              </a:solidFill>
              <a:latin typeface="Calibri"/>
            </a:endParaRPr>
          </a:p>
        </p:txBody>
      </p:sp>
      <p:pic>
        <p:nvPicPr>
          <p:cNvPr id="345" name="Segnaposto contenuto 4" descr=""/>
          <p:cNvPicPr/>
          <p:nvPr/>
        </p:nvPicPr>
        <p:blipFill>
          <a:blip r:embed="rId1"/>
          <a:stretch/>
        </p:blipFill>
        <p:spPr>
          <a:xfrm>
            <a:off x="72000" y="-116640"/>
            <a:ext cx="5279760" cy="6884640"/>
          </a:xfrm>
          <a:prstGeom prst="rect">
            <a:avLst/>
          </a:prstGeom>
          <a:ln>
            <a:noFill/>
          </a:ln>
        </p:spPr>
      </p:pic>
    </p:spTree>
  </p:cSld>
  <mc:AlternateContent>
    <mc:Choice Requires="p14">
      <p:transition spd="slow" p14:dur="2000"/>
    </mc:Choice>
    <mc:Fallback>
      <p:transition spd="slow"/>
    </mc:Fallback>
  </mc:AlternateContent>
</p:sld>
</file>

<file path=ppt/slides/slide14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659" name="Picture 2" descr=""/>
          <p:cNvPicPr/>
          <p:nvPr/>
        </p:nvPicPr>
        <p:blipFill>
          <a:blip r:embed="rId1"/>
          <a:stretch/>
        </p:blipFill>
        <p:spPr>
          <a:xfrm>
            <a:off x="0" y="0"/>
            <a:ext cx="9143640" cy="6857640"/>
          </a:xfrm>
          <a:prstGeom prst="rect">
            <a:avLst/>
          </a:prstGeom>
          <a:ln w="12600">
            <a:noFill/>
          </a:ln>
        </p:spPr>
      </p:pic>
      <p:sp>
        <p:nvSpPr>
          <p:cNvPr id="660" name="CustomShape 1"/>
          <p:cNvSpPr/>
          <p:nvPr/>
        </p:nvSpPr>
        <p:spPr>
          <a:xfrm>
            <a:off x="5004000" y="548640"/>
            <a:ext cx="3168000" cy="36468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it-IT" sz="1800" spc="-1" strike="noStrike">
                <a:solidFill>
                  <a:srgbClr val="ffffff"/>
                </a:solidFill>
                <a:latin typeface="Calibri"/>
              </a:rPr>
              <a:t>ALOPECIA PSORISIACA</a:t>
            </a:r>
            <a:endParaRPr b="0" lang="it-IT" sz="1800" spc="-1" strike="noStrike">
              <a:latin typeface="Arial"/>
            </a:endParaRPr>
          </a:p>
        </p:txBody>
      </p:sp>
    </p:spTree>
  </p:cSld>
  <mc:AlternateContent>
    <mc:Choice Requires="p14">
      <p:transition spd="slow" p14:dur="2000"/>
    </mc:Choice>
    <mc:Fallback>
      <p:transition spd="slow"/>
    </mc:Fallback>
  </mc:AlternateContent>
</p:sld>
</file>

<file path=ppt/slides/slide14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e6e0ec"/>
        </a:solidFill>
      </p:bgPr>
    </p:bg>
    <p:spTree>
      <p:nvGrpSpPr>
        <p:cNvPr id="1" name=""/>
        <p:cNvGrpSpPr/>
        <p:nvPr/>
      </p:nvGrpSpPr>
      <p:grpSpPr>
        <a:xfrm>
          <a:off x="0" y="0"/>
          <a:ext cx="0" cy="0"/>
          <a:chOff x="0" y="0"/>
          <a:chExt cx="0" cy="0"/>
        </a:xfrm>
      </p:grpSpPr>
      <p:sp>
        <p:nvSpPr>
          <p:cNvPr id="661" name="TextShape 1"/>
          <p:cNvSpPr txBox="1"/>
          <p:nvPr/>
        </p:nvSpPr>
        <p:spPr>
          <a:xfrm>
            <a:off x="420840" y="22320"/>
            <a:ext cx="6551280" cy="1533240"/>
          </a:xfrm>
          <a:prstGeom prst="rect">
            <a:avLst/>
          </a:prstGeom>
          <a:noFill/>
          <a:ln>
            <a:noFill/>
          </a:ln>
        </p:spPr>
        <p:txBody>
          <a:bodyPr anchor="ctr">
            <a:noAutofit/>
          </a:bodyPr>
          <a:p>
            <a:pPr>
              <a:lnSpc>
                <a:spcPct val="100000"/>
              </a:lnSpc>
            </a:pPr>
            <a:r>
              <a:rPr b="0" lang="it-IT" sz="4200" spc="-1" strike="noStrike">
                <a:solidFill>
                  <a:srgbClr val="000000"/>
                </a:solidFill>
                <a:latin typeface="Helvetica Neue Medium"/>
                <a:ea typeface="Helvetica Neue Medium"/>
              </a:rPr>
              <a:t>ALOPECIA PSORISIACA</a:t>
            </a:r>
            <a:endParaRPr b="0" lang="it-IT" sz="4200" spc="-1" strike="noStrike">
              <a:solidFill>
                <a:srgbClr val="000000"/>
              </a:solidFill>
              <a:latin typeface="Calibri"/>
            </a:endParaRPr>
          </a:p>
        </p:txBody>
      </p:sp>
      <p:sp>
        <p:nvSpPr>
          <p:cNvPr id="662" name="CustomShape 2"/>
          <p:cNvSpPr/>
          <p:nvPr/>
        </p:nvSpPr>
        <p:spPr>
          <a:xfrm>
            <a:off x="369720" y="1412640"/>
            <a:ext cx="8211600" cy="613080"/>
          </a:xfrm>
          <a:prstGeom prst="rect">
            <a:avLst/>
          </a:prstGeom>
          <a:noFill/>
          <a:ln w="12600">
            <a:noFill/>
          </a:ln>
        </p:spPr>
        <p:style>
          <a:lnRef idx="0"/>
          <a:fillRef idx="0"/>
          <a:effectRef idx="0"/>
          <a:fontRef idx="minor"/>
        </p:style>
        <p:txBody>
          <a:bodyPr lIns="32040" rIns="32040" tIns="32040" bIns="32040">
            <a:spAutoFit/>
          </a:bodyPr>
          <a:p>
            <a:pPr algn="ctr">
              <a:lnSpc>
                <a:spcPct val="100000"/>
              </a:lnSpc>
            </a:pPr>
            <a:r>
              <a:rPr b="1" lang="it-IT" sz="3600" spc="-1" strike="noStrike">
                <a:solidFill>
                  <a:srgbClr val="24383e"/>
                </a:solidFill>
                <a:latin typeface="Calibri"/>
                <a:ea typeface="Helvetica Neue Medium"/>
              </a:rPr>
              <a:t>Come la riconosco?</a:t>
            </a:r>
            <a:endParaRPr b="0" lang="it-IT" sz="3600" spc="-1" strike="noStrike">
              <a:latin typeface="Arial"/>
            </a:endParaRPr>
          </a:p>
        </p:txBody>
      </p:sp>
      <p:sp>
        <p:nvSpPr>
          <p:cNvPr id="663" name="CustomShape 3"/>
          <p:cNvSpPr/>
          <p:nvPr/>
        </p:nvSpPr>
        <p:spPr>
          <a:xfrm>
            <a:off x="755640" y="2214720"/>
            <a:ext cx="7560360" cy="4082040"/>
          </a:xfrm>
          <a:prstGeom prst="rect">
            <a:avLst/>
          </a:prstGeom>
          <a:noFill/>
          <a:ln>
            <a:noFill/>
          </a:ln>
        </p:spPr>
        <p:style>
          <a:lnRef idx="0"/>
          <a:fillRef idx="0"/>
          <a:effectRef idx="0"/>
          <a:fontRef idx="minor"/>
        </p:style>
        <p:txBody>
          <a:bodyPr lIns="90000" rIns="90000" tIns="45000" bIns="45000">
            <a:spAutoFit/>
          </a:bodyPr>
          <a:p>
            <a:pPr algn="ctr">
              <a:lnSpc>
                <a:spcPct val="100000"/>
              </a:lnSpc>
              <a:spcAft>
                <a:spcPts val="1199"/>
              </a:spcAft>
            </a:pPr>
            <a:r>
              <a:rPr b="0" lang="it-IT" sz="2800" spc="-1" strike="noStrike">
                <a:solidFill>
                  <a:srgbClr val="000000"/>
                </a:solidFill>
                <a:latin typeface="Calibri"/>
              </a:rPr>
              <a:t>In genere se il Cliente è stato </a:t>
            </a:r>
            <a:r>
              <a:rPr b="1" lang="it-IT" sz="2800" spc="-1" strike="noStrike">
                <a:solidFill>
                  <a:srgbClr val="000000"/>
                </a:solidFill>
                <a:latin typeface="Calibri"/>
              </a:rPr>
              <a:t>seguito</a:t>
            </a:r>
            <a:r>
              <a:rPr b="0" lang="it-IT" sz="2800" spc="-1" strike="noStrike">
                <a:solidFill>
                  <a:srgbClr val="000000"/>
                </a:solidFill>
                <a:latin typeface="Calibri"/>
              </a:rPr>
              <a:t> nel </a:t>
            </a:r>
            <a:r>
              <a:rPr b="1" lang="it-IT" sz="2800" spc="-1" strike="noStrike">
                <a:solidFill>
                  <a:srgbClr val="000000"/>
                </a:solidFill>
                <a:latin typeface="Calibri"/>
              </a:rPr>
              <a:t>trattamento</a:t>
            </a:r>
            <a:r>
              <a:rPr b="0" lang="it-IT" sz="2800" spc="-1" strike="noStrike">
                <a:solidFill>
                  <a:srgbClr val="000000"/>
                </a:solidFill>
                <a:latin typeface="Calibri"/>
              </a:rPr>
              <a:t> di </a:t>
            </a:r>
            <a:r>
              <a:rPr b="1" lang="it-IT" sz="2800" spc="-1" strike="noStrike">
                <a:solidFill>
                  <a:srgbClr val="000000"/>
                </a:solidFill>
                <a:latin typeface="Calibri"/>
              </a:rPr>
              <a:t>pulizia</a:t>
            </a:r>
            <a:r>
              <a:rPr b="0" lang="it-IT" sz="2800" spc="-1" strike="noStrike">
                <a:solidFill>
                  <a:srgbClr val="000000"/>
                </a:solidFill>
                <a:latin typeface="Calibri"/>
              </a:rPr>
              <a:t> della cute si sarà notato il </a:t>
            </a:r>
            <a:r>
              <a:rPr b="1" lang="it-IT" sz="2800" spc="-1" strike="noStrike">
                <a:solidFill>
                  <a:srgbClr val="000000"/>
                </a:solidFill>
                <a:latin typeface="Calibri"/>
              </a:rPr>
              <a:t>diradamento</a:t>
            </a:r>
            <a:r>
              <a:rPr b="0" lang="it-IT" sz="2800" spc="-1" strike="noStrike">
                <a:solidFill>
                  <a:srgbClr val="000000"/>
                </a:solidFill>
                <a:latin typeface="Calibri"/>
              </a:rPr>
              <a:t>: la conseguenza è logica.</a:t>
            </a:r>
            <a:endParaRPr b="0" lang="it-IT" sz="2800" spc="-1" strike="noStrike">
              <a:latin typeface="Arial"/>
            </a:endParaRPr>
          </a:p>
          <a:p>
            <a:pPr algn="ctr">
              <a:lnSpc>
                <a:spcPct val="100000"/>
              </a:lnSpc>
              <a:spcAft>
                <a:spcPts val="1199"/>
              </a:spcAft>
            </a:pPr>
            <a:r>
              <a:rPr b="1" lang="it-IT" sz="2800" spc="-1" strike="noStrike">
                <a:solidFill>
                  <a:srgbClr val="000000"/>
                </a:solidFill>
                <a:latin typeface="Calibri"/>
              </a:rPr>
              <a:t>Spesso</a:t>
            </a:r>
            <a:r>
              <a:rPr b="0" lang="it-IT" sz="2800" spc="-1" strike="noStrike">
                <a:solidFill>
                  <a:srgbClr val="000000"/>
                </a:solidFill>
                <a:latin typeface="Calibri"/>
              </a:rPr>
              <a:t> invece il Cliente ha affrontato un </a:t>
            </a:r>
            <a:r>
              <a:rPr b="1" lang="it-IT" sz="2800" spc="-1" strike="noStrike">
                <a:solidFill>
                  <a:srgbClr val="000000"/>
                </a:solidFill>
                <a:latin typeface="Calibri"/>
              </a:rPr>
              <a:t>trattamento</a:t>
            </a:r>
            <a:r>
              <a:rPr b="0" lang="it-IT" sz="2800" spc="-1" strike="noStrike">
                <a:solidFill>
                  <a:srgbClr val="000000"/>
                </a:solidFill>
                <a:latin typeface="Calibri"/>
              </a:rPr>
              <a:t> con il </a:t>
            </a:r>
            <a:r>
              <a:rPr b="1" lang="it-IT" sz="2800" spc="-1" strike="noStrike">
                <a:solidFill>
                  <a:srgbClr val="000000"/>
                </a:solidFill>
                <a:latin typeface="Calibri"/>
              </a:rPr>
              <a:t>dermatologo</a:t>
            </a:r>
            <a:r>
              <a:rPr b="0" lang="it-IT" sz="2800" spc="-1" strike="noStrike">
                <a:solidFill>
                  <a:srgbClr val="000000"/>
                </a:solidFill>
                <a:latin typeface="Calibri"/>
              </a:rPr>
              <a:t>. Si presenta in Salone per avere un aiuto nella stimolazione di crescita di aree di cuoio capelluto fortemente diradate. In questo caso le </a:t>
            </a:r>
            <a:r>
              <a:rPr b="1" lang="it-IT" sz="2800" spc="-1" strike="noStrike">
                <a:solidFill>
                  <a:srgbClr val="000000"/>
                </a:solidFill>
                <a:latin typeface="Calibri"/>
              </a:rPr>
              <a:t>domande</a:t>
            </a:r>
            <a:r>
              <a:rPr b="0" lang="it-IT" sz="2800" spc="-1" strike="noStrike">
                <a:solidFill>
                  <a:srgbClr val="000000"/>
                </a:solidFill>
                <a:latin typeface="Calibri"/>
              </a:rPr>
              <a:t> della </a:t>
            </a:r>
            <a:r>
              <a:rPr b="1" lang="it-IT" sz="2800" spc="-1" strike="noStrike">
                <a:solidFill>
                  <a:srgbClr val="000000"/>
                </a:solidFill>
                <a:latin typeface="Calibri"/>
              </a:rPr>
              <a:t>anamnesi</a:t>
            </a:r>
            <a:r>
              <a:rPr b="0" lang="it-IT" sz="2800" spc="-1" strike="noStrike">
                <a:solidFill>
                  <a:srgbClr val="000000"/>
                </a:solidFill>
                <a:latin typeface="Calibri"/>
              </a:rPr>
              <a:t> vi  chiariranno le idee.</a:t>
            </a:r>
            <a:endParaRPr b="0" lang="it-IT" sz="2800" spc="-1" strike="noStrike">
              <a:latin typeface="Arial"/>
            </a:endParaRPr>
          </a:p>
        </p:txBody>
      </p:sp>
    </p:spTree>
  </p:cSld>
  <mc:AlternateContent>
    <mc:Choice Requires="p14">
      <p:transition spd="slow" p14:dur="2000"/>
    </mc:Choice>
    <mc:Fallback>
      <p:transition spd="slow"/>
    </mc:Fallback>
  </mc:AlternateContent>
</p:sld>
</file>

<file path=ppt/slides/slide14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e6e0ec"/>
        </a:solidFill>
      </p:bgPr>
    </p:bg>
    <p:spTree>
      <p:nvGrpSpPr>
        <p:cNvPr id="1" name=""/>
        <p:cNvGrpSpPr/>
        <p:nvPr/>
      </p:nvGrpSpPr>
      <p:grpSpPr>
        <a:xfrm>
          <a:off x="0" y="0"/>
          <a:ext cx="0" cy="0"/>
          <a:chOff x="0" y="0"/>
          <a:chExt cx="0" cy="0"/>
        </a:xfrm>
      </p:grpSpPr>
      <p:sp>
        <p:nvSpPr>
          <p:cNvPr id="664" name="CustomShape 1"/>
          <p:cNvSpPr/>
          <p:nvPr/>
        </p:nvSpPr>
        <p:spPr>
          <a:xfrm>
            <a:off x="755640" y="1571760"/>
            <a:ext cx="7560360" cy="3305160"/>
          </a:xfrm>
          <a:prstGeom prst="rect">
            <a:avLst/>
          </a:prstGeom>
          <a:noFill/>
          <a:ln>
            <a:noFill/>
          </a:ln>
        </p:spPr>
        <p:style>
          <a:lnRef idx="0"/>
          <a:fillRef idx="0"/>
          <a:effectRef idx="0"/>
          <a:fontRef idx="minor"/>
        </p:style>
        <p:txBody>
          <a:bodyPr lIns="90000" rIns="90000" tIns="45000" bIns="45000">
            <a:spAutoFit/>
          </a:bodyPr>
          <a:p>
            <a:pPr algn="ctr">
              <a:lnSpc>
                <a:spcPct val="100000"/>
              </a:lnSpc>
              <a:spcBef>
                <a:spcPts val="601"/>
              </a:spcBef>
              <a:spcAft>
                <a:spcPts val="1199"/>
              </a:spcAft>
            </a:pPr>
            <a:r>
              <a:rPr b="0" lang="it-IT" sz="2800" spc="-1" strike="noStrike">
                <a:solidFill>
                  <a:srgbClr val="000000"/>
                </a:solidFill>
                <a:latin typeface="Calibri"/>
              </a:rPr>
              <a:t>Con la </a:t>
            </a:r>
            <a:r>
              <a:rPr b="1" lang="it-IT" sz="2800" spc="-1" strike="noStrike">
                <a:solidFill>
                  <a:srgbClr val="000000"/>
                </a:solidFill>
                <a:latin typeface="Calibri"/>
              </a:rPr>
              <a:t>microcamera</a:t>
            </a:r>
            <a:r>
              <a:rPr b="0" lang="it-IT" sz="2800" spc="-1" strike="noStrike">
                <a:solidFill>
                  <a:srgbClr val="000000"/>
                </a:solidFill>
                <a:latin typeface="Calibri"/>
              </a:rPr>
              <a:t> sarà possibile vedere nelle aree diradate dei </a:t>
            </a:r>
            <a:r>
              <a:rPr b="1" lang="it-IT" sz="2800" spc="-1" strike="noStrike">
                <a:solidFill>
                  <a:srgbClr val="000000"/>
                </a:solidFill>
                <a:latin typeface="Calibri"/>
              </a:rPr>
              <a:t>capillari</a:t>
            </a:r>
            <a:r>
              <a:rPr b="0" lang="it-IT" sz="2800" spc="-1" strike="noStrike">
                <a:solidFill>
                  <a:srgbClr val="000000"/>
                </a:solidFill>
                <a:latin typeface="Calibri"/>
              </a:rPr>
              <a:t> </a:t>
            </a:r>
            <a:r>
              <a:rPr b="1" lang="it-IT" sz="2800" spc="-1" strike="noStrike">
                <a:solidFill>
                  <a:srgbClr val="000000"/>
                </a:solidFill>
                <a:latin typeface="Calibri"/>
              </a:rPr>
              <a:t>superficiali</a:t>
            </a:r>
            <a:r>
              <a:rPr b="0" lang="it-IT" sz="2800" spc="-1" strike="noStrike">
                <a:solidFill>
                  <a:srgbClr val="000000"/>
                </a:solidFill>
                <a:latin typeface="Calibri"/>
              </a:rPr>
              <a:t> (tipici della </a:t>
            </a:r>
            <a:r>
              <a:rPr b="1" lang="it-IT" sz="2800" spc="-1" strike="noStrike">
                <a:solidFill>
                  <a:srgbClr val="000000"/>
                </a:solidFill>
                <a:latin typeface="Calibri"/>
              </a:rPr>
              <a:t>psoriasi</a:t>
            </a:r>
            <a:r>
              <a:rPr b="0" lang="it-IT" sz="2800" spc="-1" strike="noStrike">
                <a:solidFill>
                  <a:srgbClr val="000000"/>
                </a:solidFill>
                <a:latin typeface="Calibri"/>
              </a:rPr>
              <a:t>) e i </a:t>
            </a:r>
            <a:r>
              <a:rPr b="1" lang="it-IT" sz="2800" spc="-1" strike="noStrike">
                <a:solidFill>
                  <a:srgbClr val="000000"/>
                </a:solidFill>
                <a:latin typeface="Calibri"/>
              </a:rPr>
              <a:t>follicoli</a:t>
            </a:r>
            <a:r>
              <a:rPr b="0" lang="it-IT" sz="2800" spc="-1" strike="noStrike">
                <a:solidFill>
                  <a:srgbClr val="000000"/>
                </a:solidFill>
                <a:latin typeface="Calibri"/>
              </a:rPr>
              <a:t> ancora </a:t>
            </a:r>
            <a:r>
              <a:rPr b="1" lang="it-IT" sz="2800" spc="-1" strike="noStrike">
                <a:solidFill>
                  <a:srgbClr val="000000"/>
                </a:solidFill>
                <a:latin typeface="Calibri"/>
              </a:rPr>
              <a:t>attivi</a:t>
            </a:r>
            <a:r>
              <a:rPr b="0" lang="it-IT" sz="2800" spc="-1" strike="noStrike">
                <a:solidFill>
                  <a:srgbClr val="000000"/>
                </a:solidFill>
                <a:latin typeface="Calibri"/>
              </a:rPr>
              <a:t>: spesso sono addirittura già presenti dei piccoli capelli in crescita.  </a:t>
            </a:r>
            <a:endParaRPr b="0" lang="it-IT" sz="2800" spc="-1" strike="noStrike">
              <a:latin typeface="Arial"/>
            </a:endParaRPr>
          </a:p>
          <a:p>
            <a:pPr algn="ctr">
              <a:lnSpc>
                <a:spcPct val="100000"/>
              </a:lnSpc>
              <a:spcBef>
                <a:spcPts val="601"/>
              </a:spcBef>
              <a:spcAft>
                <a:spcPts val="1199"/>
              </a:spcAft>
            </a:pPr>
            <a:r>
              <a:rPr b="0" lang="it-IT" sz="2800" spc="-1" strike="noStrike">
                <a:solidFill>
                  <a:srgbClr val="000000"/>
                </a:solidFill>
                <a:latin typeface="Calibri"/>
              </a:rPr>
              <a:t>Non sono tuttavia presenti yellow o black dots (tipici di AA e AGA).</a:t>
            </a:r>
            <a:endParaRPr b="0" lang="it-IT" sz="2800" spc="-1" strike="noStrike">
              <a:latin typeface="Arial"/>
            </a:endParaRPr>
          </a:p>
        </p:txBody>
      </p:sp>
    </p:spTree>
  </p:cSld>
  <mc:AlternateContent>
    <mc:Choice Requires="p14">
      <p:transition spd="slow" p14:dur="2000"/>
    </mc:Choice>
    <mc:Fallback>
      <p:transition spd="slow"/>
    </mc:Fallback>
  </mc:AlternateContent>
</p:sld>
</file>

<file path=ppt/slides/slide14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65" name="CustomShape 1"/>
          <p:cNvSpPr/>
          <p:nvPr/>
        </p:nvSpPr>
        <p:spPr>
          <a:xfrm>
            <a:off x="107640" y="429120"/>
            <a:ext cx="676800" cy="6239880"/>
          </a:xfrm>
          <a:prstGeom prst="rect">
            <a:avLst/>
          </a:prstGeom>
          <a:noFill/>
          <a:ln>
            <a:solidFill>
              <a:schemeClr val="accent1">
                <a:shade val="50000"/>
              </a:schemeClr>
            </a:solidFill>
          </a:ln>
        </p:spPr>
        <p:style>
          <a:lnRef idx="0"/>
          <a:fillRef idx="0"/>
          <a:effectRef idx="0"/>
          <a:fontRef idx="minor"/>
        </p:style>
        <p:txBody>
          <a:bodyPr lIns="90000" rIns="90000" tIns="45000" bIns="45000" vert="vert270" rot="16200000">
            <a:noAutofit/>
          </a:bodyPr>
          <a:p>
            <a:pPr algn="ctr">
              <a:lnSpc>
                <a:spcPct val="100000"/>
              </a:lnSpc>
            </a:pPr>
            <a:r>
              <a:rPr b="1" lang="it-IT" sz="3200" spc="-1" strike="noStrike">
                <a:solidFill>
                  <a:srgbClr val="808080"/>
                </a:solidFill>
                <a:latin typeface="Arial"/>
              </a:rPr>
              <a:t>MAPPA PRODOTTI</a:t>
            </a:r>
            <a:endParaRPr b="0" lang="it-IT" sz="3200" spc="-1" strike="noStrike">
              <a:latin typeface="Arial"/>
            </a:endParaRPr>
          </a:p>
        </p:txBody>
      </p:sp>
      <p:sp>
        <p:nvSpPr>
          <p:cNvPr id="666" name="CustomShape 2"/>
          <p:cNvSpPr/>
          <p:nvPr/>
        </p:nvSpPr>
        <p:spPr>
          <a:xfrm>
            <a:off x="1214280" y="1214280"/>
            <a:ext cx="7429320" cy="3785760"/>
          </a:xfrm>
          <a:prstGeom prst="rect">
            <a:avLst/>
          </a:prstGeom>
          <a:noFill/>
          <a:ln w="9360">
            <a:noFill/>
          </a:ln>
        </p:spPr>
        <p:style>
          <a:lnRef idx="0"/>
          <a:fillRef idx="0"/>
          <a:effectRef idx="0"/>
          <a:fontRef idx="minor"/>
        </p:style>
        <p:txBody>
          <a:bodyPr lIns="90000" rIns="90000" tIns="45000" bIns="45000">
            <a:noAutofit/>
          </a:bodyPr>
          <a:p>
            <a:pPr>
              <a:lnSpc>
                <a:spcPct val="150000"/>
              </a:lnSpc>
            </a:pPr>
            <a:r>
              <a:rPr b="1" lang="it-IT" sz="2000" spc="-1" strike="noStrike">
                <a:solidFill>
                  <a:srgbClr val="ff0000"/>
                </a:solidFill>
                <a:latin typeface="Constantia"/>
              </a:rPr>
              <a:t>INSERIRE IMMAGINE DEI PRODOTTI per  DERMATOSI PSORIASI: </a:t>
            </a:r>
            <a:endParaRPr b="0" lang="it-IT" sz="2000" spc="-1" strike="noStrike">
              <a:latin typeface="Arial"/>
            </a:endParaRPr>
          </a:p>
          <a:p>
            <a:pPr indent="-216000">
              <a:lnSpc>
                <a:spcPct val="150000"/>
              </a:lnSpc>
              <a:buClr>
                <a:srgbClr val="ff0000"/>
              </a:buClr>
              <a:buFont typeface="Wingdings" charset="2"/>
              <a:buChar char=""/>
            </a:pPr>
            <a:r>
              <a:rPr b="1" lang="it-IT" sz="2000" spc="-1" strike="noStrike">
                <a:solidFill>
                  <a:srgbClr val="ff0000"/>
                </a:solidFill>
                <a:latin typeface="Constantia"/>
              </a:rPr>
              <a:t> </a:t>
            </a:r>
            <a:r>
              <a:rPr b="1" lang="it-IT" sz="2000" spc="-1" strike="noStrike">
                <a:solidFill>
                  <a:srgbClr val="ff0000"/>
                </a:solidFill>
                <a:latin typeface="Constantia"/>
              </a:rPr>
              <a:t>HYDRA PLUS SCRUB</a:t>
            </a:r>
            <a:endParaRPr b="0" lang="it-IT" sz="2000" spc="-1" strike="noStrike">
              <a:latin typeface="Arial"/>
            </a:endParaRPr>
          </a:p>
          <a:p>
            <a:pPr indent="-216000">
              <a:lnSpc>
                <a:spcPct val="150000"/>
              </a:lnSpc>
              <a:buClr>
                <a:srgbClr val="ff0000"/>
              </a:buClr>
              <a:buFont typeface="Wingdings" charset="2"/>
              <a:buChar char=""/>
            </a:pPr>
            <a:r>
              <a:rPr b="1" lang="it-IT" sz="2000" spc="-1" strike="noStrike">
                <a:solidFill>
                  <a:srgbClr val="ff0000"/>
                </a:solidFill>
                <a:latin typeface="Constantia"/>
              </a:rPr>
              <a:t>SH NORMAHYDRA- NORMAHYDRA PLUS – HYDRAPLUS</a:t>
            </a:r>
            <a:endParaRPr b="0" lang="it-IT" sz="2000" spc="-1" strike="noStrike">
              <a:latin typeface="Arial"/>
            </a:endParaRPr>
          </a:p>
          <a:p>
            <a:pPr indent="-216000">
              <a:lnSpc>
                <a:spcPct val="150000"/>
              </a:lnSpc>
              <a:buClr>
                <a:srgbClr val="ff0000"/>
              </a:buClr>
              <a:buFont typeface="Wingdings" charset="2"/>
              <a:buChar char=""/>
            </a:pPr>
            <a:r>
              <a:rPr b="1" lang="it-IT" sz="2000" spc="-1" strike="noStrike">
                <a:solidFill>
                  <a:srgbClr val="ff0000"/>
                </a:solidFill>
                <a:latin typeface="Constantia"/>
              </a:rPr>
              <a:t>HYDRAFRESH SPRAY</a:t>
            </a:r>
            <a:endParaRPr b="0" lang="it-IT" sz="2000" spc="-1" strike="noStrike">
              <a:latin typeface="Arial"/>
            </a:endParaRPr>
          </a:p>
          <a:p>
            <a:pPr>
              <a:lnSpc>
                <a:spcPct val="100000"/>
              </a:lnSpc>
            </a:pPr>
            <a:endParaRPr b="0" lang="it-IT" sz="2000" spc="-1" strike="noStrike">
              <a:latin typeface="Arial"/>
            </a:endParaRPr>
          </a:p>
        </p:txBody>
      </p:sp>
      <p:sp>
        <p:nvSpPr>
          <p:cNvPr id="667" name="CustomShape 3"/>
          <p:cNvSpPr/>
          <p:nvPr/>
        </p:nvSpPr>
        <p:spPr>
          <a:xfrm>
            <a:off x="468360" y="4724280"/>
            <a:ext cx="8604000" cy="1800000"/>
          </a:xfrm>
          <a:prstGeom prst="rect">
            <a:avLst/>
          </a:prstGeom>
          <a:noFill/>
          <a:ln w="9360">
            <a:noFill/>
          </a:ln>
        </p:spPr>
        <p:style>
          <a:lnRef idx="0"/>
          <a:fillRef idx="0"/>
          <a:effectRef idx="0"/>
          <a:fontRef idx="minor"/>
        </p:style>
        <p:txBody>
          <a:bodyPr lIns="90000" rIns="90000" tIns="45000" bIns="45000">
            <a:noAutofit/>
          </a:bodyPr>
          <a:p>
            <a:pPr algn="ctr">
              <a:lnSpc>
                <a:spcPct val="100000"/>
              </a:lnSpc>
            </a:pPr>
            <a:r>
              <a:rPr b="1" lang="it-IT" sz="2000" spc="-1" strike="noStrike">
                <a:solidFill>
                  <a:srgbClr val="000000"/>
                </a:solidFill>
                <a:latin typeface="Constantia"/>
              </a:rPr>
              <a:t>PRINCIPALI ATTIVI</a:t>
            </a:r>
            <a:endParaRPr b="0" lang="it-IT" sz="2000" spc="-1" strike="noStrike">
              <a:latin typeface="Arial"/>
            </a:endParaRPr>
          </a:p>
          <a:p>
            <a:pPr algn="ctr">
              <a:lnSpc>
                <a:spcPct val="100000"/>
              </a:lnSpc>
            </a:pPr>
            <a:r>
              <a:rPr b="1" lang="it-IT" sz="2000" spc="-1" strike="noStrike">
                <a:solidFill>
                  <a:srgbClr val="009900"/>
                </a:solidFill>
                <a:latin typeface="Constantia"/>
              </a:rPr>
              <a:t>O. E. di MANDORLE DOLCI</a:t>
            </a:r>
            <a:r>
              <a:rPr b="0" lang="it-IT" sz="2000" spc="-1" strike="noStrike">
                <a:solidFill>
                  <a:srgbClr val="000000"/>
                </a:solidFill>
                <a:latin typeface="Constantia"/>
              </a:rPr>
              <a:t>– umettante, idratante, elasticizzante;</a:t>
            </a:r>
            <a:endParaRPr b="0" lang="it-IT" sz="2000" spc="-1" strike="noStrike">
              <a:latin typeface="Arial"/>
            </a:endParaRPr>
          </a:p>
          <a:p>
            <a:pPr algn="ctr">
              <a:lnSpc>
                <a:spcPct val="100000"/>
              </a:lnSpc>
            </a:pPr>
            <a:r>
              <a:rPr b="1" lang="it-IT" sz="2000" spc="-1" strike="noStrike">
                <a:solidFill>
                  <a:srgbClr val="e42612"/>
                </a:solidFill>
                <a:latin typeface="Constantia"/>
              </a:rPr>
              <a:t>Vit. C e Vit. E</a:t>
            </a:r>
            <a:r>
              <a:rPr b="0" lang="it-IT" sz="2000" spc="-1" strike="noStrike">
                <a:solidFill>
                  <a:srgbClr val="000000"/>
                </a:solidFill>
                <a:latin typeface="Constantia"/>
              </a:rPr>
              <a:t>– Antisettico, antiossidante, purificante;</a:t>
            </a:r>
            <a:endParaRPr b="0" lang="it-IT" sz="2000" spc="-1" strike="noStrike">
              <a:latin typeface="Arial"/>
            </a:endParaRPr>
          </a:p>
          <a:p>
            <a:pPr algn="ctr">
              <a:lnSpc>
                <a:spcPct val="100000"/>
              </a:lnSpc>
            </a:pPr>
            <a:r>
              <a:rPr b="1" lang="it-IT" sz="2000" spc="-1" strike="noStrike">
                <a:solidFill>
                  <a:srgbClr val="0070c0"/>
                </a:solidFill>
                <a:latin typeface="Constantia"/>
              </a:rPr>
              <a:t>PIROCTONE OLAMINE</a:t>
            </a:r>
            <a:r>
              <a:rPr b="0" lang="it-IT" sz="2000" spc="-1" strike="noStrike">
                <a:solidFill>
                  <a:srgbClr val="000000"/>
                </a:solidFill>
                <a:latin typeface="Constantia"/>
              </a:rPr>
              <a:t>– Antibatterico ed Antimicotico ad ampio spettro.</a:t>
            </a:r>
            <a:endParaRPr b="0" lang="it-IT" sz="2000" spc="-1" strike="noStrike">
              <a:latin typeface="Arial"/>
            </a:endParaRPr>
          </a:p>
        </p:txBody>
      </p:sp>
    </p:spTree>
  </p:cSld>
  <mc:AlternateContent>
    <mc:Choice Requires="p14">
      <p:transition spd="slow" p14:dur="2000"/>
    </mc:Choice>
    <mc:Fallback>
      <p:transition spd="slow"/>
    </mc:Fallback>
  </mc:AlternateContent>
</p:sld>
</file>

<file path=ppt/slides/slide14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e6e0ec"/>
        </a:solidFill>
      </p:bgPr>
    </p:bg>
    <p:spTree>
      <p:nvGrpSpPr>
        <p:cNvPr id="1" name=""/>
        <p:cNvGrpSpPr/>
        <p:nvPr/>
      </p:nvGrpSpPr>
      <p:grpSpPr>
        <a:xfrm>
          <a:off x="0" y="0"/>
          <a:ext cx="0" cy="0"/>
          <a:chOff x="0" y="0"/>
          <a:chExt cx="0" cy="0"/>
        </a:xfrm>
      </p:grpSpPr>
      <p:sp>
        <p:nvSpPr>
          <p:cNvPr id="668" name="CustomShape 1"/>
          <p:cNvSpPr/>
          <p:nvPr/>
        </p:nvSpPr>
        <p:spPr>
          <a:xfrm>
            <a:off x="1668960" y="1676520"/>
            <a:ext cx="5520240" cy="3136320"/>
          </a:xfrm>
          <a:prstGeom prst="rect">
            <a:avLst/>
          </a:prstGeom>
          <a:noFill/>
          <a:ln w="12600">
            <a:noFill/>
          </a:ln>
        </p:spPr>
        <p:style>
          <a:lnRef idx="0"/>
          <a:fillRef idx="0"/>
          <a:effectRef idx="0"/>
          <a:fontRef idx="minor"/>
        </p:style>
        <p:txBody>
          <a:bodyPr wrap="none" lIns="90360" rIns="90360" tIns="44280" bIns="44280">
            <a:spAutoFit/>
          </a:bodyPr>
          <a:p>
            <a:pPr algn="ctr">
              <a:lnSpc>
                <a:spcPct val="100000"/>
              </a:lnSpc>
            </a:pPr>
            <a:r>
              <a:rPr b="0" lang="it-IT" sz="8000" spc="-1" strike="noStrike">
                <a:solidFill>
                  <a:srgbClr val="000000"/>
                </a:solidFill>
                <a:latin typeface="Calibri"/>
              </a:rPr>
              <a:t>Pseudotinea </a:t>
            </a:r>
            <a:endParaRPr b="0" lang="it-IT" sz="8000" spc="-1" strike="noStrike">
              <a:latin typeface="Arial"/>
            </a:endParaRPr>
          </a:p>
          <a:p>
            <a:pPr algn="ctr">
              <a:lnSpc>
                <a:spcPct val="100000"/>
              </a:lnSpc>
            </a:pPr>
            <a:r>
              <a:rPr b="0" lang="it-IT" sz="8000" spc="-1" strike="noStrike">
                <a:solidFill>
                  <a:srgbClr val="000000"/>
                </a:solidFill>
                <a:latin typeface="Calibri"/>
              </a:rPr>
              <a:t>amiantacea</a:t>
            </a:r>
            <a:endParaRPr b="0" lang="it-IT" sz="8000" spc="-1" strike="noStrike">
              <a:latin typeface="Arial"/>
            </a:endParaRPr>
          </a:p>
          <a:p>
            <a:pPr algn="ctr">
              <a:lnSpc>
                <a:spcPct val="100000"/>
              </a:lnSpc>
            </a:pPr>
            <a:r>
              <a:rPr b="0" lang="it-IT" sz="4000" spc="-1" strike="noStrike">
                <a:solidFill>
                  <a:srgbClr val="000000"/>
                </a:solidFill>
                <a:latin typeface="Calibri"/>
              </a:rPr>
              <a:t>(Psoriasi amiantacea)</a:t>
            </a:r>
            <a:endParaRPr b="0" lang="it-IT" sz="4000" spc="-1" strike="noStrike">
              <a:latin typeface="Arial"/>
            </a:endParaRPr>
          </a:p>
        </p:txBody>
      </p:sp>
    </p:spTree>
  </p:cSld>
  <mc:AlternateContent>
    <mc:Choice Requires="p14">
      <p:transition spd="slow" p14:dur="2000"/>
    </mc:Choice>
    <mc:Fallback>
      <p:transition spd="slow"/>
    </mc:Fallback>
  </mc:AlternateContent>
</p:sld>
</file>

<file path=ppt/slides/slide14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e6e0ec"/>
        </a:solidFill>
      </p:bgPr>
    </p:bg>
    <p:spTree>
      <p:nvGrpSpPr>
        <p:cNvPr id="1" name=""/>
        <p:cNvGrpSpPr/>
        <p:nvPr/>
      </p:nvGrpSpPr>
      <p:grpSpPr>
        <a:xfrm>
          <a:off x="0" y="0"/>
          <a:ext cx="0" cy="0"/>
          <a:chOff x="0" y="0"/>
          <a:chExt cx="0" cy="0"/>
        </a:xfrm>
      </p:grpSpPr>
      <p:sp>
        <p:nvSpPr>
          <p:cNvPr id="669" name="CustomShape 1"/>
          <p:cNvSpPr/>
          <p:nvPr/>
        </p:nvSpPr>
        <p:spPr>
          <a:xfrm>
            <a:off x="683640" y="1364400"/>
            <a:ext cx="7704360" cy="4477320"/>
          </a:xfrm>
          <a:prstGeom prst="rect">
            <a:avLst/>
          </a:prstGeom>
          <a:noFill/>
          <a:ln>
            <a:noFill/>
          </a:ln>
        </p:spPr>
        <p:style>
          <a:lnRef idx="0"/>
          <a:fillRef idx="0"/>
          <a:effectRef idx="0"/>
          <a:fontRef idx="minor"/>
        </p:style>
        <p:txBody>
          <a:bodyPr lIns="90000" rIns="90000" tIns="45000" bIns="45000">
            <a:spAutoFit/>
          </a:bodyPr>
          <a:p>
            <a:pPr>
              <a:lnSpc>
                <a:spcPct val="100000"/>
              </a:lnSpc>
            </a:pPr>
            <a:r>
              <a:rPr b="0" lang="it-IT" sz="3200" spc="-1" strike="noStrike">
                <a:solidFill>
                  <a:srgbClr val="000000"/>
                </a:solidFill>
                <a:latin typeface="Calibri"/>
              </a:rPr>
              <a:t>La Psudo</a:t>
            </a:r>
            <a:r>
              <a:rPr b="0" i="1" lang="it-IT" sz="3200" spc="-1" strike="noStrike">
                <a:solidFill>
                  <a:srgbClr val="000000"/>
                </a:solidFill>
                <a:latin typeface="Calibri"/>
              </a:rPr>
              <a:t>tinea</a:t>
            </a:r>
            <a:r>
              <a:rPr b="0" lang="it-IT" sz="3200" spc="-1" strike="noStrike">
                <a:solidFill>
                  <a:srgbClr val="000000"/>
                </a:solidFill>
                <a:latin typeface="Calibri"/>
              </a:rPr>
              <a:t> amiantacea da non confondere con la Tinea è un </a:t>
            </a:r>
            <a:r>
              <a:rPr b="1" lang="it-IT" sz="3200" spc="-1" strike="noStrike">
                <a:solidFill>
                  <a:srgbClr val="000000"/>
                </a:solidFill>
                <a:latin typeface="Calibri"/>
              </a:rPr>
              <a:t>anomalia benigna del cuoio capelluto. </a:t>
            </a:r>
            <a:endParaRPr b="0" lang="it-IT" sz="3200" spc="-1" strike="noStrike">
              <a:latin typeface="Arial"/>
            </a:endParaRPr>
          </a:p>
          <a:p>
            <a:pPr>
              <a:lnSpc>
                <a:spcPct val="100000"/>
              </a:lnSpc>
            </a:pPr>
            <a:r>
              <a:rPr b="0" lang="it-IT" sz="3200" spc="-1" strike="noStrike">
                <a:solidFill>
                  <a:srgbClr val="000000"/>
                </a:solidFill>
                <a:latin typeface="Calibri"/>
              </a:rPr>
              <a:t>Colpisce </a:t>
            </a:r>
            <a:r>
              <a:rPr b="1" lang="it-IT" sz="3200" spc="-1" strike="noStrike">
                <a:solidFill>
                  <a:srgbClr val="000000"/>
                </a:solidFill>
                <a:latin typeface="Calibri"/>
              </a:rPr>
              <a:t>prevalentemente</a:t>
            </a:r>
            <a:r>
              <a:rPr b="0" lang="it-IT" sz="3200" spc="-1" strike="noStrike">
                <a:solidFill>
                  <a:srgbClr val="000000"/>
                </a:solidFill>
                <a:latin typeface="Calibri"/>
              </a:rPr>
              <a:t> i </a:t>
            </a:r>
            <a:r>
              <a:rPr b="1" lang="it-IT" sz="3200" spc="-1" strike="noStrike">
                <a:solidFill>
                  <a:srgbClr val="000000"/>
                </a:solidFill>
                <a:latin typeface="Calibri"/>
              </a:rPr>
              <a:t>bambini</a:t>
            </a:r>
            <a:r>
              <a:rPr b="0" lang="it-IT" sz="3200" spc="-1" strike="noStrike">
                <a:solidFill>
                  <a:srgbClr val="000000"/>
                </a:solidFill>
                <a:latin typeface="Calibri"/>
              </a:rPr>
              <a:t> ed è identificabile come una </a:t>
            </a:r>
            <a:r>
              <a:rPr b="1" lang="it-IT" sz="3200" spc="-1" strike="noStrike">
                <a:solidFill>
                  <a:srgbClr val="000000"/>
                </a:solidFill>
                <a:latin typeface="Calibri"/>
              </a:rPr>
              <a:t>forma</a:t>
            </a:r>
            <a:r>
              <a:rPr b="0" lang="it-IT" sz="3200" spc="-1" strike="noStrike">
                <a:solidFill>
                  <a:srgbClr val="000000"/>
                </a:solidFill>
                <a:latin typeface="Calibri"/>
              </a:rPr>
              <a:t> </a:t>
            </a:r>
            <a:r>
              <a:rPr b="1" lang="it-IT" sz="3200" spc="-1" strike="noStrike">
                <a:solidFill>
                  <a:srgbClr val="000000"/>
                </a:solidFill>
                <a:latin typeface="Calibri"/>
              </a:rPr>
              <a:t>precoce</a:t>
            </a:r>
            <a:r>
              <a:rPr b="0" lang="it-IT" sz="3200" spc="-1" strike="noStrike">
                <a:solidFill>
                  <a:srgbClr val="000000"/>
                </a:solidFill>
                <a:latin typeface="Calibri"/>
              </a:rPr>
              <a:t> di </a:t>
            </a:r>
            <a:r>
              <a:rPr b="1" lang="it-IT" sz="3200" spc="-1" strike="noStrike">
                <a:solidFill>
                  <a:srgbClr val="000000"/>
                </a:solidFill>
                <a:latin typeface="Calibri"/>
              </a:rPr>
              <a:t>Psoriasi</a:t>
            </a:r>
            <a:r>
              <a:rPr b="0" lang="it-IT" sz="3200" spc="-1" strike="noStrike">
                <a:solidFill>
                  <a:srgbClr val="000000"/>
                </a:solidFill>
                <a:latin typeface="Calibri"/>
              </a:rPr>
              <a:t>.</a:t>
            </a:r>
            <a:endParaRPr b="0" lang="it-IT" sz="3200" spc="-1" strike="noStrike">
              <a:latin typeface="Arial"/>
            </a:endParaRPr>
          </a:p>
          <a:p>
            <a:pPr>
              <a:lnSpc>
                <a:spcPct val="100000"/>
              </a:lnSpc>
            </a:pPr>
            <a:r>
              <a:rPr b="0" lang="it-IT" sz="3200" spc="-1" strike="noStrike">
                <a:solidFill>
                  <a:srgbClr val="000000"/>
                </a:solidFill>
                <a:latin typeface="Calibri"/>
              </a:rPr>
              <a:t>Si risolve spontaneamente ma in età adulta, se sottoposti a stress questi individui possono slatentizzare una Psoriasi vera e propria.</a:t>
            </a:r>
            <a:endParaRPr b="0" lang="it-IT" sz="3200" spc="-1" strike="noStrike">
              <a:latin typeface="Arial"/>
            </a:endParaRPr>
          </a:p>
        </p:txBody>
      </p:sp>
    </p:spTree>
  </p:cSld>
  <mc:AlternateContent>
    <mc:Choice Requires="p14">
      <p:transition spd="slow" p14:dur="2000"/>
    </mc:Choice>
    <mc:Fallback>
      <p:transition spd="slow"/>
    </mc:Fallback>
  </mc:AlternateContent>
</p:sld>
</file>

<file path=ppt/slides/slide14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670" name="Picture 2" descr=""/>
          <p:cNvPicPr/>
          <p:nvPr/>
        </p:nvPicPr>
        <p:blipFill>
          <a:blip r:embed="rId1"/>
          <a:stretch/>
        </p:blipFill>
        <p:spPr>
          <a:xfrm>
            <a:off x="0" y="12600"/>
            <a:ext cx="9143640" cy="6845040"/>
          </a:xfrm>
          <a:prstGeom prst="rect">
            <a:avLst/>
          </a:prstGeom>
          <a:ln w="12600">
            <a:noFill/>
          </a:ln>
        </p:spPr>
      </p:pic>
    </p:spTree>
  </p:cSld>
  <mc:AlternateContent>
    <mc:Choice Requires="p14">
      <p:transition spd="slow" p14:dur="2000"/>
    </mc:Choice>
    <mc:Fallback>
      <p:transition spd="slow"/>
    </mc:Fallback>
  </mc:AlternateContent>
</p:sld>
</file>

<file path=ppt/slides/slide14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671" name="Picture 2" descr=""/>
          <p:cNvPicPr/>
          <p:nvPr/>
        </p:nvPicPr>
        <p:blipFill>
          <a:blip r:embed="rId1"/>
          <a:stretch/>
        </p:blipFill>
        <p:spPr>
          <a:xfrm>
            <a:off x="0" y="0"/>
            <a:ext cx="9143640" cy="6857640"/>
          </a:xfrm>
          <a:prstGeom prst="rect">
            <a:avLst/>
          </a:prstGeom>
          <a:ln w="12600">
            <a:noFill/>
          </a:ln>
        </p:spPr>
      </p:pic>
    </p:spTree>
  </p:cSld>
  <mc:AlternateContent>
    <mc:Choice Requires="p14">
      <p:transition spd="slow" p14:dur="2000"/>
    </mc:Choice>
    <mc:Fallback>
      <p:transition spd="slow"/>
    </mc:Fallback>
  </mc:AlternateContent>
</p:sld>
</file>

<file path=ppt/slides/slide14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672" name="Picture 2" descr=""/>
          <p:cNvPicPr/>
          <p:nvPr/>
        </p:nvPicPr>
        <p:blipFill>
          <a:blip r:embed="rId1"/>
          <a:stretch/>
        </p:blipFill>
        <p:spPr>
          <a:xfrm>
            <a:off x="0" y="0"/>
            <a:ext cx="9143640" cy="6857640"/>
          </a:xfrm>
          <a:prstGeom prst="rect">
            <a:avLst/>
          </a:prstGeom>
          <a:ln w="12600">
            <a:noFill/>
          </a:ln>
        </p:spPr>
      </p:pic>
    </p:spTree>
  </p:cSld>
  <mc:AlternateContent>
    <mc:Choice Requires="p14">
      <p:transition spd="slow" p14:dur="2000"/>
    </mc:Choice>
    <mc:Fallback>
      <p:transition spd="slow"/>
    </mc:Fallback>
  </mc:AlternateContent>
</p:sld>
</file>

<file path=ppt/slides/slide14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673" name="Picture 2" descr=""/>
          <p:cNvPicPr/>
          <p:nvPr/>
        </p:nvPicPr>
        <p:blipFill>
          <a:blip r:embed="rId1"/>
          <a:stretch/>
        </p:blipFill>
        <p:spPr>
          <a:xfrm>
            <a:off x="0" y="0"/>
            <a:ext cx="9143640" cy="6857640"/>
          </a:xfrm>
          <a:prstGeom prst="rect">
            <a:avLst/>
          </a:prstGeom>
          <a:ln w="12600">
            <a:noFill/>
          </a:ln>
        </p:spPr>
      </p:pic>
    </p:spTree>
  </p:cSld>
  <mc:AlternateContent>
    <mc:Choice Requires="p14">
      <p:transition spd="slow" p14:dur="2000"/>
    </mc:Choice>
    <mc:Fallback>
      <p:transition spd="slow"/>
    </mc:Fallback>
  </mc:AlternateContent>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46" name="CustomShape 1"/>
          <p:cNvSpPr/>
          <p:nvPr/>
        </p:nvSpPr>
        <p:spPr>
          <a:xfrm>
            <a:off x="250920" y="148320"/>
            <a:ext cx="5760720" cy="1280880"/>
          </a:xfrm>
          <a:prstGeom prst="rect">
            <a:avLst/>
          </a:prstGeom>
          <a:noFill/>
          <a:ln w="12600">
            <a:noFill/>
          </a:ln>
        </p:spPr>
        <p:style>
          <a:lnRef idx="0"/>
          <a:fillRef idx="0"/>
          <a:effectRef idx="0"/>
          <a:fontRef idx="minor"/>
        </p:style>
        <p:txBody>
          <a:bodyPr lIns="0" rIns="0" tIns="0" bIns="0" anchor="ctr">
            <a:spAutoFit/>
          </a:bodyPr>
          <a:p>
            <a:pPr>
              <a:lnSpc>
                <a:spcPct val="100000"/>
              </a:lnSpc>
            </a:pPr>
            <a:r>
              <a:rPr b="0" lang="it-IT" sz="4200" spc="-1" strike="noStrike">
                <a:solidFill>
                  <a:srgbClr val="24383e"/>
                </a:solidFill>
                <a:latin typeface="Helvetica Neue Medium"/>
                <a:ea typeface="Helvetica Neue Medium"/>
              </a:rPr>
              <a:t>IL CAPELLO:</a:t>
            </a:r>
            <a:endParaRPr b="0" lang="it-IT" sz="4200" spc="-1" strike="noStrike">
              <a:latin typeface="Arial"/>
            </a:endParaRPr>
          </a:p>
          <a:p>
            <a:pPr>
              <a:lnSpc>
                <a:spcPct val="100000"/>
              </a:lnSpc>
            </a:pPr>
            <a:r>
              <a:rPr b="0" lang="it-IT" sz="4200" spc="-1" strike="noStrike">
                <a:solidFill>
                  <a:srgbClr val="24383e"/>
                </a:solidFill>
                <a:latin typeface="Helvetica Neue Medium"/>
                <a:ea typeface="Helvetica Neue Medium"/>
              </a:rPr>
              <a:t>Le fasi di vita</a:t>
            </a:r>
            <a:endParaRPr b="0" lang="it-IT" sz="4200" spc="-1" strike="noStrike">
              <a:latin typeface="Arial"/>
            </a:endParaRPr>
          </a:p>
        </p:txBody>
      </p:sp>
      <p:sp>
        <p:nvSpPr>
          <p:cNvPr id="347" name="CustomShape 2"/>
          <p:cNvSpPr/>
          <p:nvPr/>
        </p:nvSpPr>
        <p:spPr>
          <a:xfrm>
            <a:off x="324000" y="2492280"/>
            <a:ext cx="4176360" cy="2193480"/>
          </a:xfrm>
          <a:prstGeom prst="rect">
            <a:avLst/>
          </a:prstGeom>
          <a:noFill/>
          <a:ln w="9360">
            <a:noFill/>
          </a:ln>
        </p:spPr>
        <p:style>
          <a:lnRef idx="0"/>
          <a:fillRef idx="0"/>
          <a:effectRef idx="0"/>
          <a:fontRef idx="minor"/>
        </p:style>
        <p:txBody>
          <a:bodyPr lIns="90000" rIns="90000" tIns="45000" bIns="45000">
            <a:spAutoFit/>
          </a:bodyPr>
          <a:p>
            <a:pPr algn="just">
              <a:lnSpc>
                <a:spcPct val="100000"/>
              </a:lnSpc>
            </a:pPr>
            <a:r>
              <a:rPr b="0" lang="it-IT" sz="2400" spc="-1" strike="noStrike">
                <a:solidFill>
                  <a:srgbClr val="000000"/>
                </a:solidFill>
                <a:latin typeface="Calibri"/>
              </a:rPr>
              <a:t>Van Scott (NY-1922) nel 1957 ebbe l’idea geniale di elaborare la Formula Pilare per definire quello che era un capillizio in ottimo stato di salute. </a:t>
            </a:r>
            <a:endParaRPr b="0" lang="it-IT" sz="2400" spc="-1" strike="noStrike">
              <a:latin typeface="Arial"/>
            </a:endParaRPr>
          </a:p>
          <a:p>
            <a:pPr>
              <a:lnSpc>
                <a:spcPct val="100000"/>
              </a:lnSpc>
            </a:pPr>
            <a:endParaRPr b="0" lang="it-IT" sz="2400" spc="-1" strike="noStrike">
              <a:latin typeface="Arial"/>
            </a:endParaRPr>
          </a:p>
        </p:txBody>
      </p:sp>
      <p:pic>
        <p:nvPicPr>
          <p:cNvPr id="348" name="Immagine 15" descr=""/>
          <p:cNvPicPr/>
          <p:nvPr/>
        </p:nvPicPr>
        <p:blipFill>
          <a:blip r:embed="rId1"/>
          <a:stretch/>
        </p:blipFill>
        <p:spPr>
          <a:xfrm>
            <a:off x="5724360" y="1962000"/>
            <a:ext cx="2663640" cy="3714480"/>
          </a:xfrm>
          <a:prstGeom prst="rect">
            <a:avLst/>
          </a:prstGeom>
          <a:ln w="9360">
            <a:noFill/>
          </a:ln>
        </p:spPr>
      </p:pic>
    </p:spTree>
  </p:cSld>
  <mc:AlternateContent>
    <mc:Choice Requires="p14">
      <p:transition spd="slow" p14:dur="2000"/>
    </mc:Choice>
    <mc:Fallback>
      <p:transition spd="slow"/>
    </mc:Fallback>
  </mc:AlternateContent>
</p:sld>
</file>

<file path=ppt/slides/slide15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674" name="Picture 2" descr=""/>
          <p:cNvPicPr/>
          <p:nvPr/>
        </p:nvPicPr>
        <p:blipFill>
          <a:blip r:embed="rId1"/>
          <a:stretch/>
        </p:blipFill>
        <p:spPr>
          <a:xfrm>
            <a:off x="0" y="0"/>
            <a:ext cx="9143640" cy="6857640"/>
          </a:xfrm>
          <a:prstGeom prst="rect">
            <a:avLst/>
          </a:prstGeom>
          <a:ln w="12600">
            <a:noFill/>
          </a:ln>
        </p:spPr>
      </p:pic>
    </p:spTree>
  </p:cSld>
  <mc:AlternateContent>
    <mc:Choice Requires="p14">
      <p:transition spd="slow" p14:dur="2000"/>
    </mc:Choice>
    <mc:Fallback>
      <p:transition spd="slow"/>
    </mc:Fallback>
  </mc:AlternateContent>
</p:sld>
</file>

<file path=ppt/slides/slide15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e6e0ec"/>
        </a:solidFill>
      </p:bgPr>
    </p:bg>
    <p:spTree>
      <p:nvGrpSpPr>
        <p:cNvPr id="1" name=""/>
        <p:cNvGrpSpPr/>
        <p:nvPr/>
      </p:nvGrpSpPr>
      <p:grpSpPr>
        <a:xfrm>
          <a:off x="0" y="0"/>
          <a:ext cx="0" cy="0"/>
          <a:chOff x="0" y="0"/>
          <a:chExt cx="0" cy="0"/>
        </a:xfrm>
      </p:grpSpPr>
      <p:sp>
        <p:nvSpPr>
          <p:cNvPr id="675" name="CustomShape 1"/>
          <p:cNvSpPr/>
          <p:nvPr/>
        </p:nvSpPr>
        <p:spPr>
          <a:xfrm>
            <a:off x="323640" y="1364400"/>
            <a:ext cx="7891560" cy="252756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0" lang="it-IT" sz="3200" spc="-1" strike="noStrike">
                <a:solidFill>
                  <a:srgbClr val="000000"/>
                </a:solidFill>
                <a:latin typeface="Calibri"/>
              </a:rPr>
              <a:t>Il trattamento più opportuno consiste </a:t>
            </a:r>
            <a:r>
              <a:rPr b="1" lang="it-IT" sz="3200" spc="-1" strike="noStrike">
                <a:solidFill>
                  <a:srgbClr val="000000"/>
                </a:solidFill>
                <a:latin typeface="Calibri"/>
              </a:rPr>
              <a:t>nell’eliminare</a:t>
            </a:r>
            <a:r>
              <a:rPr b="0" lang="it-IT" sz="3200" spc="-1" strike="noStrike">
                <a:solidFill>
                  <a:srgbClr val="000000"/>
                </a:solidFill>
                <a:latin typeface="Calibri"/>
              </a:rPr>
              <a:t> lo </a:t>
            </a:r>
            <a:r>
              <a:rPr b="1" lang="it-IT" sz="3200" spc="-1" strike="noStrike">
                <a:solidFill>
                  <a:srgbClr val="000000"/>
                </a:solidFill>
                <a:latin typeface="Calibri"/>
              </a:rPr>
              <a:t>spessore</a:t>
            </a:r>
            <a:r>
              <a:rPr b="0" lang="it-IT" sz="3200" spc="-1" strike="noStrike">
                <a:solidFill>
                  <a:srgbClr val="000000"/>
                </a:solidFill>
                <a:latin typeface="Calibri"/>
              </a:rPr>
              <a:t>, anche se questo significa spesso </a:t>
            </a:r>
            <a:r>
              <a:rPr b="1" lang="it-IT" sz="3200" spc="-1" strike="noStrike">
                <a:solidFill>
                  <a:srgbClr val="000000"/>
                </a:solidFill>
                <a:latin typeface="Calibri"/>
              </a:rPr>
              <a:t>asportare</a:t>
            </a:r>
            <a:r>
              <a:rPr b="0" lang="it-IT" sz="3200" spc="-1" strike="noStrike">
                <a:solidFill>
                  <a:srgbClr val="000000"/>
                </a:solidFill>
                <a:latin typeface="Calibri"/>
              </a:rPr>
              <a:t> dei </a:t>
            </a:r>
            <a:r>
              <a:rPr b="1" lang="it-IT" sz="3200" spc="-1" strike="noStrike">
                <a:solidFill>
                  <a:srgbClr val="000000"/>
                </a:solidFill>
                <a:latin typeface="Calibri"/>
              </a:rPr>
              <a:t>capelli</a:t>
            </a:r>
            <a:r>
              <a:rPr b="0" lang="it-IT" sz="3200" spc="-1" strike="noStrike">
                <a:solidFill>
                  <a:srgbClr val="000000"/>
                </a:solidFill>
                <a:latin typeface="Calibri"/>
              </a:rPr>
              <a:t>: queste condizioni simili ad </a:t>
            </a:r>
            <a:r>
              <a:rPr b="1" lang="it-IT" sz="3200" spc="-1" strike="noStrike">
                <a:solidFill>
                  <a:srgbClr val="000000"/>
                </a:solidFill>
                <a:latin typeface="Calibri"/>
              </a:rPr>
              <a:t>hair</a:t>
            </a:r>
            <a:r>
              <a:rPr b="0" lang="it-IT" sz="3200" spc="-1" strike="noStrike">
                <a:solidFill>
                  <a:srgbClr val="000000"/>
                </a:solidFill>
                <a:latin typeface="Calibri"/>
              </a:rPr>
              <a:t> </a:t>
            </a:r>
            <a:r>
              <a:rPr b="1" lang="it-IT" sz="3200" spc="-1" strike="noStrike">
                <a:solidFill>
                  <a:srgbClr val="000000"/>
                </a:solidFill>
                <a:latin typeface="Calibri"/>
              </a:rPr>
              <a:t>casts</a:t>
            </a:r>
            <a:r>
              <a:rPr b="0" lang="it-IT" sz="3200" spc="-1" strike="noStrike">
                <a:solidFill>
                  <a:srgbClr val="000000"/>
                </a:solidFill>
                <a:latin typeface="Calibri"/>
              </a:rPr>
              <a:t> riuniscono </a:t>
            </a:r>
            <a:r>
              <a:rPr b="1" lang="it-IT" sz="3200" spc="-1" strike="noStrike">
                <a:solidFill>
                  <a:srgbClr val="000000"/>
                </a:solidFill>
                <a:latin typeface="Calibri"/>
              </a:rPr>
              <a:t>ciuffi</a:t>
            </a:r>
            <a:r>
              <a:rPr b="0" lang="it-IT" sz="3200" spc="-1" strike="noStrike">
                <a:solidFill>
                  <a:srgbClr val="000000"/>
                </a:solidFill>
                <a:latin typeface="Calibri"/>
              </a:rPr>
              <a:t> di </a:t>
            </a:r>
            <a:r>
              <a:rPr b="1" lang="it-IT" sz="3200" spc="-1" strike="noStrike">
                <a:solidFill>
                  <a:srgbClr val="000000"/>
                </a:solidFill>
                <a:latin typeface="Calibri"/>
              </a:rPr>
              <a:t>steli</a:t>
            </a:r>
            <a:r>
              <a:rPr b="0" lang="it-IT" sz="3200" spc="-1" strike="noStrike">
                <a:solidFill>
                  <a:srgbClr val="000000"/>
                </a:solidFill>
                <a:latin typeface="Calibri"/>
              </a:rPr>
              <a:t> con </a:t>
            </a:r>
            <a:r>
              <a:rPr b="1" lang="it-IT" sz="3200" spc="-1" strike="noStrike">
                <a:solidFill>
                  <a:srgbClr val="000000"/>
                </a:solidFill>
                <a:latin typeface="Calibri"/>
              </a:rPr>
              <a:t>radici deboli. </a:t>
            </a:r>
            <a:endParaRPr b="0" lang="it-IT" sz="3200" spc="-1" strike="noStrike">
              <a:latin typeface="Arial"/>
            </a:endParaRPr>
          </a:p>
        </p:txBody>
      </p:sp>
    </p:spTree>
  </p:cSld>
  <mc:AlternateContent>
    <mc:Choice Requires="p14">
      <p:transition spd="slow" p14:dur="2000"/>
    </mc:Choice>
    <mc:Fallback>
      <p:transition spd="slow"/>
    </mc:Fallback>
  </mc:AlternateContent>
</p:sld>
</file>

<file path=ppt/slides/slide15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e6e0ec"/>
        </a:solidFill>
      </p:bgPr>
    </p:bg>
    <p:spTree>
      <p:nvGrpSpPr>
        <p:cNvPr id="1" name=""/>
        <p:cNvGrpSpPr/>
        <p:nvPr/>
      </p:nvGrpSpPr>
      <p:grpSpPr>
        <a:xfrm>
          <a:off x="0" y="0"/>
          <a:ext cx="0" cy="0"/>
          <a:chOff x="0" y="0"/>
          <a:chExt cx="0" cy="0"/>
        </a:xfrm>
      </p:grpSpPr>
      <p:sp>
        <p:nvSpPr>
          <p:cNvPr id="676" name="CustomShape 1"/>
          <p:cNvSpPr/>
          <p:nvPr/>
        </p:nvSpPr>
        <p:spPr>
          <a:xfrm>
            <a:off x="539640" y="1556640"/>
            <a:ext cx="7175520" cy="301500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0" lang="it-IT" sz="3200" spc="-1" strike="noStrike">
                <a:solidFill>
                  <a:srgbClr val="000000"/>
                </a:solidFill>
                <a:latin typeface="Calibri"/>
              </a:rPr>
              <a:t>Dopo qualche mese questi capelli </a:t>
            </a:r>
            <a:r>
              <a:rPr b="1" lang="it-IT" sz="3200" spc="-1" strike="noStrike">
                <a:solidFill>
                  <a:srgbClr val="000000"/>
                </a:solidFill>
                <a:latin typeface="Calibri"/>
              </a:rPr>
              <a:t>ricresceranno</a:t>
            </a:r>
            <a:r>
              <a:rPr b="0" lang="it-IT" sz="3200" spc="-1" strike="noStrike">
                <a:solidFill>
                  <a:srgbClr val="000000"/>
                </a:solidFill>
                <a:latin typeface="Calibri"/>
              </a:rPr>
              <a:t> </a:t>
            </a:r>
            <a:r>
              <a:rPr b="1" lang="it-IT" sz="3200" spc="-1" strike="noStrike">
                <a:solidFill>
                  <a:srgbClr val="000000"/>
                </a:solidFill>
                <a:latin typeface="Calibri"/>
              </a:rPr>
              <a:t>spontaneamente</a:t>
            </a:r>
            <a:r>
              <a:rPr b="0" lang="it-IT" sz="3200" spc="-1" strike="noStrike">
                <a:solidFill>
                  <a:srgbClr val="000000"/>
                </a:solidFill>
                <a:latin typeface="Calibri"/>
              </a:rPr>
              <a:t>.</a:t>
            </a:r>
            <a:endParaRPr b="0" lang="it-IT" sz="3200" spc="-1" strike="noStrike">
              <a:latin typeface="Arial"/>
            </a:endParaRPr>
          </a:p>
          <a:p>
            <a:pPr algn="ctr">
              <a:lnSpc>
                <a:spcPct val="100000"/>
              </a:lnSpc>
            </a:pPr>
            <a:r>
              <a:rPr b="0" lang="it-IT" sz="3200" spc="-1" strike="noStrike">
                <a:solidFill>
                  <a:srgbClr val="000000"/>
                </a:solidFill>
                <a:latin typeface="Calibri"/>
              </a:rPr>
              <a:t>Di fondamentale importanza sarà </a:t>
            </a:r>
            <a:r>
              <a:rPr b="1" lang="it-IT" sz="3200" spc="-1" strike="noStrike">
                <a:solidFill>
                  <a:srgbClr val="000000"/>
                </a:solidFill>
                <a:latin typeface="Calibri"/>
              </a:rPr>
              <a:t>ripristinare</a:t>
            </a:r>
            <a:r>
              <a:rPr b="0" lang="it-IT" sz="3200" spc="-1" strike="noStrike">
                <a:solidFill>
                  <a:srgbClr val="000000"/>
                </a:solidFill>
                <a:latin typeface="Calibri"/>
              </a:rPr>
              <a:t> il corretto stato di </a:t>
            </a:r>
            <a:r>
              <a:rPr b="1" lang="it-IT" sz="3200" spc="-1" strike="noStrike">
                <a:solidFill>
                  <a:srgbClr val="000000"/>
                </a:solidFill>
                <a:latin typeface="Calibri"/>
              </a:rPr>
              <a:t>idratazione</a:t>
            </a:r>
            <a:r>
              <a:rPr b="0" lang="it-IT" sz="3200" spc="-1" strike="noStrike">
                <a:solidFill>
                  <a:srgbClr val="000000"/>
                </a:solidFill>
                <a:latin typeface="Calibri"/>
              </a:rPr>
              <a:t> </a:t>
            </a:r>
            <a:r>
              <a:rPr b="1" lang="it-IT" sz="3200" spc="-1" strike="noStrike">
                <a:solidFill>
                  <a:srgbClr val="000000"/>
                </a:solidFill>
                <a:latin typeface="Calibri"/>
              </a:rPr>
              <a:t>cutanea</a:t>
            </a:r>
            <a:r>
              <a:rPr b="0" lang="it-IT" sz="3200" spc="-1" strike="noStrike">
                <a:solidFill>
                  <a:srgbClr val="000000"/>
                </a:solidFill>
                <a:latin typeface="Calibri"/>
              </a:rPr>
              <a:t> (NMF) e impedire che si ripresenti il disagio.</a:t>
            </a:r>
            <a:endParaRPr b="0" lang="it-IT" sz="3200" spc="-1" strike="noStrike">
              <a:latin typeface="Arial"/>
            </a:endParaRPr>
          </a:p>
        </p:txBody>
      </p:sp>
    </p:spTree>
  </p:cSld>
  <p:transition spd="slow">
    <p:dissolve/>
  </p:transition>
</p:sld>
</file>

<file path=ppt/slides/slide15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77" name="CustomShape 1"/>
          <p:cNvSpPr/>
          <p:nvPr/>
        </p:nvSpPr>
        <p:spPr>
          <a:xfrm>
            <a:off x="107640" y="429120"/>
            <a:ext cx="676800" cy="6239880"/>
          </a:xfrm>
          <a:prstGeom prst="rect">
            <a:avLst/>
          </a:prstGeom>
          <a:noFill/>
          <a:ln>
            <a:solidFill>
              <a:schemeClr val="accent1">
                <a:shade val="50000"/>
              </a:schemeClr>
            </a:solidFill>
          </a:ln>
        </p:spPr>
        <p:style>
          <a:lnRef idx="0"/>
          <a:fillRef idx="0"/>
          <a:effectRef idx="0"/>
          <a:fontRef idx="minor"/>
        </p:style>
        <p:txBody>
          <a:bodyPr lIns="90000" rIns="90000" tIns="45000" bIns="45000" vert="vert270" rot="16200000">
            <a:noAutofit/>
          </a:bodyPr>
          <a:p>
            <a:pPr algn="ctr">
              <a:lnSpc>
                <a:spcPct val="100000"/>
              </a:lnSpc>
            </a:pPr>
            <a:r>
              <a:rPr b="1" lang="it-IT" sz="3200" spc="-1" strike="noStrike">
                <a:solidFill>
                  <a:srgbClr val="808080"/>
                </a:solidFill>
                <a:latin typeface="Arial"/>
              </a:rPr>
              <a:t>MAPPA PRODOTTI</a:t>
            </a:r>
            <a:endParaRPr b="0" lang="it-IT" sz="3200" spc="-1" strike="noStrike">
              <a:latin typeface="Arial"/>
            </a:endParaRPr>
          </a:p>
        </p:txBody>
      </p:sp>
      <p:sp>
        <p:nvSpPr>
          <p:cNvPr id="678" name="CustomShape 2"/>
          <p:cNvSpPr/>
          <p:nvPr/>
        </p:nvSpPr>
        <p:spPr>
          <a:xfrm>
            <a:off x="1214280" y="1214280"/>
            <a:ext cx="7429320" cy="3785760"/>
          </a:xfrm>
          <a:prstGeom prst="rect">
            <a:avLst/>
          </a:prstGeom>
          <a:noFill/>
          <a:ln w="9360">
            <a:noFill/>
          </a:ln>
        </p:spPr>
        <p:style>
          <a:lnRef idx="0"/>
          <a:fillRef idx="0"/>
          <a:effectRef idx="0"/>
          <a:fontRef idx="minor"/>
        </p:style>
        <p:txBody>
          <a:bodyPr lIns="90000" rIns="90000" tIns="45000" bIns="45000">
            <a:noAutofit/>
          </a:bodyPr>
          <a:p>
            <a:pPr>
              <a:lnSpc>
                <a:spcPct val="150000"/>
              </a:lnSpc>
            </a:pPr>
            <a:r>
              <a:rPr b="1" lang="it-IT" sz="2000" spc="-1" strike="noStrike">
                <a:solidFill>
                  <a:srgbClr val="ff0000"/>
                </a:solidFill>
                <a:latin typeface="Constantia"/>
              </a:rPr>
              <a:t>INSERIRE IMMAGINE DEI PRODOTTI per  DERMATOSI PSORIASI: </a:t>
            </a:r>
            <a:endParaRPr b="0" lang="it-IT" sz="2000" spc="-1" strike="noStrike">
              <a:latin typeface="Arial"/>
            </a:endParaRPr>
          </a:p>
          <a:p>
            <a:pPr indent="-216000">
              <a:lnSpc>
                <a:spcPct val="150000"/>
              </a:lnSpc>
              <a:buClr>
                <a:srgbClr val="ff0000"/>
              </a:buClr>
              <a:buFont typeface="Wingdings" charset="2"/>
              <a:buChar char=""/>
            </a:pPr>
            <a:r>
              <a:rPr b="1" lang="it-IT" sz="2000" spc="-1" strike="noStrike">
                <a:solidFill>
                  <a:srgbClr val="ff0000"/>
                </a:solidFill>
                <a:latin typeface="Constantia"/>
              </a:rPr>
              <a:t> </a:t>
            </a:r>
            <a:r>
              <a:rPr b="1" lang="it-IT" sz="2000" spc="-1" strike="noStrike">
                <a:solidFill>
                  <a:srgbClr val="ff0000"/>
                </a:solidFill>
                <a:latin typeface="Constantia"/>
              </a:rPr>
              <a:t>HYDRA PLUS SCRUB o NORMAPLUS CREMA PRESH + OLI ESSENZIALI NORMAPLUS o CREMA PRESH NORMAPLUS</a:t>
            </a:r>
            <a:endParaRPr b="0" lang="it-IT" sz="2000" spc="-1" strike="noStrike">
              <a:latin typeface="Arial"/>
            </a:endParaRPr>
          </a:p>
          <a:p>
            <a:pPr indent="-216000">
              <a:lnSpc>
                <a:spcPct val="150000"/>
              </a:lnSpc>
              <a:buClr>
                <a:srgbClr val="ff0000"/>
              </a:buClr>
              <a:buFont typeface="Wingdings" charset="2"/>
              <a:buChar char=""/>
            </a:pPr>
            <a:r>
              <a:rPr b="1" lang="it-IT" sz="2000" spc="-1" strike="noStrike">
                <a:solidFill>
                  <a:srgbClr val="ff0000"/>
                </a:solidFill>
                <a:latin typeface="Constantia"/>
              </a:rPr>
              <a:t>SH NORMAHYDRA- NORMAPLUS – HYDRAPLUS</a:t>
            </a:r>
            <a:endParaRPr b="0" lang="it-IT" sz="2000" spc="-1" strike="noStrike">
              <a:latin typeface="Arial"/>
            </a:endParaRPr>
          </a:p>
          <a:p>
            <a:pPr indent="-216000">
              <a:lnSpc>
                <a:spcPct val="150000"/>
              </a:lnSpc>
              <a:buClr>
                <a:srgbClr val="ff0000"/>
              </a:buClr>
              <a:buFont typeface="Wingdings" charset="2"/>
              <a:buChar char=""/>
            </a:pPr>
            <a:r>
              <a:rPr b="1" lang="it-IT" sz="2000" spc="-1" strike="noStrike">
                <a:solidFill>
                  <a:srgbClr val="ff0000"/>
                </a:solidFill>
                <a:latin typeface="Constantia"/>
              </a:rPr>
              <a:t>HYDRAFRESH SPRAY</a:t>
            </a:r>
            <a:endParaRPr b="0" lang="it-IT" sz="2000" spc="-1" strike="noStrike">
              <a:latin typeface="Arial"/>
            </a:endParaRPr>
          </a:p>
          <a:p>
            <a:pPr indent="-216000">
              <a:lnSpc>
                <a:spcPct val="150000"/>
              </a:lnSpc>
              <a:buClr>
                <a:srgbClr val="ff0000"/>
              </a:buClr>
              <a:buFont typeface="Wingdings" charset="2"/>
              <a:buChar char=""/>
            </a:pPr>
            <a:r>
              <a:rPr b="1" lang="it-IT" sz="2000" spc="-1" strike="noStrike">
                <a:solidFill>
                  <a:srgbClr val="ff0000"/>
                </a:solidFill>
                <a:latin typeface="Constantia"/>
              </a:rPr>
              <a:t>LOZIONE NORMAPLUS FASE2</a:t>
            </a:r>
            <a:endParaRPr b="0" lang="it-IT" sz="2000" spc="-1" strike="noStrike">
              <a:latin typeface="Arial"/>
            </a:endParaRPr>
          </a:p>
          <a:p>
            <a:pPr>
              <a:lnSpc>
                <a:spcPct val="100000"/>
              </a:lnSpc>
            </a:pPr>
            <a:endParaRPr b="0" lang="it-IT" sz="2000" spc="-1" strike="noStrike">
              <a:latin typeface="Arial"/>
            </a:endParaRPr>
          </a:p>
        </p:txBody>
      </p:sp>
    </p:spTree>
  </p:cSld>
  <mc:AlternateContent>
    <mc:Choice Requires="p14">
      <p:transition spd="slow" p14:dur="2000"/>
    </mc:Choice>
    <mc:Fallback>
      <p:transition spd="slow"/>
    </mc:Fallback>
  </mc:AlternateContent>
</p:sld>
</file>

<file path=ppt/slides/slide15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79" name="TextShape 1"/>
          <p:cNvSpPr txBox="1"/>
          <p:nvPr/>
        </p:nvSpPr>
        <p:spPr>
          <a:xfrm>
            <a:off x="920880" y="109440"/>
            <a:ext cx="7437240" cy="1318680"/>
          </a:xfrm>
          <a:prstGeom prst="rect">
            <a:avLst/>
          </a:prstGeom>
          <a:noFill/>
          <a:ln>
            <a:noFill/>
          </a:ln>
        </p:spPr>
        <p:txBody>
          <a:bodyPr>
            <a:normAutofit fontScale="45000"/>
          </a:bodyPr>
          <a:p>
            <a:pPr algn="ctr">
              <a:lnSpc>
                <a:spcPct val="100000"/>
              </a:lnSpc>
            </a:pPr>
            <a:r>
              <a:rPr b="0" lang="it-IT" sz="3600" spc="-1" strike="noStrike">
                <a:solidFill>
                  <a:srgbClr val="000000"/>
                </a:solidFill>
                <a:latin typeface="Helvetica Neue Medium"/>
                <a:ea typeface="Helvetica Neue Medium"/>
              </a:rPr>
              <a:t>7- CUTE ARROSSATA </a:t>
            </a:r>
            <a:br/>
            <a:r>
              <a:rPr b="0" lang="it-IT" sz="3600" spc="-1" strike="noStrike">
                <a:solidFill>
                  <a:srgbClr val="000000"/>
                </a:solidFill>
                <a:latin typeface="Helvetica Neue Medium"/>
                <a:ea typeface="Helvetica Neue Medium"/>
              </a:rPr>
              <a:t>(RED BURNED SKIN DISEASE) e CUTE SFRUTTATA</a:t>
            </a:r>
            <a:br/>
            <a:r>
              <a:rPr b="0" lang="it-IT" sz="3600" spc="-1" strike="noStrike">
                <a:solidFill>
                  <a:srgbClr val="000000"/>
                </a:solidFill>
                <a:latin typeface="Helvetica Neue Medium"/>
                <a:ea typeface="Helvetica Neue Medium"/>
              </a:rPr>
              <a:t> </a:t>
            </a:r>
            <a:endParaRPr b="0" lang="it-IT" sz="3600" spc="-1" strike="noStrike">
              <a:solidFill>
                <a:srgbClr val="000000"/>
              </a:solidFill>
              <a:latin typeface="Calibri"/>
            </a:endParaRPr>
          </a:p>
        </p:txBody>
      </p:sp>
      <p:sp>
        <p:nvSpPr>
          <p:cNvPr id="680" name="CustomShape 2"/>
          <p:cNvSpPr/>
          <p:nvPr/>
        </p:nvSpPr>
        <p:spPr>
          <a:xfrm>
            <a:off x="395280" y="1692360"/>
            <a:ext cx="8275320" cy="2808000"/>
          </a:xfrm>
          <a:prstGeom prst="rect">
            <a:avLst/>
          </a:prstGeom>
          <a:noFill/>
          <a:ln w="12600">
            <a:noFill/>
          </a:ln>
        </p:spPr>
        <p:style>
          <a:lnRef idx="0"/>
          <a:fillRef idx="0"/>
          <a:effectRef idx="0"/>
          <a:fontRef idx="minor"/>
        </p:style>
        <p:txBody>
          <a:bodyPr lIns="32040" rIns="32040" tIns="32040" bIns="32040">
            <a:noAutofit/>
          </a:bodyPr>
          <a:p>
            <a:pPr marL="401760" indent="-401400">
              <a:lnSpc>
                <a:spcPct val="100000"/>
              </a:lnSpc>
              <a:buClr>
                <a:srgbClr val="24383e"/>
              </a:buClr>
              <a:buFont typeface="Symbol" charset="2"/>
              <a:buChar char=""/>
            </a:pPr>
            <a:r>
              <a:rPr b="0" lang="it-IT" sz="2800" spc="-1" strike="noStrike">
                <a:solidFill>
                  <a:srgbClr val="24383e"/>
                </a:solidFill>
                <a:latin typeface="Calibri"/>
                <a:ea typeface="Helvetica Neue Medium"/>
              </a:rPr>
              <a:t>Sulla cute sono evidenti capillari superficiali. Talora si presenta prurito o bruciore.</a:t>
            </a:r>
            <a:endParaRPr b="0" lang="it-IT" sz="2800" spc="-1" strike="noStrike">
              <a:latin typeface="Arial"/>
            </a:endParaRPr>
          </a:p>
          <a:p>
            <a:pPr marL="401760" indent="-401400">
              <a:lnSpc>
                <a:spcPct val="100000"/>
              </a:lnSpc>
              <a:buClr>
                <a:srgbClr val="24383e"/>
              </a:buClr>
              <a:buFont typeface="Symbol" charset="2"/>
              <a:buChar char=""/>
            </a:pPr>
            <a:r>
              <a:rPr b="0" lang="it-IT" sz="2800" spc="-1" strike="noStrike">
                <a:solidFill>
                  <a:srgbClr val="24383e"/>
                </a:solidFill>
                <a:latin typeface="Calibri"/>
                <a:ea typeface="Helvetica Neue Medium"/>
              </a:rPr>
              <a:t>I follicoli sono infossati e l’area circostante è indolenzita.  Qualche volta il Cliente lamenta dolore.</a:t>
            </a:r>
            <a:endParaRPr b="0" lang="it-IT" sz="2800" spc="-1" strike="noStrike">
              <a:latin typeface="Arial"/>
            </a:endParaRPr>
          </a:p>
          <a:p>
            <a:pPr marL="401760" indent="-401400">
              <a:lnSpc>
                <a:spcPct val="100000"/>
              </a:lnSpc>
              <a:buClr>
                <a:srgbClr val="24383e"/>
              </a:buClr>
              <a:buFont typeface="Symbol" charset="2"/>
              <a:buChar char=""/>
            </a:pPr>
            <a:r>
              <a:rPr b="0" lang="it-IT" sz="2800" spc="-1" strike="noStrike">
                <a:solidFill>
                  <a:srgbClr val="24383e"/>
                </a:solidFill>
                <a:latin typeface="Calibri"/>
                <a:ea typeface="Helvetica Neue Medium"/>
              </a:rPr>
              <a:t>Questo stato di sofferenza può portare ad una caduta anomala dei capelli con diradamento diffuso.</a:t>
            </a:r>
            <a:endParaRPr b="0" lang="it-IT" sz="2800" spc="-1" strike="noStrike">
              <a:latin typeface="Arial"/>
            </a:endParaRPr>
          </a:p>
        </p:txBody>
      </p:sp>
      <p:pic>
        <p:nvPicPr>
          <p:cNvPr id="681" name="Picture 4" descr=""/>
          <p:cNvPicPr/>
          <p:nvPr/>
        </p:nvPicPr>
        <p:blipFill>
          <a:blip r:embed="rId1"/>
          <a:stretch/>
        </p:blipFill>
        <p:spPr>
          <a:xfrm>
            <a:off x="1217520" y="4437000"/>
            <a:ext cx="6602040" cy="2420640"/>
          </a:xfrm>
          <a:prstGeom prst="rect">
            <a:avLst/>
          </a:prstGeom>
          <a:ln w="12600">
            <a:noFill/>
          </a:ln>
        </p:spPr>
      </p:pic>
    </p:spTree>
  </p:cSld>
  <mc:AlternateContent>
    <mc:Choice Requires="p14">
      <p:transition spd="slow" p14:dur="2000"/>
    </mc:Choice>
    <mc:Fallback>
      <p:transition spd="slow"/>
    </mc:Fallback>
  </mc:AlternateContent>
</p:sld>
</file>

<file path=ppt/slides/slide15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682" name="Segnaposto contenuto 5" descr=""/>
          <p:cNvPicPr/>
          <p:nvPr/>
        </p:nvPicPr>
        <p:blipFill>
          <a:blip r:embed="rId1"/>
          <a:stretch/>
        </p:blipFill>
        <p:spPr>
          <a:xfrm>
            <a:off x="142920" y="2322000"/>
            <a:ext cx="4356000" cy="3773520"/>
          </a:xfrm>
          <a:prstGeom prst="rect">
            <a:avLst/>
          </a:prstGeom>
          <a:ln>
            <a:noFill/>
          </a:ln>
        </p:spPr>
      </p:pic>
      <p:pic>
        <p:nvPicPr>
          <p:cNvPr id="683" name="Segnaposto contenuto 6" descr=""/>
          <p:cNvPicPr/>
          <p:nvPr/>
        </p:nvPicPr>
        <p:blipFill>
          <a:blip r:embed="rId2"/>
          <a:stretch/>
        </p:blipFill>
        <p:spPr>
          <a:xfrm>
            <a:off x="5108400" y="1494360"/>
            <a:ext cx="3392280" cy="4887000"/>
          </a:xfrm>
          <a:prstGeom prst="rect">
            <a:avLst/>
          </a:prstGeom>
          <a:ln>
            <a:noFill/>
          </a:ln>
        </p:spPr>
      </p:pic>
    </p:spTree>
  </p:cSld>
  <mc:AlternateContent>
    <mc:Choice Requires="p14">
      <p:transition spd="slow" p14:dur="2000"/>
    </mc:Choice>
    <mc:Fallback>
      <p:transition spd="slow"/>
    </mc:Fallback>
  </mc:AlternateContent>
</p:sld>
</file>

<file path=ppt/slides/slide15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84" name="CustomShape 1"/>
          <p:cNvSpPr/>
          <p:nvPr/>
        </p:nvSpPr>
        <p:spPr>
          <a:xfrm>
            <a:off x="107640" y="429120"/>
            <a:ext cx="676800" cy="6239880"/>
          </a:xfrm>
          <a:prstGeom prst="rect">
            <a:avLst/>
          </a:prstGeom>
          <a:noFill/>
          <a:ln>
            <a:solidFill>
              <a:schemeClr val="accent1">
                <a:shade val="50000"/>
              </a:schemeClr>
            </a:solidFill>
          </a:ln>
        </p:spPr>
        <p:style>
          <a:lnRef idx="0"/>
          <a:fillRef idx="0"/>
          <a:effectRef idx="0"/>
          <a:fontRef idx="minor"/>
        </p:style>
        <p:txBody>
          <a:bodyPr lIns="90000" rIns="90000" tIns="45000" bIns="45000" vert="vert270" rot="16200000">
            <a:noAutofit/>
          </a:bodyPr>
          <a:p>
            <a:pPr algn="ctr">
              <a:lnSpc>
                <a:spcPct val="100000"/>
              </a:lnSpc>
            </a:pPr>
            <a:r>
              <a:rPr b="1" lang="it-IT" sz="3200" spc="-1" strike="noStrike">
                <a:solidFill>
                  <a:srgbClr val="808080"/>
                </a:solidFill>
                <a:latin typeface="Arial"/>
              </a:rPr>
              <a:t>MAPPA PRODOTTI</a:t>
            </a:r>
            <a:endParaRPr b="0" lang="it-IT" sz="3200" spc="-1" strike="noStrike">
              <a:latin typeface="Arial"/>
            </a:endParaRPr>
          </a:p>
        </p:txBody>
      </p:sp>
      <p:sp>
        <p:nvSpPr>
          <p:cNvPr id="685" name="CustomShape 2"/>
          <p:cNvSpPr/>
          <p:nvPr/>
        </p:nvSpPr>
        <p:spPr>
          <a:xfrm>
            <a:off x="1214280" y="1214280"/>
            <a:ext cx="7429320" cy="3785760"/>
          </a:xfrm>
          <a:prstGeom prst="rect">
            <a:avLst/>
          </a:prstGeom>
          <a:noFill/>
          <a:ln w="9360">
            <a:noFill/>
          </a:ln>
        </p:spPr>
        <p:style>
          <a:lnRef idx="0"/>
          <a:fillRef idx="0"/>
          <a:effectRef idx="0"/>
          <a:fontRef idx="minor"/>
        </p:style>
        <p:txBody>
          <a:bodyPr lIns="90000" rIns="90000" tIns="45000" bIns="45000">
            <a:noAutofit/>
          </a:bodyPr>
          <a:p>
            <a:pPr>
              <a:lnSpc>
                <a:spcPct val="150000"/>
              </a:lnSpc>
            </a:pPr>
            <a:r>
              <a:rPr b="1" lang="it-IT" sz="2000" spc="-1" strike="noStrike">
                <a:solidFill>
                  <a:srgbClr val="ff0000"/>
                </a:solidFill>
                <a:latin typeface="Constantia"/>
              </a:rPr>
              <a:t>INSERIRE IMMAGINE DEI PRODOTTI per  TRICODINIA: </a:t>
            </a:r>
            <a:endParaRPr b="0" lang="it-IT" sz="2000" spc="-1" strike="noStrike">
              <a:latin typeface="Arial"/>
            </a:endParaRPr>
          </a:p>
          <a:p>
            <a:pPr indent="-216000">
              <a:lnSpc>
                <a:spcPct val="150000"/>
              </a:lnSpc>
              <a:buClr>
                <a:srgbClr val="ff0000"/>
              </a:buClr>
              <a:buFont typeface="Wingdings" charset="2"/>
              <a:buChar char=""/>
            </a:pPr>
            <a:r>
              <a:rPr b="1" lang="it-IT" sz="2000" spc="-1" strike="noStrike">
                <a:solidFill>
                  <a:srgbClr val="ff0000"/>
                </a:solidFill>
                <a:latin typeface="Constantia"/>
              </a:rPr>
              <a:t> </a:t>
            </a:r>
            <a:r>
              <a:rPr b="1" lang="it-IT" sz="2000" spc="-1" strike="noStrike">
                <a:solidFill>
                  <a:srgbClr val="ff0000"/>
                </a:solidFill>
                <a:latin typeface="Constantia"/>
              </a:rPr>
              <a:t>HYDRA PLUS  ARGILLA/ZINCO</a:t>
            </a:r>
            <a:endParaRPr b="0" lang="it-IT" sz="2000" spc="-1" strike="noStrike">
              <a:latin typeface="Arial"/>
            </a:endParaRPr>
          </a:p>
          <a:p>
            <a:pPr indent="-216000">
              <a:lnSpc>
                <a:spcPct val="150000"/>
              </a:lnSpc>
              <a:buClr>
                <a:srgbClr val="ff0000"/>
              </a:buClr>
              <a:buFont typeface="Wingdings" charset="2"/>
              <a:buChar char=""/>
            </a:pPr>
            <a:r>
              <a:rPr b="1" lang="it-IT" sz="2000" spc="-1" strike="noStrike">
                <a:solidFill>
                  <a:srgbClr val="ff0000"/>
                </a:solidFill>
                <a:latin typeface="Constantia"/>
              </a:rPr>
              <a:t>SH NORMAHYDRA PLUS- HYDRAPLUS</a:t>
            </a:r>
            <a:endParaRPr b="0" lang="it-IT" sz="2000" spc="-1" strike="noStrike">
              <a:latin typeface="Arial"/>
            </a:endParaRPr>
          </a:p>
          <a:p>
            <a:pPr indent="-216000">
              <a:lnSpc>
                <a:spcPct val="150000"/>
              </a:lnSpc>
              <a:buClr>
                <a:srgbClr val="ff0000"/>
              </a:buClr>
              <a:buFont typeface="Wingdings" charset="2"/>
              <a:buChar char=""/>
            </a:pPr>
            <a:r>
              <a:rPr b="1" lang="it-IT" sz="2000" spc="-1" strike="noStrike">
                <a:solidFill>
                  <a:srgbClr val="ff0000"/>
                </a:solidFill>
                <a:latin typeface="Constantia"/>
              </a:rPr>
              <a:t>HYDRAPLUS IDRATANTE</a:t>
            </a:r>
            <a:endParaRPr b="0" lang="it-IT" sz="2000" spc="-1" strike="noStrike">
              <a:latin typeface="Arial"/>
            </a:endParaRPr>
          </a:p>
          <a:p>
            <a:pPr indent="-216000">
              <a:lnSpc>
                <a:spcPct val="150000"/>
              </a:lnSpc>
              <a:buClr>
                <a:srgbClr val="ff0000"/>
              </a:buClr>
              <a:buFont typeface="Wingdings" charset="2"/>
              <a:buChar char=""/>
            </a:pPr>
            <a:r>
              <a:rPr b="1" lang="it-IT" sz="2000" spc="-1" strike="noStrike">
                <a:solidFill>
                  <a:srgbClr val="ff0000"/>
                </a:solidFill>
                <a:latin typeface="Constantia"/>
              </a:rPr>
              <a:t>HYDRAFRESH SPRAY</a:t>
            </a:r>
            <a:endParaRPr b="0" lang="it-IT" sz="2000" spc="-1" strike="noStrike">
              <a:latin typeface="Arial"/>
            </a:endParaRPr>
          </a:p>
          <a:p>
            <a:pPr>
              <a:lnSpc>
                <a:spcPct val="100000"/>
              </a:lnSpc>
            </a:pPr>
            <a:endParaRPr b="0" lang="it-IT" sz="2000" spc="-1" strike="noStrike">
              <a:latin typeface="Arial"/>
            </a:endParaRPr>
          </a:p>
        </p:txBody>
      </p:sp>
    </p:spTree>
  </p:cSld>
  <mc:AlternateContent>
    <mc:Choice Requires="p14">
      <p:transition spd="slow" p14:dur="2000"/>
    </mc:Choice>
    <mc:Fallback>
      <p:transition spd="slow"/>
    </mc:Fallback>
  </mc:AlternateContent>
</p:sld>
</file>

<file path=ppt/slides/slide15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alphaModFix amt="70000"/>
          </a:blip>
          <a:stretch>
            <a:fillRect/>
          </a:stretch>
        </a:blipFill>
      </p:bgPr>
    </p:bg>
    <p:spTree>
      <p:nvGrpSpPr>
        <p:cNvPr id="1" name=""/>
        <p:cNvGrpSpPr/>
        <p:nvPr/>
      </p:nvGrpSpPr>
      <p:grpSpPr>
        <a:xfrm>
          <a:off x="0" y="0"/>
          <a:ext cx="0" cy="0"/>
          <a:chOff x="0" y="0"/>
          <a:chExt cx="0" cy="0"/>
        </a:xfrm>
      </p:grpSpPr>
      <p:sp>
        <p:nvSpPr>
          <p:cNvPr id="686" name="CustomShape 1"/>
          <p:cNvSpPr/>
          <p:nvPr/>
        </p:nvSpPr>
        <p:spPr>
          <a:xfrm>
            <a:off x="2141280" y="5209200"/>
            <a:ext cx="4538880" cy="1094400"/>
          </a:xfrm>
          <a:prstGeom prst="rect">
            <a:avLst/>
          </a:prstGeom>
          <a:noFill/>
          <a:ln w="12600">
            <a:noFill/>
          </a:ln>
        </p:spPr>
        <p:style>
          <a:lnRef idx="0"/>
          <a:fillRef idx="0"/>
          <a:effectRef idx="0"/>
          <a:fontRef idx="minor"/>
        </p:style>
        <p:txBody>
          <a:bodyPr wrap="none" lIns="90360" rIns="90360" tIns="44280" bIns="44280">
            <a:spAutoFit/>
          </a:bodyPr>
          <a:p>
            <a:pPr>
              <a:lnSpc>
                <a:spcPct val="100000"/>
              </a:lnSpc>
            </a:pPr>
            <a:r>
              <a:rPr b="0" lang="it-IT" sz="6600" spc="-1" strike="noStrike">
                <a:solidFill>
                  <a:srgbClr val="000000"/>
                </a:solidFill>
                <a:latin typeface="Calibri"/>
              </a:rPr>
              <a:t>La Pediculosi</a:t>
            </a:r>
            <a:endParaRPr b="0" lang="it-IT" sz="6600" spc="-1" strike="noStrike">
              <a:latin typeface="Arial"/>
            </a:endParaRPr>
          </a:p>
        </p:txBody>
      </p:sp>
    </p:spTree>
  </p:cSld>
  <p:transition spd="slow">
    <p:dissolve/>
  </p:transition>
</p:sld>
</file>

<file path=ppt/slides/slide15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alphaModFix amt="70000"/>
          </a:blip>
          <a:stretch>
            <a:fillRect/>
          </a:stretch>
        </a:blipFill>
      </p:bgPr>
    </p:bg>
    <p:spTree>
      <p:nvGrpSpPr>
        <p:cNvPr id="1" name=""/>
        <p:cNvGrpSpPr/>
        <p:nvPr/>
      </p:nvGrpSpPr>
      <p:grpSpPr>
        <a:xfrm>
          <a:off x="0" y="0"/>
          <a:ext cx="0" cy="0"/>
          <a:chOff x="0" y="0"/>
          <a:chExt cx="0" cy="0"/>
        </a:xfrm>
      </p:grpSpPr>
    </p:spTree>
  </p:cSld>
  <mc:AlternateContent>
    <mc:Choice Requires="p14">
      <p:transition spd="slow" p14:dur="2000"/>
    </mc:Choice>
    <mc:Fallback>
      <p:transition spd="slow"/>
    </mc:Fallback>
  </mc:AlternateContent>
</p:sld>
</file>

<file path=ppt/slides/slide15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alpha val="70000"/>
          </a:srgbClr>
        </a:solidFill>
      </p:bgPr>
    </p:bg>
    <p:spTree>
      <p:nvGrpSpPr>
        <p:cNvPr id="1" name=""/>
        <p:cNvGrpSpPr/>
        <p:nvPr/>
      </p:nvGrpSpPr>
      <p:grpSpPr>
        <a:xfrm>
          <a:off x="0" y="0"/>
          <a:ext cx="0" cy="0"/>
          <a:chOff x="0" y="0"/>
          <a:chExt cx="0" cy="0"/>
        </a:xfrm>
      </p:grpSpPr>
      <p:pic>
        <p:nvPicPr>
          <p:cNvPr id="687" name="Immagine 1" descr=""/>
          <p:cNvPicPr/>
          <p:nvPr/>
        </p:nvPicPr>
        <p:blipFill>
          <a:blip r:embed="rId1"/>
          <a:stretch/>
        </p:blipFill>
        <p:spPr>
          <a:xfrm>
            <a:off x="35640" y="0"/>
            <a:ext cx="9043200" cy="6885000"/>
          </a:xfrm>
          <a:prstGeom prst="rect">
            <a:avLst/>
          </a:prstGeom>
          <a:ln>
            <a:noFill/>
          </a:ln>
        </p:spPr>
      </p:pic>
    </p:spTree>
  </p:cSld>
  <mc:AlternateContent>
    <mc:Choice Requires="p14">
      <p:transition spd="slow" p14:dur="2000"/>
    </mc:Choice>
    <mc:Fallback>
      <p:transition spd="slow"/>
    </mc:Fallback>
  </mc:AlternateContent>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49" name="CustomShape 1"/>
          <p:cNvSpPr/>
          <p:nvPr/>
        </p:nvSpPr>
        <p:spPr>
          <a:xfrm>
            <a:off x="420840" y="3068640"/>
            <a:ext cx="8206920" cy="1005120"/>
          </a:xfrm>
          <a:prstGeom prst="rect">
            <a:avLst/>
          </a:prstGeom>
          <a:noFill/>
          <a:ln w="12600">
            <a:noFill/>
          </a:ln>
        </p:spPr>
        <p:style>
          <a:lnRef idx="0"/>
          <a:fillRef idx="0"/>
          <a:effectRef idx="0"/>
          <a:fontRef idx="minor"/>
        </p:style>
        <p:txBody>
          <a:bodyPr lIns="45720" rIns="45720" tIns="45000" bIns="45000">
            <a:spAutoFit/>
          </a:bodyPr>
          <a:p>
            <a:pPr>
              <a:lnSpc>
                <a:spcPct val="100000"/>
              </a:lnSpc>
            </a:pPr>
            <a:r>
              <a:rPr b="0" lang="it-IT" sz="2000" spc="-1" strike="noStrike">
                <a:solidFill>
                  <a:srgbClr val="663300"/>
                </a:solidFill>
                <a:latin typeface="Helvetica Neue"/>
                <a:ea typeface="Helvetica Neue"/>
              </a:rPr>
              <a:t>Quanto cresce un capello al giorno?      </a:t>
            </a:r>
            <a:endParaRPr b="0" lang="it-IT" sz="2000" spc="-1" strike="noStrike">
              <a:latin typeface="Arial"/>
            </a:endParaRPr>
          </a:p>
          <a:p>
            <a:pPr>
              <a:lnSpc>
                <a:spcPct val="100000"/>
              </a:lnSpc>
            </a:pPr>
            <a:r>
              <a:rPr b="0" lang="it-IT" sz="2000" spc="-1" strike="noStrike">
                <a:solidFill>
                  <a:srgbClr val="663300"/>
                </a:solidFill>
                <a:latin typeface="Helvetica Neue"/>
                <a:ea typeface="Helvetica Neue"/>
              </a:rPr>
              <a:t>          </a:t>
            </a:r>
            <a:endParaRPr b="0" lang="it-IT" sz="2000" spc="-1" strike="noStrike">
              <a:latin typeface="Arial"/>
            </a:endParaRPr>
          </a:p>
          <a:p>
            <a:pPr algn="ctr">
              <a:lnSpc>
                <a:spcPct val="100000"/>
              </a:lnSpc>
            </a:pPr>
            <a:r>
              <a:rPr b="0" lang="it-IT" sz="2000" spc="-1" strike="noStrike">
                <a:solidFill>
                  <a:srgbClr val="663300"/>
                </a:solidFill>
                <a:latin typeface="Helvetica Neue"/>
                <a:ea typeface="Helvetica Neue"/>
              </a:rPr>
              <a:t>	</a:t>
            </a:r>
            <a:r>
              <a:rPr b="0" lang="it-IT" sz="2000" spc="-1" strike="noStrike">
                <a:solidFill>
                  <a:srgbClr val="663300"/>
                </a:solidFill>
                <a:latin typeface="Helvetica Neue"/>
                <a:ea typeface="Helvetica Neue"/>
              </a:rPr>
              <a:t>	</a:t>
            </a:r>
            <a:r>
              <a:rPr b="0" lang="it-IT" sz="2000" spc="-1" strike="noStrike">
                <a:solidFill>
                  <a:srgbClr val="663300"/>
                </a:solidFill>
                <a:latin typeface="Helvetica Neue"/>
                <a:ea typeface="Helvetica Neue"/>
              </a:rPr>
              <a:t>	</a:t>
            </a:r>
            <a:r>
              <a:rPr b="0" lang="it-IT" sz="2000" spc="-1" strike="noStrike">
                <a:solidFill>
                  <a:srgbClr val="663300"/>
                </a:solidFill>
                <a:latin typeface="Helvetica Neue"/>
                <a:ea typeface="Helvetica Neue"/>
              </a:rPr>
              <a:t>	</a:t>
            </a:r>
            <a:r>
              <a:rPr b="0" lang="it-IT" sz="2000" spc="-1" strike="noStrike">
                <a:solidFill>
                  <a:srgbClr val="663300"/>
                </a:solidFill>
                <a:latin typeface="Helvetica Neue"/>
                <a:ea typeface="Helvetica Neue"/>
              </a:rPr>
              <a:t>circa </a:t>
            </a:r>
            <a:r>
              <a:rPr b="1" lang="it-IT" sz="2000" spc="-1" strike="noStrike">
                <a:solidFill>
                  <a:srgbClr val="663300"/>
                </a:solidFill>
                <a:latin typeface="Helvetica Neue"/>
                <a:ea typeface="Helvetica Neue"/>
              </a:rPr>
              <a:t>0,3mm/d (quasi 1cm al mese)</a:t>
            </a:r>
            <a:endParaRPr b="0" lang="it-IT" sz="2000" spc="-1" strike="noStrike">
              <a:latin typeface="Arial"/>
            </a:endParaRPr>
          </a:p>
        </p:txBody>
      </p:sp>
      <p:sp>
        <p:nvSpPr>
          <p:cNvPr id="350" name="CustomShape 2"/>
          <p:cNvSpPr/>
          <p:nvPr/>
        </p:nvSpPr>
        <p:spPr>
          <a:xfrm>
            <a:off x="237960" y="4848120"/>
            <a:ext cx="8389440" cy="700200"/>
          </a:xfrm>
          <a:prstGeom prst="rect">
            <a:avLst/>
          </a:prstGeom>
          <a:noFill/>
          <a:ln w="12600">
            <a:noFill/>
          </a:ln>
        </p:spPr>
        <p:style>
          <a:lnRef idx="0"/>
          <a:fillRef idx="0"/>
          <a:effectRef idx="0"/>
          <a:fontRef idx="minor"/>
        </p:style>
        <p:txBody>
          <a:bodyPr lIns="45720" rIns="45720" tIns="45000" bIns="45000">
            <a:spAutoFit/>
          </a:bodyPr>
          <a:p>
            <a:pPr algn="ctr">
              <a:lnSpc>
                <a:spcPct val="100000"/>
              </a:lnSpc>
            </a:pPr>
            <a:r>
              <a:rPr b="0" lang="it-IT" sz="2000" spc="-1" strike="noStrike">
                <a:solidFill>
                  <a:srgbClr val="663300"/>
                </a:solidFill>
                <a:latin typeface="Helvetica Neue"/>
                <a:ea typeface="Helvetica Neue"/>
              </a:rPr>
              <a:t>OGNI GIORNO tutti i nostri capelli crescono </a:t>
            </a:r>
            <a:endParaRPr b="0" lang="it-IT" sz="2000" spc="-1" strike="noStrike">
              <a:latin typeface="Arial"/>
            </a:endParaRPr>
          </a:p>
          <a:p>
            <a:pPr algn="ctr">
              <a:lnSpc>
                <a:spcPct val="100000"/>
              </a:lnSpc>
            </a:pPr>
            <a:r>
              <a:rPr b="0" lang="it-IT" sz="2000" spc="-1" strike="noStrike">
                <a:solidFill>
                  <a:srgbClr val="663300"/>
                </a:solidFill>
                <a:latin typeface="Helvetica Neue"/>
                <a:ea typeface="Helvetica Neue"/>
              </a:rPr>
              <a:t>120.000 capelli x 0,3mm= 36.000mm</a:t>
            </a:r>
            <a:endParaRPr b="0" lang="it-IT" sz="2000" spc="-1" strike="noStrike">
              <a:latin typeface="Arial"/>
            </a:endParaRPr>
          </a:p>
        </p:txBody>
      </p:sp>
      <p:sp>
        <p:nvSpPr>
          <p:cNvPr id="351" name="CustomShape 3"/>
          <p:cNvSpPr/>
          <p:nvPr/>
        </p:nvSpPr>
        <p:spPr>
          <a:xfrm>
            <a:off x="971640" y="6165720"/>
            <a:ext cx="6337080" cy="395280"/>
          </a:xfrm>
          <a:prstGeom prst="rect">
            <a:avLst/>
          </a:prstGeom>
          <a:noFill/>
          <a:ln w="12600">
            <a:noFill/>
          </a:ln>
        </p:spPr>
        <p:style>
          <a:lnRef idx="0"/>
          <a:fillRef idx="0"/>
          <a:effectRef idx="0"/>
          <a:fontRef idx="minor"/>
        </p:style>
        <p:txBody>
          <a:bodyPr lIns="45720" rIns="45720" tIns="45000" bIns="45000">
            <a:spAutoFit/>
          </a:bodyPr>
          <a:p>
            <a:pPr>
              <a:lnSpc>
                <a:spcPct val="100000"/>
              </a:lnSpc>
            </a:pPr>
            <a:r>
              <a:rPr b="1" lang="it-IT" sz="2000" spc="-1" strike="noStrike">
                <a:solidFill>
                  <a:srgbClr val="ff0000"/>
                </a:solidFill>
                <a:latin typeface="Helvetica Neue"/>
                <a:ea typeface="Helvetica Neue"/>
              </a:rPr>
              <a:t>	</a:t>
            </a:r>
            <a:r>
              <a:rPr b="1" lang="it-IT" sz="2000" spc="-1" strike="noStrike">
                <a:solidFill>
                  <a:srgbClr val="ff0000"/>
                </a:solidFill>
                <a:latin typeface="Helvetica Neue"/>
                <a:ea typeface="Helvetica Neue"/>
              </a:rPr>
              <a:t>	</a:t>
            </a:r>
            <a:r>
              <a:rPr b="1" lang="it-IT" sz="2000" spc="-1" strike="noStrike">
                <a:solidFill>
                  <a:srgbClr val="ff0000"/>
                </a:solidFill>
                <a:latin typeface="Helvetica Neue"/>
                <a:ea typeface="Helvetica Neue"/>
              </a:rPr>
              <a:t>    </a:t>
            </a:r>
            <a:r>
              <a:rPr b="1" lang="it-IT" sz="2000" spc="-1" strike="noStrike">
                <a:solidFill>
                  <a:srgbClr val="ff0000"/>
                </a:solidFill>
                <a:latin typeface="Helvetica Neue"/>
                <a:ea typeface="Helvetica Neue"/>
              </a:rPr>
              <a:t>36 METRI DI CAPELLI AL GIORNO</a:t>
            </a:r>
            <a:endParaRPr b="0" lang="it-IT" sz="2000" spc="-1" strike="noStrike">
              <a:latin typeface="Arial"/>
            </a:endParaRPr>
          </a:p>
        </p:txBody>
      </p:sp>
      <p:sp>
        <p:nvSpPr>
          <p:cNvPr id="352" name="CustomShape 4"/>
          <p:cNvSpPr/>
          <p:nvPr/>
        </p:nvSpPr>
        <p:spPr>
          <a:xfrm>
            <a:off x="420840" y="1555920"/>
            <a:ext cx="8206920" cy="1310040"/>
          </a:xfrm>
          <a:prstGeom prst="rect">
            <a:avLst/>
          </a:prstGeom>
          <a:noFill/>
          <a:ln w="12600">
            <a:noFill/>
          </a:ln>
        </p:spPr>
        <p:style>
          <a:lnRef idx="0"/>
          <a:fillRef idx="0"/>
          <a:effectRef idx="0"/>
          <a:fontRef idx="minor"/>
        </p:style>
        <p:txBody>
          <a:bodyPr lIns="45720" rIns="45720" tIns="45000" bIns="45000">
            <a:spAutoFit/>
          </a:bodyPr>
          <a:p>
            <a:pPr>
              <a:lnSpc>
                <a:spcPct val="100000"/>
              </a:lnSpc>
            </a:pPr>
            <a:r>
              <a:rPr b="0" lang="it-IT" sz="2000" spc="-1" strike="noStrike">
                <a:solidFill>
                  <a:srgbClr val="663300"/>
                </a:solidFill>
                <a:latin typeface="Helvetica Neue"/>
                <a:ea typeface="Helvetica Neue"/>
              </a:rPr>
              <a:t>Quanti capelli abbiamo in testa? </a:t>
            </a:r>
            <a:r>
              <a:rPr b="0" lang="it-IT" sz="2000" spc="-1" strike="noStrike">
                <a:solidFill>
                  <a:srgbClr val="663300"/>
                </a:solidFill>
                <a:latin typeface="Helvetica Neue"/>
                <a:ea typeface="Helvetica Neue"/>
              </a:rPr>
              <a:t>	</a:t>
            </a:r>
            <a:r>
              <a:rPr b="0" lang="it-IT" sz="2000" spc="-1" strike="noStrike">
                <a:solidFill>
                  <a:srgbClr val="663300"/>
                </a:solidFill>
                <a:latin typeface="Helvetica Neue"/>
                <a:ea typeface="Helvetica Neue"/>
              </a:rPr>
              <a:t> circa </a:t>
            </a:r>
            <a:r>
              <a:rPr b="1" lang="it-IT" sz="2000" spc="-1" strike="noStrike">
                <a:solidFill>
                  <a:srgbClr val="663300"/>
                </a:solidFill>
                <a:latin typeface="Helvetica Neue"/>
                <a:ea typeface="Helvetica Neue"/>
              </a:rPr>
              <a:t>120.000</a:t>
            </a:r>
            <a:endParaRPr b="0" lang="it-IT" sz="2000" spc="-1" strike="noStrike">
              <a:latin typeface="Arial"/>
            </a:endParaRPr>
          </a:p>
          <a:p>
            <a:pPr>
              <a:lnSpc>
                <a:spcPct val="100000"/>
              </a:lnSpc>
            </a:pPr>
            <a:r>
              <a:rPr b="0" lang="it-IT" sz="2000" spc="-1" strike="noStrike">
                <a:solidFill>
                  <a:srgbClr val="663300"/>
                </a:solidFill>
                <a:latin typeface="Helvetica Neue"/>
                <a:ea typeface="Helvetica Neue"/>
              </a:rPr>
              <a:t>	</a:t>
            </a:r>
            <a:r>
              <a:rPr b="0" lang="it-IT" sz="2000" spc="-1" strike="noStrike">
                <a:solidFill>
                  <a:srgbClr val="663300"/>
                </a:solidFill>
                <a:latin typeface="Helvetica Neue"/>
                <a:ea typeface="Helvetica Neue"/>
              </a:rPr>
              <a:t>	</a:t>
            </a:r>
            <a:r>
              <a:rPr b="0" lang="it-IT" sz="2000" spc="-1" strike="noStrike">
                <a:solidFill>
                  <a:srgbClr val="663300"/>
                </a:solidFill>
                <a:latin typeface="Helvetica Neue"/>
                <a:ea typeface="Helvetica Neue"/>
              </a:rPr>
              <a:t>	</a:t>
            </a:r>
            <a:r>
              <a:rPr b="0" lang="it-IT" sz="2000" spc="-1" strike="noStrike">
                <a:solidFill>
                  <a:srgbClr val="663300"/>
                </a:solidFill>
                <a:latin typeface="Helvetica Neue"/>
                <a:ea typeface="Helvetica Neue"/>
              </a:rPr>
              <a:t>	</a:t>
            </a:r>
            <a:r>
              <a:rPr b="0" lang="it-IT" sz="2000" spc="-1" strike="noStrike">
                <a:solidFill>
                  <a:srgbClr val="663300"/>
                </a:solidFill>
                <a:latin typeface="Helvetica Neue"/>
                <a:ea typeface="Helvetica Neue"/>
              </a:rPr>
              <a:t>	</a:t>
            </a:r>
            <a:r>
              <a:rPr b="0" lang="it-IT" sz="2000" spc="-1" strike="noStrike">
                <a:solidFill>
                  <a:srgbClr val="663300"/>
                </a:solidFill>
                <a:latin typeface="Helvetica Neue"/>
                <a:ea typeface="Helvetica Neue"/>
              </a:rPr>
              <a:t>	</a:t>
            </a:r>
            <a:r>
              <a:rPr b="0" lang="it-IT" sz="2000" spc="-1" strike="noStrike">
                <a:solidFill>
                  <a:srgbClr val="663300"/>
                </a:solidFill>
                <a:latin typeface="Helvetica Neue"/>
                <a:ea typeface="Helvetica Neue"/>
              </a:rPr>
              <a:t>- di questi circa 25.000 sono in fase di </a:t>
            </a:r>
            <a:r>
              <a:rPr b="0" lang="it-IT" sz="2000" spc="-1" strike="noStrike">
                <a:solidFill>
                  <a:srgbClr val="663300"/>
                </a:solidFill>
                <a:latin typeface="Helvetica Neue"/>
                <a:ea typeface="Helvetica Neue"/>
              </a:rPr>
              <a:t>	</a:t>
            </a:r>
            <a:r>
              <a:rPr b="0" lang="it-IT" sz="2000" spc="-1" strike="noStrike">
                <a:solidFill>
                  <a:srgbClr val="663300"/>
                </a:solidFill>
                <a:latin typeface="Helvetica Neue"/>
                <a:ea typeface="Helvetica Neue"/>
              </a:rPr>
              <a:t>	</a:t>
            </a:r>
            <a:r>
              <a:rPr b="0" lang="it-IT" sz="2000" spc="-1" strike="noStrike">
                <a:solidFill>
                  <a:srgbClr val="663300"/>
                </a:solidFill>
                <a:latin typeface="Helvetica Neue"/>
                <a:ea typeface="Helvetica Neue"/>
              </a:rPr>
              <a:t>	</a:t>
            </a:r>
            <a:r>
              <a:rPr b="0" lang="it-IT" sz="2000" spc="-1" strike="noStrike">
                <a:solidFill>
                  <a:srgbClr val="663300"/>
                </a:solidFill>
                <a:latin typeface="Helvetica Neue"/>
                <a:ea typeface="Helvetica Neue"/>
              </a:rPr>
              <a:t>	</a:t>
            </a:r>
            <a:r>
              <a:rPr b="0" lang="it-IT" sz="2000" spc="-1" strike="noStrike">
                <a:solidFill>
                  <a:srgbClr val="663300"/>
                </a:solidFill>
                <a:latin typeface="Helvetica Neue"/>
                <a:ea typeface="Helvetica Neue"/>
              </a:rPr>
              <a:t>	</a:t>
            </a:r>
            <a:r>
              <a:rPr b="0" lang="it-IT" sz="2000" spc="-1" strike="noStrike">
                <a:solidFill>
                  <a:srgbClr val="663300"/>
                </a:solidFill>
                <a:latin typeface="Helvetica Neue"/>
                <a:ea typeface="Helvetica Neue"/>
              </a:rPr>
              <a:t>	</a:t>
            </a:r>
            <a:r>
              <a:rPr b="0" lang="it-IT" sz="2000" spc="-1" strike="noStrike">
                <a:solidFill>
                  <a:srgbClr val="663300"/>
                </a:solidFill>
                <a:latin typeface="Helvetica Neue"/>
                <a:ea typeface="Helvetica Neue"/>
              </a:rPr>
              <a:t>  caduta</a:t>
            </a:r>
            <a:endParaRPr b="0" lang="it-IT" sz="2000" spc="-1" strike="noStrike">
              <a:latin typeface="Arial"/>
            </a:endParaRPr>
          </a:p>
          <a:p>
            <a:pPr>
              <a:lnSpc>
                <a:spcPct val="100000"/>
              </a:lnSpc>
            </a:pPr>
            <a:r>
              <a:rPr b="0" lang="it-IT" sz="2000" spc="-1" strike="noStrike">
                <a:solidFill>
                  <a:srgbClr val="663300"/>
                </a:solidFill>
                <a:latin typeface="Helvetica Neue"/>
                <a:ea typeface="Helvetica Neue"/>
              </a:rPr>
              <a:t>	</a:t>
            </a:r>
            <a:r>
              <a:rPr b="0" lang="it-IT" sz="2000" spc="-1" strike="noStrike">
                <a:solidFill>
                  <a:srgbClr val="663300"/>
                </a:solidFill>
                <a:latin typeface="Helvetica Neue"/>
                <a:ea typeface="Helvetica Neue"/>
              </a:rPr>
              <a:t>	</a:t>
            </a:r>
            <a:r>
              <a:rPr b="0" lang="it-IT" sz="2000" spc="-1" strike="noStrike">
                <a:solidFill>
                  <a:srgbClr val="663300"/>
                </a:solidFill>
                <a:latin typeface="Helvetica Neue"/>
                <a:ea typeface="Helvetica Neue"/>
              </a:rPr>
              <a:t>	</a:t>
            </a:r>
            <a:r>
              <a:rPr b="0" lang="it-IT" sz="2000" spc="-1" strike="noStrike">
                <a:solidFill>
                  <a:srgbClr val="663300"/>
                </a:solidFill>
                <a:latin typeface="Helvetica Neue"/>
                <a:ea typeface="Helvetica Neue"/>
              </a:rPr>
              <a:t>	</a:t>
            </a:r>
            <a:r>
              <a:rPr b="0" lang="it-IT" sz="2000" spc="-1" strike="noStrike">
                <a:solidFill>
                  <a:srgbClr val="663300"/>
                </a:solidFill>
                <a:latin typeface="Helvetica Neue"/>
                <a:ea typeface="Helvetica Neue"/>
              </a:rPr>
              <a:t>	</a:t>
            </a:r>
            <a:r>
              <a:rPr b="0" lang="it-IT" sz="2000" spc="-1" strike="noStrike">
                <a:solidFill>
                  <a:srgbClr val="663300"/>
                </a:solidFill>
                <a:latin typeface="Helvetica Neue"/>
                <a:ea typeface="Helvetica Neue"/>
              </a:rPr>
              <a:t>	</a:t>
            </a:r>
            <a:r>
              <a:rPr b="0" lang="it-IT" sz="2000" spc="-1" strike="noStrike">
                <a:solidFill>
                  <a:srgbClr val="663300"/>
                </a:solidFill>
                <a:latin typeface="Helvetica Neue"/>
                <a:ea typeface="Helvetica Neue"/>
              </a:rPr>
              <a:t>- 80/100 capelli al giorno che cadono</a:t>
            </a:r>
            <a:endParaRPr b="0" lang="it-IT" sz="2000" spc="-1" strike="noStrike">
              <a:latin typeface="Arial"/>
            </a:endParaRPr>
          </a:p>
        </p:txBody>
      </p:sp>
      <p:pic>
        <p:nvPicPr>
          <p:cNvPr id="353" name="Picture 5" descr=""/>
          <p:cNvPicPr/>
          <p:nvPr/>
        </p:nvPicPr>
        <p:blipFill>
          <a:blip r:embed="rId1"/>
          <a:stretch/>
        </p:blipFill>
        <p:spPr>
          <a:xfrm>
            <a:off x="1258920" y="4078440"/>
            <a:ext cx="5544720" cy="1223640"/>
          </a:xfrm>
          <a:prstGeom prst="rect">
            <a:avLst/>
          </a:prstGeom>
          <a:ln w="12600">
            <a:noFill/>
          </a:ln>
        </p:spPr>
      </p:pic>
      <p:sp>
        <p:nvSpPr>
          <p:cNvPr id="354" name="CustomShape 5"/>
          <p:cNvSpPr/>
          <p:nvPr/>
        </p:nvSpPr>
        <p:spPr>
          <a:xfrm>
            <a:off x="420840" y="22320"/>
            <a:ext cx="6551280" cy="1344240"/>
          </a:xfrm>
          <a:prstGeom prst="rect">
            <a:avLst/>
          </a:prstGeom>
          <a:noFill/>
          <a:ln w="12600">
            <a:noFill/>
          </a:ln>
        </p:spPr>
        <p:style>
          <a:lnRef idx="0"/>
          <a:fillRef idx="0"/>
          <a:effectRef idx="0"/>
          <a:fontRef idx="minor"/>
        </p:style>
        <p:txBody>
          <a:bodyPr lIns="32040" rIns="32040" tIns="32040" bIns="32040">
            <a:spAutoFit/>
          </a:bodyPr>
          <a:p>
            <a:pPr>
              <a:lnSpc>
                <a:spcPct val="100000"/>
              </a:lnSpc>
            </a:pPr>
            <a:r>
              <a:rPr b="0" lang="it-IT" sz="4200" spc="-1" strike="noStrike">
                <a:solidFill>
                  <a:srgbClr val="24383e"/>
                </a:solidFill>
                <a:latin typeface="Helvetica Neue Medium"/>
                <a:ea typeface="Helvetica Neue Medium"/>
              </a:rPr>
              <a:t>IL CAPELLO:</a:t>
            </a:r>
            <a:br/>
            <a:r>
              <a:rPr b="0" lang="it-IT" sz="4200" spc="-1" strike="noStrike">
                <a:solidFill>
                  <a:srgbClr val="24383e"/>
                </a:solidFill>
                <a:latin typeface="Helvetica Neue Medium"/>
                <a:ea typeface="Helvetica Neue Medium"/>
              </a:rPr>
              <a:t>quanto cresce?</a:t>
            </a:r>
            <a:endParaRPr b="0" lang="it-IT" sz="4200" spc="-1" strike="noStrike">
              <a:latin typeface="Arial"/>
            </a:endParaRPr>
          </a:p>
        </p:txBody>
      </p:sp>
      <p:sp>
        <p:nvSpPr>
          <p:cNvPr id="355" name="CustomShape 6"/>
          <p:cNvSpPr/>
          <p:nvPr/>
        </p:nvSpPr>
        <p:spPr>
          <a:xfrm>
            <a:off x="4021200" y="5505480"/>
            <a:ext cx="502920" cy="572760"/>
          </a:xfrm>
          <a:custGeom>
            <a:avLst/>
            <a:gdLst/>
            <a:ahLst/>
            <a:rect l="l" t="t" r="r" b="b"/>
            <a:pathLst>
              <a:path w="21600" h="21600">
                <a:moveTo>
                  <a:pt x="0" y="12084"/>
                </a:moveTo>
                <a:lnTo>
                  <a:pt x="5400" y="12084"/>
                </a:lnTo>
                <a:lnTo>
                  <a:pt x="5400" y="0"/>
                </a:lnTo>
                <a:lnTo>
                  <a:pt x="16200" y="0"/>
                </a:lnTo>
                <a:lnTo>
                  <a:pt x="16200" y="12084"/>
                </a:lnTo>
                <a:lnTo>
                  <a:pt x="21600" y="12084"/>
                </a:lnTo>
                <a:lnTo>
                  <a:pt x="10800" y="21600"/>
                </a:lnTo>
                <a:close/>
              </a:path>
            </a:pathLst>
          </a:custGeom>
          <a:blipFill rotWithShape="0">
            <a:blip r:embed="rId2"/>
            <a:tile/>
          </a:blipFill>
          <a:ln>
            <a:noFill/>
          </a:ln>
          <a:effectLst>
            <a:outerShdw algn="ctr" blurRad="50800" dir="5400000" dist="25560" rotWithShape="0">
              <a:srgbClr val="000000">
                <a:alpha val="25000"/>
              </a:srgbClr>
            </a:outerShdw>
          </a:effectLst>
        </p:spPr>
        <p:style>
          <a:lnRef idx="0"/>
          <a:fillRef idx="0"/>
          <a:effectRef idx="0"/>
          <a:fontRef idx="minor"/>
        </p:style>
      </p:sp>
      <p:sp>
        <p:nvSpPr>
          <p:cNvPr id="356" name="CustomShape 7"/>
          <p:cNvSpPr/>
          <p:nvPr/>
        </p:nvSpPr>
        <p:spPr>
          <a:xfrm>
            <a:off x="2268360" y="3716280"/>
            <a:ext cx="977400" cy="485280"/>
          </a:xfrm>
          <a:prstGeom prst="rightArrow">
            <a:avLst>
              <a:gd name="adj1" fmla="val 50000"/>
              <a:gd name="adj2" fmla="val 49861"/>
            </a:avLst>
          </a:prstGeom>
          <a:solidFill>
            <a:srgbClr val="24383e"/>
          </a:solidFill>
          <a:ln w="25560">
            <a:solidFill>
              <a:schemeClr val="accent1"/>
            </a:solidFill>
            <a:round/>
          </a:ln>
        </p:spPr>
        <p:style>
          <a:lnRef idx="0"/>
          <a:fillRef idx="0"/>
          <a:effectRef idx="0"/>
          <a:fontRef idx="minor"/>
        </p:style>
      </p:sp>
      <p:sp>
        <p:nvSpPr>
          <p:cNvPr id="357" name="CustomShape 8"/>
          <p:cNvSpPr/>
          <p:nvPr/>
        </p:nvSpPr>
        <p:spPr>
          <a:xfrm>
            <a:off x="2297160" y="2205000"/>
            <a:ext cx="979200" cy="483840"/>
          </a:xfrm>
          <a:prstGeom prst="rightArrow">
            <a:avLst>
              <a:gd name="adj1" fmla="val 50000"/>
              <a:gd name="adj2" fmla="val 50106"/>
            </a:avLst>
          </a:prstGeom>
          <a:solidFill>
            <a:srgbClr val="24383e"/>
          </a:solidFill>
          <a:ln w="25560">
            <a:solidFill>
              <a:schemeClr val="accent1"/>
            </a:solidFill>
            <a:round/>
          </a:ln>
        </p:spPr>
        <p:style>
          <a:lnRef idx="0"/>
          <a:fillRef idx="0"/>
          <a:effectRef idx="0"/>
          <a:fontRef idx="minor"/>
        </p:style>
      </p:sp>
    </p:spTree>
  </p:cSld>
  <mc:AlternateContent>
    <mc:Choice Requires="p14">
      <p:transition spd="slow" p14:dur="2000"/>
    </mc:Choice>
    <mc:Fallback>
      <p:transition spd="slow"/>
    </mc:Fallback>
  </mc:AlternateContent>
</p:sld>
</file>

<file path=ppt/slides/slide16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alphaModFix amt="70000"/>
          </a:blip>
          <a:stretch>
            <a:fillRect/>
          </a:stretch>
        </a:blipFill>
      </p:bgPr>
    </p:bg>
    <p:spTree>
      <p:nvGrpSpPr>
        <p:cNvPr id="1" name=""/>
        <p:cNvGrpSpPr/>
        <p:nvPr/>
      </p:nvGrpSpPr>
      <p:grpSpPr>
        <a:xfrm>
          <a:off x="0" y="0"/>
          <a:ext cx="0" cy="0"/>
          <a:chOff x="0" y="0"/>
          <a:chExt cx="0" cy="0"/>
        </a:xfrm>
      </p:grpSpPr>
    </p:spTree>
  </p:cSld>
  <mc:AlternateContent>
    <mc:Choice Requires="p14">
      <p:transition spd="slow" p14:dur="2000"/>
    </mc:Choice>
    <mc:Fallback>
      <p:transition spd="slow"/>
    </mc:Fallback>
  </mc:AlternateContent>
</p:sld>
</file>

<file path=ppt/slides/slide16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88" name="CustomShape 1"/>
          <p:cNvSpPr/>
          <p:nvPr/>
        </p:nvSpPr>
        <p:spPr>
          <a:xfrm>
            <a:off x="1860120" y="332640"/>
            <a:ext cx="4538880" cy="1094400"/>
          </a:xfrm>
          <a:prstGeom prst="rect">
            <a:avLst/>
          </a:prstGeom>
          <a:noFill/>
          <a:ln w="12600">
            <a:noFill/>
          </a:ln>
        </p:spPr>
        <p:style>
          <a:lnRef idx="0"/>
          <a:fillRef idx="0"/>
          <a:effectRef idx="0"/>
          <a:fontRef idx="minor"/>
        </p:style>
        <p:txBody>
          <a:bodyPr wrap="none" lIns="90360" rIns="90360" tIns="44280" bIns="44280">
            <a:spAutoFit/>
          </a:bodyPr>
          <a:p>
            <a:pPr>
              <a:lnSpc>
                <a:spcPct val="100000"/>
              </a:lnSpc>
            </a:pPr>
            <a:r>
              <a:rPr b="0" lang="it-IT" sz="6600" spc="-1" strike="noStrike">
                <a:solidFill>
                  <a:srgbClr val="000000"/>
                </a:solidFill>
                <a:latin typeface="Calibri"/>
              </a:rPr>
              <a:t>La Pediculosi</a:t>
            </a:r>
            <a:endParaRPr b="0" lang="it-IT" sz="6600" spc="-1" strike="noStrike">
              <a:latin typeface="Arial"/>
            </a:endParaRPr>
          </a:p>
        </p:txBody>
      </p:sp>
      <p:sp>
        <p:nvSpPr>
          <p:cNvPr id="689" name="CustomShape 2"/>
          <p:cNvSpPr/>
          <p:nvPr/>
        </p:nvSpPr>
        <p:spPr>
          <a:xfrm>
            <a:off x="611640" y="1484640"/>
            <a:ext cx="7992360" cy="4782960"/>
          </a:xfrm>
          <a:prstGeom prst="rect">
            <a:avLst/>
          </a:prstGeom>
          <a:noFill/>
          <a:ln>
            <a:noFill/>
          </a:ln>
        </p:spPr>
        <p:style>
          <a:lnRef idx="0"/>
          <a:fillRef idx="0"/>
          <a:effectRef idx="0"/>
          <a:fontRef idx="minor"/>
        </p:style>
        <p:txBody>
          <a:bodyPr lIns="90000" rIns="90000" tIns="45000" bIns="45000">
            <a:spAutoFit/>
          </a:bodyPr>
          <a:p>
            <a:pPr>
              <a:lnSpc>
                <a:spcPct val="100000"/>
              </a:lnSpc>
            </a:pPr>
            <a:r>
              <a:rPr b="0" lang="it-IT" sz="2800" spc="-1" strike="noStrike">
                <a:solidFill>
                  <a:srgbClr val="000000"/>
                </a:solidFill>
                <a:latin typeface="Calibri"/>
              </a:rPr>
              <a:t>La </a:t>
            </a:r>
            <a:r>
              <a:rPr b="0" lang="it-IT" sz="2800" spc="-1" strike="noStrike" u="sng">
                <a:solidFill>
                  <a:srgbClr val="000000"/>
                </a:solidFill>
                <a:uFillTx/>
                <a:latin typeface="Calibri"/>
              </a:rPr>
              <a:t>pediculosi</a:t>
            </a:r>
            <a:r>
              <a:rPr b="0" lang="it-IT" sz="2800" spc="-1" strike="noStrike">
                <a:solidFill>
                  <a:srgbClr val="000000"/>
                </a:solidFill>
                <a:latin typeface="Calibri"/>
              </a:rPr>
              <a:t> del capo è un’infestazione causata da un parassita (</a:t>
            </a:r>
            <a:r>
              <a:rPr b="1" i="1" lang="it-IT" sz="2800" spc="-1" strike="noStrike">
                <a:solidFill>
                  <a:srgbClr val="000000"/>
                </a:solidFill>
                <a:latin typeface="Calibri"/>
              </a:rPr>
              <a:t>Pediculus</a:t>
            </a:r>
            <a:r>
              <a:rPr b="0" i="1" lang="it-IT" sz="2800" spc="-1" strike="noStrike">
                <a:solidFill>
                  <a:srgbClr val="000000"/>
                </a:solidFill>
                <a:latin typeface="Calibri"/>
              </a:rPr>
              <a:t> </a:t>
            </a:r>
            <a:r>
              <a:rPr b="1" i="1" lang="it-IT" sz="2800" spc="-1" strike="noStrike">
                <a:solidFill>
                  <a:srgbClr val="000000"/>
                </a:solidFill>
                <a:latin typeface="Calibri"/>
              </a:rPr>
              <a:t>humanus</a:t>
            </a:r>
            <a:r>
              <a:rPr b="0" i="1" lang="it-IT" sz="2800" spc="-1" strike="noStrike">
                <a:solidFill>
                  <a:srgbClr val="000000"/>
                </a:solidFill>
                <a:latin typeface="Calibri"/>
              </a:rPr>
              <a:t> vr. </a:t>
            </a:r>
            <a:r>
              <a:rPr b="1" i="1" lang="it-IT" sz="2800" spc="-1" strike="noStrike">
                <a:solidFill>
                  <a:srgbClr val="000000"/>
                </a:solidFill>
                <a:latin typeface="Calibri"/>
              </a:rPr>
              <a:t>capitis</a:t>
            </a:r>
            <a:r>
              <a:rPr b="0" lang="it-IT" sz="2800" spc="-1" strike="noStrike">
                <a:solidFill>
                  <a:srgbClr val="000000"/>
                </a:solidFill>
                <a:latin typeface="Calibri"/>
              </a:rPr>
              <a:t>) che </a:t>
            </a:r>
            <a:r>
              <a:rPr b="1" lang="it-IT" sz="2800" spc="-1" strike="noStrike">
                <a:solidFill>
                  <a:srgbClr val="000000"/>
                </a:solidFill>
                <a:latin typeface="Calibri"/>
              </a:rPr>
              <a:t>risiede</a:t>
            </a:r>
            <a:r>
              <a:rPr b="0" lang="it-IT" sz="2800" spc="-1" strike="noStrike">
                <a:solidFill>
                  <a:srgbClr val="000000"/>
                </a:solidFill>
                <a:latin typeface="Calibri"/>
              </a:rPr>
              <a:t> a stretto contatto con il cuoio capelluto sia per </a:t>
            </a:r>
            <a:r>
              <a:rPr b="1" lang="it-IT" sz="2800" spc="-1" strike="noStrike">
                <a:solidFill>
                  <a:srgbClr val="000000"/>
                </a:solidFill>
                <a:latin typeface="Calibri"/>
              </a:rPr>
              <a:t>esigenze</a:t>
            </a:r>
            <a:r>
              <a:rPr b="0" lang="it-IT" sz="2800" spc="-1" strike="noStrike">
                <a:solidFill>
                  <a:srgbClr val="000000"/>
                </a:solidFill>
                <a:latin typeface="Calibri"/>
              </a:rPr>
              <a:t> </a:t>
            </a:r>
            <a:r>
              <a:rPr b="1" lang="it-IT" sz="2800" spc="-1" strike="noStrike">
                <a:solidFill>
                  <a:srgbClr val="000000"/>
                </a:solidFill>
                <a:latin typeface="Calibri"/>
              </a:rPr>
              <a:t>nutrizionali</a:t>
            </a:r>
            <a:r>
              <a:rPr b="0" lang="it-IT" sz="2800" spc="-1" strike="noStrike">
                <a:solidFill>
                  <a:srgbClr val="000000"/>
                </a:solidFill>
                <a:latin typeface="Calibri"/>
              </a:rPr>
              <a:t> sia per </a:t>
            </a:r>
            <a:r>
              <a:rPr b="1" lang="it-IT" sz="2800" spc="-1" strike="noStrike">
                <a:solidFill>
                  <a:srgbClr val="000000"/>
                </a:solidFill>
                <a:latin typeface="Calibri"/>
              </a:rPr>
              <a:t>mantenere</a:t>
            </a:r>
            <a:r>
              <a:rPr b="0" lang="it-IT" sz="2800" spc="-1" strike="noStrike">
                <a:solidFill>
                  <a:srgbClr val="000000"/>
                </a:solidFill>
                <a:latin typeface="Calibri"/>
              </a:rPr>
              <a:t> la propria </a:t>
            </a:r>
            <a:r>
              <a:rPr b="1" lang="it-IT" sz="2800" spc="-1" strike="noStrike">
                <a:solidFill>
                  <a:srgbClr val="000000"/>
                </a:solidFill>
                <a:latin typeface="Calibri"/>
              </a:rPr>
              <a:t>temperatura</a:t>
            </a:r>
            <a:r>
              <a:rPr b="0" lang="it-IT" sz="2800" spc="-1" strike="noStrike">
                <a:solidFill>
                  <a:srgbClr val="000000"/>
                </a:solidFill>
                <a:latin typeface="Calibri"/>
              </a:rPr>
              <a:t> </a:t>
            </a:r>
            <a:r>
              <a:rPr b="1" lang="it-IT" sz="2800" spc="-1" strike="noStrike">
                <a:solidFill>
                  <a:srgbClr val="000000"/>
                </a:solidFill>
                <a:latin typeface="Calibri"/>
              </a:rPr>
              <a:t>corporea</a:t>
            </a:r>
            <a:r>
              <a:rPr b="0" lang="it-IT" sz="2800" spc="-1" strike="noStrike">
                <a:solidFill>
                  <a:srgbClr val="000000"/>
                </a:solidFill>
                <a:latin typeface="Calibri"/>
              </a:rPr>
              <a:t> </a:t>
            </a:r>
            <a:r>
              <a:rPr b="1" lang="it-IT" sz="2800" spc="-1" strike="noStrike">
                <a:solidFill>
                  <a:srgbClr val="000000"/>
                </a:solidFill>
                <a:latin typeface="Calibri"/>
              </a:rPr>
              <a:t>costante</a:t>
            </a:r>
            <a:r>
              <a:rPr b="0" lang="it-IT" sz="2800" spc="-1" strike="noStrike">
                <a:solidFill>
                  <a:srgbClr val="000000"/>
                </a:solidFill>
                <a:latin typeface="Calibri"/>
              </a:rPr>
              <a:t>. </a:t>
            </a:r>
            <a:endParaRPr b="0" lang="it-IT" sz="2800" spc="-1" strike="noStrike">
              <a:latin typeface="Arial"/>
            </a:endParaRPr>
          </a:p>
          <a:p>
            <a:pPr>
              <a:lnSpc>
                <a:spcPct val="100000"/>
              </a:lnSpc>
            </a:pPr>
            <a:r>
              <a:rPr b="0" lang="it-IT" sz="2800" spc="-1" strike="noStrike">
                <a:solidFill>
                  <a:srgbClr val="000000"/>
                </a:solidFill>
                <a:latin typeface="Calibri"/>
              </a:rPr>
              <a:t>Il pidocchio si nutre suggendo piccole quantità di sangue dall’ospite.</a:t>
            </a:r>
            <a:endParaRPr b="0" lang="it-IT" sz="2800" spc="-1" strike="noStrike">
              <a:latin typeface="Arial"/>
            </a:endParaRPr>
          </a:p>
          <a:p>
            <a:pPr>
              <a:lnSpc>
                <a:spcPct val="100000"/>
              </a:lnSpc>
            </a:pPr>
            <a:r>
              <a:rPr b="0" lang="it-IT" sz="2800" spc="-1" strike="noStrike">
                <a:solidFill>
                  <a:srgbClr val="000000"/>
                </a:solidFill>
                <a:latin typeface="Calibri"/>
              </a:rPr>
              <a:t>Per fare questo deve iniettare una lieve quantità di anticoagulante: questo può determinare una </a:t>
            </a:r>
            <a:r>
              <a:rPr b="1" lang="it-IT" sz="2800" spc="-1" strike="noStrike">
                <a:solidFill>
                  <a:srgbClr val="000000"/>
                </a:solidFill>
                <a:latin typeface="Calibri"/>
              </a:rPr>
              <a:t>dermatite</a:t>
            </a:r>
            <a:r>
              <a:rPr b="0" lang="it-IT" sz="2800" spc="-1" strike="noStrike">
                <a:solidFill>
                  <a:srgbClr val="000000"/>
                </a:solidFill>
                <a:latin typeface="Calibri"/>
              </a:rPr>
              <a:t> </a:t>
            </a:r>
            <a:r>
              <a:rPr b="1" lang="it-IT" sz="2800" spc="-1" strike="noStrike">
                <a:solidFill>
                  <a:srgbClr val="000000"/>
                </a:solidFill>
                <a:latin typeface="Calibri"/>
              </a:rPr>
              <a:t>irritativa</a:t>
            </a:r>
            <a:r>
              <a:rPr b="0" lang="it-IT" sz="2800" spc="-1" strike="noStrike">
                <a:solidFill>
                  <a:srgbClr val="000000"/>
                </a:solidFill>
                <a:latin typeface="Calibri"/>
              </a:rPr>
              <a:t> e </a:t>
            </a:r>
            <a:r>
              <a:rPr b="1" lang="it-IT" sz="2800" spc="-1" strike="noStrike">
                <a:solidFill>
                  <a:srgbClr val="000000"/>
                </a:solidFill>
                <a:latin typeface="Calibri"/>
              </a:rPr>
              <a:t>microlesioni</a:t>
            </a:r>
            <a:r>
              <a:rPr b="0" lang="it-IT" sz="2800" spc="-1" strike="noStrike">
                <a:solidFill>
                  <a:srgbClr val="000000"/>
                </a:solidFill>
                <a:latin typeface="Calibri"/>
              </a:rPr>
              <a:t> </a:t>
            </a:r>
            <a:r>
              <a:rPr b="1" lang="it-IT" sz="2800" spc="-1" strike="noStrike">
                <a:solidFill>
                  <a:srgbClr val="000000"/>
                </a:solidFill>
                <a:latin typeface="Calibri"/>
              </a:rPr>
              <a:t>successive</a:t>
            </a:r>
            <a:r>
              <a:rPr b="0" lang="it-IT" sz="2800" spc="-1" strike="noStrike">
                <a:solidFill>
                  <a:srgbClr val="000000"/>
                </a:solidFill>
                <a:latin typeface="Calibri"/>
              </a:rPr>
              <a:t> per grattamento.</a:t>
            </a:r>
            <a:endParaRPr b="0" lang="it-IT" sz="2800" spc="-1" strike="noStrike">
              <a:latin typeface="Arial"/>
            </a:endParaRPr>
          </a:p>
        </p:txBody>
      </p:sp>
    </p:spTree>
  </p:cSld>
  <p:transition spd="slow">
    <p:dissolve/>
  </p:transition>
</p:sld>
</file>

<file path=ppt/slides/slide16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690" name="Picture 2" descr=""/>
          <p:cNvPicPr/>
          <p:nvPr/>
        </p:nvPicPr>
        <p:blipFill>
          <a:blip r:embed="rId1"/>
          <a:stretch/>
        </p:blipFill>
        <p:spPr>
          <a:xfrm>
            <a:off x="0" y="0"/>
            <a:ext cx="9143640" cy="6857640"/>
          </a:xfrm>
          <a:prstGeom prst="rect">
            <a:avLst/>
          </a:prstGeom>
          <a:ln w="12600">
            <a:noFill/>
          </a:ln>
        </p:spPr>
      </p:pic>
    </p:spTree>
  </p:cSld>
  <mc:AlternateContent>
    <mc:Choice Requires="p14">
      <p:transition spd="slow" p14:dur="2000"/>
    </mc:Choice>
    <mc:Fallback>
      <p:transition spd="slow"/>
    </mc:Fallback>
  </mc:AlternateContent>
</p:sld>
</file>

<file path=ppt/slides/slide16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691" name="Picture 2" descr=""/>
          <p:cNvPicPr/>
          <p:nvPr/>
        </p:nvPicPr>
        <p:blipFill>
          <a:blip r:embed="rId1"/>
          <a:stretch/>
        </p:blipFill>
        <p:spPr>
          <a:xfrm>
            <a:off x="0" y="0"/>
            <a:ext cx="9143640" cy="6857640"/>
          </a:xfrm>
          <a:prstGeom prst="rect">
            <a:avLst/>
          </a:prstGeom>
          <a:ln w="12600">
            <a:noFill/>
          </a:ln>
        </p:spPr>
      </p:pic>
    </p:spTree>
  </p:cSld>
  <mc:AlternateContent>
    <mc:Choice Requires="p14">
      <p:transition spd="slow" p14:dur="2000"/>
    </mc:Choice>
    <mc:Fallback>
      <p:transition spd="slow"/>
    </mc:Fallback>
  </mc:AlternateContent>
</p:sld>
</file>

<file path=ppt/slides/slide16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692" name="Picture 2" descr=""/>
          <p:cNvPicPr/>
          <p:nvPr/>
        </p:nvPicPr>
        <p:blipFill>
          <a:blip r:embed="rId1"/>
          <a:stretch/>
        </p:blipFill>
        <p:spPr>
          <a:xfrm>
            <a:off x="0" y="0"/>
            <a:ext cx="9143640" cy="6857640"/>
          </a:xfrm>
          <a:prstGeom prst="rect">
            <a:avLst/>
          </a:prstGeom>
          <a:ln w="12600">
            <a:noFill/>
          </a:ln>
        </p:spPr>
      </p:pic>
    </p:spTree>
  </p:cSld>
  <mc:AlternateContent>
    <mc:Choice Requires="p14">
      <p:transition spd="slow" p14:dur="2000"/>
    </mc:Choice>
    <mc:Fallback>
      <p:transition spd="slow"/>
    </mc:Fallback>
  </mc:AlternateContent>
</p:sld>
</file>

<file path=ppt/slides/slide16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alphaModFix amt="70000"/>
          </a:blip>
          <a:stretch>
            <a:fillRect/>
          </a:stretch>
        </a:blipFill>
      </p:bgPr>
    </p:bg>
    <p:spTree>
      <p:nvGrpSpPr>
        <p:cNvPr id="1" name=""/>
        <p:cNvGrpSpPr/>
        <p:nvPr/>
      </p:nvGrpSpPr>
      <p:grpSpPr>
        <a:xfrm>
          <a:off x="0" y="0"/>
          <a:ext cx="0" cy="0"/>
          <a:chOff x="0" y="0"/>
          <a:chExt cx="0" cy="0"/>
        </a:xfrm>
      </p:grpSpPr>
    </p:spTree>
  </p:cSld>
  <mc:AlternateContent>
    <mc:Choice Requires="p14">
      <p:transition spd="slow" p14:dur="2000"/>
    </mc:Choice>
    <mc:Fallback>
      <p:transition spd="slow"/>
    </mc:Fallback>
  </mc:AlternateContent>
</p:sld>
</file>

<file path=ppt/slides/slide16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693" name="Picture 2" descr=""/>
          <p:cNvPicPr/>
          <p:nvPr/>
        </p:nvPicPr>
        <p:blipFill>
          <a:blip r:embed="rId1"/>
          <a:stretch/>
        </p:blipFill>
        <p:spPr>
          <a:xfrm>
            <a:off x="4317840" y="0"/>
            <a:ext cx="4825800" cy="6857640"/>
          </a:xfrm>
          <a:prstGeom prst="rect">
            <a:avLst/>
          </a:prstGeom>
          <a:ln w="12600">
            <a:noFill/>
          </a:ln>
        </p:spPr>
      </p:pic>
      <p:sp>
        <p:nvSpPr>
          <p:cNvPr id="694" name="CustomShape 1"/>
          <p:cNvSpPr/>
          <p:nvPr/>
        </p:nvSpPr>
        <p:spPr>
          <a:xfrm>
            <a:off x="260280" y="2245320"/>
            <a:ext cx="3676320" cy="2526120"/>
          </a:xfrm>
          <a:prstGeom prst="rect">
            <a:avLst/>
          </a:prstGeom>
          <a:noFill/>
          <a:ln w="12600">
            <a:noFill/>
          </a:ln>
        </p:spPr>
        <p:style>
          <a:lnRef idx="0"/>
          <a:fillRef idx="0"/>
          <a:effectRef idx="0"/>
          <a:fontRef idx="minor"/>
        </p:style>
        <p:txBody>
          <a:bodyPr wrap="none" lIns="90360" rIns="90360" tIns="44280" bIns="44280">
            <a:spAutoFit/>
          </a:bodyPr>
          <a:p>
            <a:pPr algn="ctr">
              <a:lnSpc>
                <a:spcPct val="100000"/>
              </a:lnSpc>
            </a:pPr>
            <a:r>
              <a:rPr b="0" lang="it-IT" sz="3200" spc="-1" strike="noStrike">
                <a:solidFill>
                  <a:srgbClr val="000000"/>
                </a:solidFill>
                <a:latin typeface="Calibri"/>
              </a:rPr>
              <a:t>Le Lendini</a:t>
            </a:r>
            <a:endParaRPr b="0" lang="it-IT" sz="3200" spc="-1" strike="noStrike">
              <a:latin typeface="Arial"/>
            </a:endParaRPr>
          </a:p>
          <a:p>
            <a:pPr algn="ctr">
              <a:lnSpc>
                <a:spcPct val="100000"/>
              </a:lnSpc>
            </a:pPr>
            <a:r>
              <a:rPr b="0" lang="it-IT" sz="3200" spc="-1" strike="noStrike">
                <a:solidFill>
                  <a:srgbClr val="000000"/>
                </a:solidFill>
                <a:latin typeface="Calibri"/>
              </a:rPr>
              <a:t>di</a:t>
            </a:r>
            <a:endParaRPr b="0" lang="it-IT" sz="3200" spc="-1" strike="noStrike">
              <a:latin typeface="Arial"/>
            </a:endParaRPr>
          </a:p>
          <a:p>
            <a:pPr algn="ctr">
              <a:lnSpc>
                <a:spcPct val="100000"/>
              </a:lnSpc>
            </a:pPr>
            <a:r>
              <a:rPr b="0" lang="it-IT" sz="3200" spc="-1" strike="noStrike">
                <a:solidFill>
                  <a:srgbClr val="000000"/>
                </a:solidFill>
                <a:latin typeface="Calibri"/>
              </a:rPr>
              <a:t>“</a:t>
            </a:r>
            <a:r>
              <a:rPr b="0" i="1" lang="it-IT" sz="3200" spc="-1" strike="noStrike">
                <a:solidFill>
                  <a:srgbClr val="000000"/>
                </a:solidFill>
                <a:latin typeface="Calibri"/>
              </a:rPr>
              <a:t>Pediculus humanus</a:t>
            </a:r>
            <a:r>
              <a:rPr b="0" lang="it-IT" sz="3200" spc="-1" strike="noStrike">
                <a:solidFill>
                  <a:srgbClr val="000000"/>
                </a:solidFill>
                <a:latin typeface="Calibri"/>
              </a:rPr>
              <a:t>”</a:t>
            </a:r>
            <a:endParaRPr b="0" lang="it-IT" sz="3200" spc="-1" strike="noStrike">
              <a:latin typeface="Arial"/>
            </a:endParaRPr>
          </a:p>
          <a:p>
            <a:pPr algn="ctr">
              <a:lnSpc>
                <a:spcPct val="100000"/>
              </a:lnSpc>
            </a:pPr>
            <a:r>
              <a:rPr b="0" lang="it-IT" sz="3200" spc="-1" strike="noStrike">
                <a:solidFill>
                  <a:srgbClr val="000000"/>
                </a:solidFill>
                <a:latin typeface="Calibri"/>
              </a:rPr>
              <a:t>(varietà </a:t>
            </a:r>
            <a:r>
              <a:rPr b="0" i="1" lang="it-IT" sz="3200" spc="-1" strike="noStrike">
                <a:solidFill>
                  <a:srgbClr val="000000"/>
                </a:solidFill>
                <a:latin typeface="Calibri"/>
              </a:rPr>
              <a:t>capitis</a:t>
            </a:r>
            <a:r>
              <a:rPr b="0" lang="it-IT" sz="3200" spc="-1" strike="noStrike">
                <a:solidFill>
                  <a:srgbClr val="000000"/>
                </a:solidFill>
                <a:latin typeface="Calibri"/>
              </a:rPr>
              <a:t>)</a:t>
            </a:r>
            <a:endParaRPr b="0" lang="it-IT" sz="3200" spc="-1" strike="noStrike">
              <a:latin typeface="Arial"/>
            </a:endParaRPr>
          </a:p>
          <a:p>
            <a:pPr algn="ctr">
              <a:lnSpc>
                <a:spcPct val="100000"/>
              </a:lnSpc>
            </a:pPr>
            <a:r>
              <a:rPr b="0" lang="it-IT" sz="3200" spc="-1" strike="noStrike">
                <a:solidFill>
                  <a:srgbClr val="000000"/>
                </a:solidFill>
                <a:latin typeface="Calibri"/>
              </a:rPr>
              <a:t>attaccate ai capelli</a:t>
            </a:r>
            <a:endParaRPr b="0" lang="it-IT" sz="3200" spc="-1" strike="noStrike">
              <a:latin typeface="Arial"/>
            </a:endParaRPr>
          </a:p>
        </p:txBody>
      </p:sp>
    </p:spTree>
  </p:cSld>
  <mc:AlternateContent>
    <mc:Choice Requires="p14">
      <p:transition spd="slow" p14:dur="2000"/>
    </mc:Choice>
    <mc:Fallback>
      <p:transition spd="slow"/>
    </mc:Fallback>
  </mc:AlternateContent>
</p:sld>
</file>

<file path=ppt/slides/slide16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95" name="TextShape 1"/>
          <p:cNvSpPr txBox="1"/>
          <p:nvPr/>
        </p:nvSpPr>
        <p:spPr>
          <a:xfrm>
            <a:off x="457200" y="1556640"/>
            <a:ext cx="8229240" cy="5001120"/>
          </a:xfrm>
          <a:prstGeom prst="rect">
            <a:avLst/>
          </a:prstGeom>
          <a:noFill/>
          <a:ln>
            <a:noFill/>
          </a:ln>
        </p:spPr>
        <p:txBody>
          <a:bodyPr>
            <a:normAutofit fontScale="80000"/>
          </a:bodyPr>
          <a:p>
            <a:pPr>
              <a:lnSpc>
                <a:spcPct val="100000"/>
              </a:lnSpc>
              <a:spcBef>
                <a:spcPts val="641"/>
              </a:spcBef>
            </a:pPr>
            <a:r>
              <a:rPr b="0" lang="it-IT" sz="3200" spc="-1" strike="noStrike">
                <a:solidFill>
                  <a:srgbClr val="000000"/>
                </a:solidFill>
                <a:latin typeface="Calibri"/>
              </a:rPr>
              <a:t>Il ciclo vitale del parassita si compone di </a:t>
            </a:r>
            <a:r>
              <a:rPr b="1" lang="it-IT" sz="3200" spc="-1" strike="noStrike">
                <a:solidFill>
                  <a:srgbClr val="000000"/>
                </a:solidFill>
                <a:latin typeface="Calibri"/>
              </a:rPr>
              <a:t>3 stadi</a:t>
            </a:r>
            <a:r>
              <a:rPr b="0" lang="it-IT" sz="3200" spc="-1" strike="noStrike">
                <a:solidFill>
                  <a:srgbClr val="000000"/>
                </a:solidFill>
                <a:latin typeface="Calibri"/>
              </a:rPr>
              <a:t>: </a:t>
            </a:r>
            <a:r>
              <a:rPr b="1" lang="it-IT" sz="3200" spc="-1" strike="noStrike">
                <a:solidFill>
                  <a:srgbClr val="000000"/>
                </a:solidFill>
                <a:latin typeface="Calibri"/>
              </a:rPr>
              <a:t>uova</a:t>
            </a:r>
            <a:r>
              <a:rPr b="0" lang="it-IT" sz="3200" spc="-1" strike="noStrike">
                <a:solidFill>
                  <a:srgbClr val="000000"/>
                </a:solidFill>
                <a:latin typeface="Calibri"/>
              </a:rPr>
              <a:t>, </a:t>
            </a:r>
            <a:r>
              <a:rPr b="1" lang="it-IT" sz="3200" spc="-1" strike="noStrike">
                <a:solidFill>
                  <a:srgbClr val="000000"/>
                </a:solidFill>
                <a:latin typeface="Calibri"/>
              </a:rPr>
              <a:t>ninfa</a:t>
            </a:r>
            <a:r>
              <a:rPr b="0" lang="it-IT" sz="3200" spc="-1" strike="noStrike">
                <a:solidFill>
                  <a:srgbClr val="000000"/>
                </a:solidFill>
                <a:latin typeface="Calibri"/>
              </a:rPr>
              <a:t> e </a:t>
            </a:r>
            <a:r>
              <a:rPr b="1" lang="it-IT" sz="3200" spc="-1" strike="noStrike">
                <a:solidFill>
                  <a:srgbClr val="000000"/>
                </a:solidFill>
                <a:latin typeface="Calibri"/>
              </a:rPr>
              <a:t>adulto</a:t>
            </a:r>
            <a:r>
              <a:rPr b="0" lang="it-IT" sz="3200" spc="-1" strike="noStrike">
                <a:solidFill>
                  <a:srgbClr val="000000"/>
                </a:solidFill>
                <a:latin typeface="Calibri"/>
              </a:rPr>
              <a:t>. </a:t>
            </a:r>
            <a:endParaRPr b="0" lang="it-IT" sz="3200" spc="-1" strike="noStrike">
              <a:solidFill>
                <a:srgbClr val="000000"/>
              </a:solidFill>
              <a:latin typeface="Calibri"/>
            </a:endParaRPr>
          </a:p>
          <a:p>
            <a:pPr>
              <a:lnSpc>
                <a:spcPct val="100000"/>
              </a:lnSpc>
              <a:spcBef>
                <a:spcPts val="641"/>
              </a:spcBef>
            </a:pPr>
            <a:r>
              <a:rPr b="0" lang="it-IT" sz="3200" spc="-1" strike="noStrike">
                <a:solidFill>
                  <a:srgbClr val="000000"/>
                </a:solidFill>
                <a:latin typeface="Calibri"/>
              </a:rPr>
              <a:t>A distanza di 12-24 ore dall’accoppiamento, la femmina depone piccole uova (circa 300 </a:t>
            </a:r>
            <a:r>
              <a:rPr b="1" lang="it-IT" sz="3200" spc="-1" strike="noStrike">
                <a:solidFill>
                  <a:srgbClr val="000000"/>
                </a:solidFill>
                <a:latin typeface="Calibri"/>
              </a:rPr>
              <a:t>lendini: 10-15 al giorno per 1 mese di vita</a:t>
            </a:r>
            <a:r>
              <a:rPr b="0" lang="it-IT" sz="3200" spc="-1" strike="noStrike">
                <a:solidFill>
                  <a:srgbClr val="000000"/>
                </a:solidFill>
                <a:latin typeface="Calibri"/>
              </a:rPr>
              <a:t>) di color bianco-grigiastro (0,3- 0,8 mm di lunghezza) in prossimità dell’ostio follicolare.</a:t>
            </a:r>
            <a:endParaRPr b="0" lang="it-IT" sz="3200" spc="-1" strike="noStrike">
              <a:solidFill>
                <a:srgbClr val="000000"/>
              </a:solidFill>
              <a:latin typeface="Calibri"/>
            </a:endParaRPr>
          </a:p>
          <a:p>
            <a:pPr>
              <a:lnSpc>
                <a:spcPct val="100000"/>
              </a:lnSpc>
              <a:spcBef>
                <a:spcPts val="641"/>
              </a:spcBef>
            </a:pPr>
            <a:r>
              <a:rPr b="0" lang="it-IT" sz="3200" spc="-1" strike="noStrike">
                <a:solidFill>
                  <a:srgbClr val="000000"/>
                </a:solidFill>
                <a:latin typeface="Calibri"/>
              </a:rPr>
              <a:t>Vengono fatte aderire con una particolare </a:t>
            </a:r>
            <a:r>
              <a:rPr b="1" lang="it-IT" sz="3200" spc="-1" strike="noStrike">
                <a:solidFill>
                  <a:srgbClr val="000000"/>
                </a:solidFill>
                <a:latin typeface="Calibri"/>
              </a:rPr>
              <a:t>sostanza</a:t>
            </a:r>
            <a:r>
              <a:rPr b="0" lang="it-IT" sz="3200" spc="-1" strike="noStrike">
                <a:solidFill>
                  <a:srgbClr val="000000"/>
                </a:solidFill>
                <a:latin typeface="Calibri"/>
              </a:rPr>
              <a:t> </a:t>
            </a:r>
            <a:r>
              <a:rPr b="1" lang="it-IT" sz="3200" spc="-1" strike="noStrike">
                <a:solidFill>
                  <a:srgbClr val="000000"/>
                </a:solidFill>
                <a:latin typeface="Calibri"/>
              </a:rPr>
              <a:t>cerosa (chitinosa)</a:t>
            </a:r>
            <a:r>
              <a:rPr b="0" lang="it-IT" sz="3200" spc="-1" strike="noStrike">
                <a:solidFill>
                  <a:srgbClr val="000000"/>
                </a:solidFill>
                <a:latin typeface="Calibri"/>
              </a:rPr>
              <a:t>. </a:t>
            </a:r>
            <a:endParaRPr b="0" lang="it-IT" sz="3200" spc="-1" strike="noStrike">
              <a:solidFill>
                <a:srgbClr val="000000"/>
              </a:solidFill>
              <a:latin typeface="Calibri"/>
            </a:endParaRPr>
          </a:p>
          <a:p>
            <a:pPr>
              <a:lnSpc>
                <a:spcPct val="100000"/>
              </a:lnSpc>
              <a:spcBef>
                <a:spcPts val="641"/>
              </a:spcBef>
            </a:pPr>
            <a:r>
              <a:rPr b="0" lang="it-IT" sz="3200" spc="-1" strike="noStrike">
                <a:solidFill>
                  <a:srgbClr val="000000"/>
                </a:solidFill>
                <a:latin typeface="Calibri"/>
              </a:rPr>
              <a:t>La </a:t>
            </a:r>
            <a:r>
              <a:rPr b="1" lang="it-IT" sz="3200" spc="-1" strike="noStrike">
                <a:solidFill>
                  <a:srgbClr val="000000"/>
                </a:solidFill>
                <a:latin typeface="Calibri"/>
              </a:rPr>
              <a:t>schiusa</a:t>
            </a:r>
            <a:r>
              <a:rPr b="0" lang="it-IT" sz="3200" spc="-1" strike="noStrike">
                <a:solidFill>
                  <a:srgbClr val="000000"/>
                </a:solidFill>
                <a:latin typeface="Calibri"/>
              </a:rPr>
              <a:t> avviene a seconda delle condizioni dopo </a:t>
            </a:r>
            <a:r>
              <a:rPr b="1" lang="it-IT" sz="3200" spc="-1" strike="noStrike">
                <a:solidFill>
                  <a:srgbClr val="000000"/>
                </a:solidFill>
                <a:latin typeface="Calibri"/>
              </a:rPr>
              <a:t>10-15 giorni </a:t>
            </a:r>
            <a:r>
              <a:rPr b="0" lang="it-IT" sz="3200" spc="-1" strike="noStrike">
                <a:solidFill>
                  <a:srgbClr val="000000"/>
                </a:solidFill>
                <a:latin typeface="Calibri"/>
              </a:rPr>
              <a:t>dalla deposizione. </a:t>
            </a:r>
            <a:endParaRPr b="0" lang="it-IT" sz="3200" spc="-1" strike="noStrike">
              <a:solidFill>
                <a:srgbClr val="000000"/>
              </a:solidFill>
              <a:latin typeface="Calibri"/>
            </a:endParaRPr>
          </a:p>
          <a:p>
            <a:pPr>
              <a:lnSpc>
                <a:spcPct val="100000"/>
              </a:lnSpc>
              <a:spcBef>
                <a:spcPts val="641"/>
              </a:spcBef>
            </a:pPr>
            <a:r>
              <a:rPr b="0" lang="it-IT" sz="3200" spc="-1" strike="noStrike">
                <a:solidFill>
                  <a:srgbClr val="000000"/>
                </a:solidFill>
                <a:latin typeface="Calibri"/>
              </a:rPr>
              <a:t>La lendine vuota rimarrà adesa al capello anche dopo la fuoriuscita dell’insetto.</a:t>
            </a:r>
            <a:endParaRPr b="0" lang="it-IT" sz="3200" spc="-1" strike="noStrike">
              <a:solidFill>
                <a:srgbClr val="000000"/>
              </a:solidFill>
              <a:latin typeface="Calibri"/>
            </a:endParaRPr>
          </a:p>
        </p:txBody>
      </p:sp>
      <p:sp>
        <p:nvSpPr>
          <p:cNvPr id="696" name="CustomShape 2"/>
          <p:cNvSpPr/>
          <p:nvPr/>
        </p:nvSpPr>
        <p:spPr>
          <a:xfrm>
            <a:off x="755640" y="548640"/>
            <a:ext cx="6192360" cy="63900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it-IT" sz="3600" spc="-1" strike="noStrike">
                <a:solidFill>
                  <a:srgbClr val="984807"/>
                </a:solidFill>
                <a:latin typeface="Calibri"/>
              </a:rPr>
              <a:t>CICLO VITALE</a:t>
            </a:r>
            <a:endParaRPr b="0" lang="it-IT" sz="3600" spc="-1" strike="noStrike">
              <a:latin typeface="Arial"/>
            </a:endParaRPr>
          </a:p>
        </p:txBody>
      </p:sp>
    </p:spTree>
  </p:cSld>
  <mc:AlternateContent>
    <mc:Choice Requires="p14">
      <p:transition spd="slow" p14:dur="2000"/>
    </mc:Choice>
    <mc:Fallback>
      <p:transition spd="slow"/>
    </mc:Fallback>
  </mc:AlternateContent>
</p:sld>
</file>

<file path=ppt/slides/slide16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97" name="CustomShape 1"/>
          <p:cNvSpPr/>
          <p:nvPr/>
        </p:nvSpPr>
        <p:spPr>
          <a:xfrm>
            <a:off x="132120" y="2484360"/>
            <a:ext cx="3932280" cy="3501000"/>
          </a:xfrm>
          <a:prstGeom prst="rect">
            <a:avLst/>
          </a:prstGeom>
          <a:noFill/>
          <a:ln w="12600">
            <a:noFill/>
          </a:ln>
        </p:spPr>
        <p:style>
          <a:lnRef idx="0"/>
          <a:fillRef idx="0"/>
          <a:effectRef idx="0"/>
          <a:fontRef idx="minor"/>
        </p:style>
        <p:txBody>
          <a:bodyPr wrap="none" lIns="90360" rIns="90360" tIns="44280" bIns="44280">
            <a:spAutoFit/>
          </a:bodyPr>
          <a:p>
            <a:pPr algn="ctr">
              <a:lnSpc>
                <a:spcPct val="100000"/>
              </a:lnSpc>
            </a:pPr>
            <a:r>
              <a:rPr b="0" lang="it-IT" sz="3200" spc="-1" strike="noStrike">
                <a:solidFill>
                  <a:srgbClr val="000000"/>
                </a:solidFill>
                <a:latin typeface="Calibri"/>
              </a:rPr>
              <a:t>Le Lendini</a:t>
            </a:r>
            <a:endParaRPr b="0" lang="it-IT" sz="3200" spc="-1" strike="noStrike">
              <a:latin typeface="Arial"/>
            </a:endParaRPr>
          </a:p>
          <a:p>
            <a:pPr algn="ctr">
              <a:lnSpc>
                <a:spcPct val="100000"/>
              </a:lnSpc>
            </a:pPr>
            <a:r>
              <a:rPr b="0" lang="it-IT" sz="3200" spc="-1" strike="noStrike">
                <a:solidFill>
                  <a:srgbClr val="000000"/>
                </a:solidFill>
                <a:latin typeface="Calibri"/>
              </a:rPr>
              <a:t>di</a:t>
            </a:r>
            <a:endParaRPr b="0" lang="it-IT" sz="3200" spc="-1" strike="noStrike">
              <a:latin typeface="Arial"/>
            </a:endParaRPr>
          </a:p>
          <a:p>
            <a:pPr algn="ctr">
              <a:lnSpc>
                <a:spcPct val="100000"/>
              </a:lnSpc>
            </a:pPr>
            <a:r>
              <a:rPr b="0" lang="it-IT" sz="3200" spc="-1" strike="noStrike">
                <a:solidFill>
                  <a:srgbClr val="000000"/>
                </a:solidFill>
                <a:latin typeface="Calibri"/>
              </a:rPr>
              <a:t>“</a:t>
            </a:r>
            <a:r>
              <a:rPr b="0" i="1" lang="it-IT" sz="3200" spc="-1" strike="noStrike">
                <a:solidFill>
                  <a:srgbClr val="000000"/>
                </a:solidFill>
                <a:latin typeface="Calibri"/>
              </a:rPr>
              <a:t>Pediculus humanus</a:t>
            </a:r>
            <a:r>
              <a:rPr b="0" lang="it-IT" sz="3200" spc="-1" strike="noStrike">
                <a:solidFill>
                  <a:srgbClr val="000000"/>
                </a:solidFill>
                <a:latin typeface="Calibri"/>
              </a:rPr>
              <a:t>”</a:t>
            </a:r>
            <a:endParaRPr b="0" lang="it-IT" sz="3200" spc="-1" strike="noStrike">
              <a:latin typeface="Arial"/>
            </a:endParaRPr>
          </a:p>
          <a:p>
            <a:pPr algn="ctr">
              <a:lnSpc>
                <a:spcPct val="100000"/>
              </a:lnSpc>
            </a:pPr>
            <a:r>
              <a:rPr b="0" lang="it-IT" sz="3200" spc="-1" strike="noStrike">
                <a:solidFill>
                  <a:srgbClr val="000000"/>
                </a:solidFill>
                <a:latin typeface="Calibri"/>
              </a:rPr>
              <a:t>(varietà </a:t>
            </a:r>
            <a:r>
              <a:rPr b="0" i="1" lang="it-IT" sz="3200" spc="-1" strike="noStrike">
                <a:solidFill>
                  <a:srgbClr val="000000"/>
                </a:solidFill>
                <a:latin typeface="Calibri"/>
              </a:rPr>
              <a:t>capitis</a:t>
            </a:r>
            <a:r>
              <a:rPr b="0" lang="it-IT" sz="3200" spc="-1" strike="noStrike">
                <a:solidFill>
                  <a:srgbClr val="000000"/>
                </a:solidFill>
                <a:latin typeface="Calibri"/>
              </a:rPr>
              <a:t>)</a:t>
            </a:r>
            <a:endParaRPr b="0" lang="it-IT" sz="3200" spc="-1" strike="noStrike">
              <a:latin typeface="Arial"/>
            </a:endParaRPr>
          </a:p>
          <a:p>
            <a:pPr algn="ctr">
              <a:lnSpc>
                <a:spcPct val="100000"/>
              </a:lnSpc>
            </a:pPr>
            <a:r>
              <a:rPr b="0" lang="it-IT" sz="3200" spc="-1" strike="noStrike">
                <a:solidFill>
                  <a:srgbClr val="000000"/>
                </a:solidFill>
                <a:latin typeface="Calibri"/>
              </a:rPr>
              <a:t>attaccate ai capelli: </a:t>
            </a:r>
            <a:endParaRPr b="0" lang="it-IT" sz="3200" spc="-1" strike="noStrike">
              <a:latin typeface="Arial"/>
            </a:endParaRPr>
          </a:p>
          <a:p>
            <a:pPr algn="ctr">
              <a:lnSpc>
                <a:spcPct val="100000"/>
              </a:lnSpc>
            </a:pPr>
            <a:r>
              <a:rPr b="0" lang="it-IT" sz="3200" spc="-1" strike="noStrike">
                <a:solidFill>
                  <a:srgbClr val="000000"/>
                </a:solidFill>
                <a:latin typeface="Calibri"/>
              </a:rPr>
              <a:t>l’estremità libera è nel </a:t>
            </a:r>
            <a:endParaRPr b="0" lang="it-IT" sz="3200" spc="-1" strike="noStrike">
              <a:latin typeface="Arial"/>
            </a:endParaRPr>
          </a:p>
          <a:p>
            <a:pPr algn="ctr">
              <a:lnSpc>
                <a:spcPct val="100000"/>
              </a:lnSpc>
            </a:pPr>
            <a:r>
              <a:rPr b="0" lang="it-IT" sz="3200" spc="-1" strike="noStrike">
                <a:solidFill>
                  <a:srgbClr val="000000"/>
                </a:solidFill>
                <a:latin typeface="Calibri"/>
              </a:rPr>
              <a:t>verso della gravità.</a:t>
            </a:r>
            <a:endParaRPr b="0" lang="it-IT" sz="3200" spc="-1" strike="noStrike">
              <a:latin typeface="Arial"/>
            </a:endParaRPr>
          </a:p>
        </p:txBody>
      </p:sp>
      <p:pic>
        <p:nvPicPr>
          <p:cNvPr id="698" name="Picture 3" descr=""/>
          <p:cNvPicPr/>
          <p:nvPr/>
        </p:nvPicPr>
        <p:blipFill>
          <a:blip r:embed="rId1"/>
          <a:stretch/>
        </p:blipFill>
        <p:spPr>
          <a:xfrm>
            <a:off x="4267080" y="0"/>
            <a:ext cx="4876560" cy="6857640"/>
          </a:xfrm>
          <a:prstGeom prst="rect">
            <a:avLst/>
          </a:prstGeom>
          <a:ln w="12600">
            <a:noFill/>
          </a:ln>
        </p:spPr>
      </p:pic>
    </p:spTree>
  </p:cSld>
  <mc:AlternateContent>
    <mc:Choice Requires="p14">
      <p:transition spd="slow" p14:dur="2000"/>
    </mc:Choice>
    <mc:Fallback>
      <p:transition spd="slow"/>
    </mc:Fallback>
  </mc:AlternateContent>
</p:sld>
</file>

<file path=ppt/slides/slide16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699" name="Picture 2" descr=""/>
          <p:cNvPicPr/>
          <p:nvPr/>
        </p:nvPicPr>
        <p:blipFill>
          <a:blip r:embed="rId1"/>
          <a:stretch/>
        </p:blipFill>
        <p:spPr>
          <a:xfrm rot="10800000">
            <a:off x="5331240" y="-27000"/>
            <a:ext cx="3812760" cy="6857640"/>
          </a:xfrm>
          <a:prstGeom prst="rect">
            <a:avLst/>
          </a:prstGeom>
          <a:ln w="12600">
            <a:noFill/>
          </a:ln>
        </p:spPr>
      </p:pic>
      <p:sp>
        <p:nvSpPr>
          <p:cNvPr id="700" name="CustomShape 1"/>
          <p:cNvSpPr/>
          <p:nvPr/>
        </p:nvSpPr>
        <p:spPr>
          <a:xfrm>
            <a:off x="653760" y="2513160"/>
            <a:ext cx="4110480" cy="2283480"/>
          </a:xfrm>
          <a:prstGeom prst="rect">
            <a:avLst/>
          </a:prstGeom>
          <a:noFill/>
          <a:ln w="12600">
            <a:noFill/>
          </a:ln>
        </p:spPr>
        <p:style>
          <a:lnRef idx="0"/>
          <a:fillRef idx="0"/>
          <a:effectRef idx="0"/>
          <a:fontRef idx="minor"/>
        </p:style>
        <p:txBody>
          <a:bodyPr wrap="none" lIns="90360" rIns="90360" tIns="44280" bIns="44280">
            <a:spAutoFit/>
          </a:bodyPr>
          <a:p>
            <a:pPr algn="ctr">
              <a:lnSpc>
                <a:spcPct val="100000"/>
              </a:lnSpc>
            </a:pPr>
            <a:r>
              <a:rPr b="0" lang="it-IT" sz="3600" spc="-1" strike="noStrike">
                <a:solidFill>
                  <a:srgbClr val="000000"/>
                </a:solidFill>
                <a:latin typeface="Calibri"/>
              </a:rPr>
              <a:t>Lendine di</a:t>
            </a:r>
            <a:endParaRPr b="0" lang="it-IT" sz="3600" spc="-1" strike="noStrike">
              <a:latin typeface="Arial"/>
            </a:endParaRPr>
          </a:p>
          <a:p>
            <a:pPr algn="ctr">
              <a:lnSpc>
                <a:spcPct val="100000"/>
              </a:lnSpc>
            </a:pPr>
            <a:r>
              <a:rPr b="0" lang="it-IT" sz="3600" spc="-1" strike="noStrike">
                <a:solidFill>
                  <a:srgbClr val="000000"/>
                </a:solidFill>
                <a:latin typeface="Calibri"/>
              </a:rPr>
              <a:t>“</a:t>
            </a:r>
            <a:r>
              <a:rPr b="0" i="1" lang="it-IT" sz="3600" spc="-1" strike="noStrike">
                <a:solidFill>
                  <a:srgbClr val="000000"/>
                </a:solidFill>
                <a:latin typeface="Calibri"/>
              </a:rPr>
              <a:t>Pediculus humanus</a:t>
            </a:r>
            <a:r>
              <a:rPr b="0" lang="it-IT" sz="3600" spc="-1" strike="noStrike">
                <a:solidFill>
                  <a:srgbClr val="000000"/>
                </a:solidFill>
                <a:latin typeface="Calibri"/>
              </a:rPr>
              <a:t>”</a:t>
            </a:r>
            <a:endParaRPr b="0" lang="it-IT" sz="3600" spc="-1" strike="noStrike">
              <a:latin typeface="Arial"/>
            </a:endParaRPr>
          </a:p>
          <a:p>
            <a:pPr algn="ctr">
              <a:lnSpc>
                <a:spcPct val="100000"/>
              </a:lnSpc>
            </a:pPr>
            <a:r>
              <a:rPr b="0" lang="it-IT" sz="3600" spc="-1" strike="noStrike">
                <a:solidFill>
                  <a:srgbClr val="000000"/>
                </a:solidFill>
                <a:latin typeface="Calibri"/>
              </a:rPr>
              <a:t>(varietà </a:t>
            </a:r>
            <a:r>
              <a:rPr b="0" i="1" lang="it-IT" sz="3600" spc="-1" strike="noStrike">
                <a:solidFill>
                  <a:srgbClr val="000000"/>
                </a:solidFill>
                <a:latin typeface="Calibri"/>
              </a:rPr>
              <a:t>capitis</a:t>
            </a:r>
            <a:r>
              <a:rPr b="0" lang="it-IT" sz="3600" spc="-1" strike="noStrike">
                <a:solidFill>
                  <a:srgbClr val="000000"/>
                </a:solidFill>
                <a:latin typeface="Calibri"/>
              </a:rPr>
              <a:t>) con </a:t>
            </a:r>
            <a:endParaRPr b="0" lang="it-IT" sz="3600" spc="-1" strike="noStrike">
              <a:latin typeface="Arial"/>
            </a:endParaRPr>
          </a:p>
          <a:p>
            <a:pPr algn="ctr">
              <a:lnSpc>
                <a:spcPct val="100000"/>
              </a:lnSpc>
            </a:pPr>
            <a:r>
              <a:rPr b="0" lang="it-IT" sz="3600" spc="-1" strike="noStrike">
                <a:solidFill>
                  <a:srgbClr val="000000"/>
                </a:solidFill>
                <a:latin typeface="Calibri"/>
              </a:rPr>
              <a:t>larva all’interno.</a:t>
            </a:r>
            <a:endParaRPr b="0" lang="it-IT" sz="3600" spc="-1" strike="noStrike">
              <a:latin typeface="Arial"/>
            </a:endParaRPr>
          </a:p>
        </p:txBody>
      </p:sp>
    </p:spTree>
  </p:cSld>
  <mc:AlternateContent>
    <mc:Choice Requires="p14">
      <p:transition spd="slow" p14:dur="2000"/>
    </mc:Choice>
    <mc:Fallback>
      <p:transition spd="slow"/>
    </mc:Fallback>
  </mc:AlternateContent>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grpSp>
        <p:nvGrpSpPr>
          <p:cNvPr id="358" name="Group 1"/>
          <p:cNvGrpSpPr/>
          <p:nvPr/>
        </p:nvGrpSpPr>
        <p:grpSpPr>
          <a:xfrm>
            <a:off x="684360" y="1557360"/>
            <a:ext cx="7703640" cy="2979360"/>
            <a:chOff x="684360" y="1557360"/>
            <a:chExt cx="7703640" cy="2979360"/>
          </a:xfrm>
        </p:grpSpPr>
        <p:pic>
          <p:nvPicPr>
            <p:cNvPr id="359" name="Picture 2" descr=""/>
            <p:cNvPicPr/>
            <p:nvPr/>
          </p:nvPicPr>
          <p:blipFill>
            <a:blip r:embed="rId1"/>
            <a:srcRect l="13926" t="20897" r="62340" b="21897"/>
            <a:stretch/>
          </p:blipFill>
          <p:spPr>
            <a:xfrm>
              <a:off x="684360" y="1557360"/>
              <a:ext cx="1648800" cy="2979360"/>
            </a:xfrm>
            <a:prstGeom prst="rect">
              <a:avLst/>
            </a:prstGeom>
            <a:ln w="9360">
              <a:solidFill>
                <a:srgbClr val="663300"/>
              </a:solidFill>
              <a:round/>
            </a:ln>
          </p:spPr>
        </p:pic>
        <p:pic>
          <p:nvPicPr>
            <p:cNvPr id="360" name="Picture 3" descr=""/>
            <p:cNvPicPr/>
            <p:nvPr/>
          </p:nvPicPr>
          <p:blipFill>
            <a:blip r:embed="rId2"/>
            <a:srcRect l="42599" t="21308" r="34220" b="22065"/>
            <a:stretch/>
          </p:blipFill>
          <p:spPr>
            <a:xfrm>
              <a:off x="3763080" y="1584360"/>
              <a:ext cx="1600920" cy="2952360"/>
            </a:xfrm>
            <a:prstGeom prst="rect">
              <a:avLst/>
            </a:prstGeom>
            <a:ln w="9360">
              <a:solidFill>
                <a:srgbClr val="663300"/>
              </a:solidFill>
              <a:round/>
            </a:ln>
          </p:spPr>
        </p:pic>
        <p:pic>
          <p:nvPicPr>
            <p:cNvPr id="361" name="Picture 4" descr=""/>
            <p:cNvPicPr/>
            <p:nvPr/>
          </p:nvPicPr>
          <p:blipFill>
            <a:blip r:embed="rId3"/>
            <a:srcRect l="71090" t="20897" r="6722" b="21686"/>
            <a:stretch/>
          </p:blipFill>
          <p:spPr>
            <a:xfrm>
              <a:off x="6852960" y="1559520"/>
              <a:ext cx="1535040" cy="2977200"/>
            </a:xfrm>
            <a:prstGeom prst="rect">
              <a:avLst/>
            </a:prstGeom>
            <a:ln w="9360">
              <a:solidFill>
                <a:srgbClr val="663300"/>
              </a:solidFill>
              <a:round/>
            </a:ln>
          </p:spPr>
        </p:pic>
        <p:sp>
          <p:nvSpPr>
            <p:cNvPr id="362" name="CustomShape 2"/>
            <p:cNvSpPr/>
            <p:nvPr/>
          </p:nvSpPr>
          <p:spPr>
            <a:xfrm>
              <a:off x="2773440" y="2998080"/>
              <a:ext cx="770760" cy="432000"/>
            </a:xfrm>
            <a:custGeom>
              <a:avLst/>
              <a:gdLst/>
              <a:ahLst/>
              <a:rect l="l" t="t" r="r" b="b"/>
              <a:pathLst>
                <a:path w="21600" h="21600">
                  <a:moveTo>
                    <a:pt x="0" y="5400"/>
                  </a:moveTo>
                  <a:lnTo>
                    <a:pt x="378" y="5400"/>
                  </a:lnTo>
                  <a:lnTo>
                    <a:pt x="378" y="16200"/>
                  </a:lnTo>
                  <a:lnTo>
                    <a:pt x="0" y="16200"/>
                  </a:lnTo>
                  <a:lnTo>
                    <a:pt x="0" y="5400"/>
                  </a:lnTo>
                  <a:close/>
                  <a:moveTo>
                    <a:pt x="756" y="5400"/>
                  </a:moveTo>
                  <a:lnTo>
                    <a:pt x="1512" y="5400"/>
                  </a:lnTo>
                  <a:lnTo>
                    <a:pt x="1512" y="16200"/>
                  </a:lnTo>
                  <a:lnTo>
                    <a:pt x="756" y="16200"/>
                  </a:lnTo>
                  <a:lnTo>
                    <a:pt x="756" y="5400"/>
                  </a:lnTo>
                  <a:close/>
                  <a:moveTo>
                    <a:pt x="1891" y="5400"/>
                  </a:moveTo>
                  <a:lnTo>
                    <a:pt x="15550" y="5400"/>
                  </a:lnTo>
                  <a:lnTo>
                    <a:pt x="15550" y="0"/>
                  </a:lnTo>
                  <a:lnTo>
                    <a:pt x="21600" y="10800"/>
                  </a:lnTo>
                  <a:lnTo>
                    <a:pt x="15550" y="21600"/>
                  </a:lnTo>
                  <a:lnTo>
                    <a:pt x="15550" y="16200"/>
                  </a:lnTo>
                  <a:lnTo>
                    <a:pt x="1891" y="16200"/>
                  </a:lnTo>
                  <a:lnTo>
                    <a:pt x="1891" y="5400"/>
                  </a:lnTo>
                  <a:close/>
                </a:path>
              </a:pathLst>
            </a:custGeom>
            <a:solidFill>
              <a:srgbClr val="663300"/>
            </a:solidFill>
            <a:ln w="25560">
              <a:solidFill>
                <a:srgbClr val="53657d"/>
              </a:solidFill>
              <a:round/>
            </a:ln>
          </p:spPr>
          <p:style>
            <a:lnRef idx="0"/>
            <a:fillRef idx="0"/>
            <a:effectRef idx="0"/>
            <a:fontRef idx="minor"/>
          </p:style>
        </p:sp>
        <p:sp>
          <p:nvSpPr>
            <p:cNvPr id="363" name="CustomShape 3"/>
            <p:cNvSpPr/>
            <p:nvPr/>
          </p:nvSpPr>
          <p:spPr>
            <a:xfrm>
              <a:off x="5672880" y="3065040"/>
              <a:ext cx="770760" cy="430920"/>
            </a:xfrm>
            <a:custGeom>
              <a:avLst/>
              <a:gdLst/>
              <a:ahLst/>
              <a:rect l="l" t="t" r="r" b="b"/>
              <a:pathLst>
                <a:path w="21600" h="21600">
                  <a:moveTo>
                    <a:pt x="0" y="5400"/>
                  </a:moveTo>
                  <a:lnTo>
                    <a:pt x="377" y="5400"/>
                  </a:lnTo>
                  <a:lnTo>
                    <a:pt x="377" y="16200"/>
                  </a:lnTo>
                  <a:lnTo>
                    <a:pt x="0" y="16200"/>
                  </a:lnTo>
                  <a:lnTo>
                    <a:pt x="0" y="5400"/>
                  </a:lnTo>
                  <a:close/>
                  <a:moveTo>
                    <a:pt x="754" y="5400"/>
                  </a:moveTo>
                  <a:lnTo>
                    <a:pt x="1509" y="5400"/>
                  </a:lnTo>
                  <a:lnTo>
                    <a:pt x="1509" y="16200"/>
                  </a:lnTo>
                  <a:lnTo>
                    <a:pt x="754" y="16200"/>
                  </a:lnTo>
                  <a:lnTo>
                    <a:pt x="754" y="5400"/>
                  </a:lnTo>
                  <a:close/>
                  <a:moveTo>
                    <a:pt x="1886" y="5400"/>
                  </a:moveTo>
                  <a:lnTo>
                    <a:pt x="15566" y="5400"/>
                  </a:lnTo>
                  <a:lnTo>
                    <a:pt x="15566" y="0"/>
                  </a:lnTo>
                  <a:lnTo>
                    <a:pt x="21600" y="10800"/>
                  </a:lnTo>
                  <a:lnTo>
                    <a:pt x="15566" y="21600"/>
                  </a:lnTo>
                  <a:lnTo>
                    <a:pt x="15566" y="16200"/>
                  </a:lnTo>
                  <a:lnTo>
                    <a:pt x="1886" y="16200"/>
                  </a:lnTo>
                  <a:lnTo>
                    <a:pt x="1886" y="5400"/>
                  </a:lnTo>
                  <a:close/>
                </a:path>
              </a:pathLst>
            </a:custGeom>
            <a:solidFill>
              <a:srgbClr val="663300"/>
            </a:solidFill>
            <a:ln w="25560">
              <a:solidFill>
                <a:srgbClr val="53657d"/>
              </a:solidFill>
              <a:round/>
            </a:ln>
          </p:spPr>
          <p:style>
            <a:lnRef idx="0"/>
            <a:fillRef idx="0"/>
            <a:effectRef idx="0"/>
            <a:fontRef idx="minor"/>
          </p:style>
        </p:sp>
      </p:grpSp>
      <p:sp>
        <p:nvSpPr>
          <p:cNvPr id="364" name="CustomShape 4"/>
          <p:cNvSpPr/>
          <p:nvPr/>
        </p:nvSpPr>
        <p:spPr>
          <a:xfrm>
            <a:off x="34920" y="4608360"/>
            <a:ext cx="3241440" cy="1186920"/>
          </a:xfrm>
          <a:prstGeom prst="rect">
            <a:avLst/>
          </a:prstGeom>
          <a:noFill/>
          <a:ln w="12600">
            <a:noFill/>
          </a:ln>
        </p:spPr>
        <p:style>
          <a:lnRef idx="0"/>
          <a:fillRef idx="0"/>
          <a:effectRef idx="0"/>
          <a:fontRef idx="minor"/>
        </p:style>
        <p:txBody>
          <a:bodyPr lIns="45720" rIns="45720" tIns="45000" bIns="45000">
            <a:spAutoFit/>
          </a:bodyPr>
          <a:p>
            <a:pPr algn="ctr">
              <a:lnSpc>
                <a:spcPct val="100000"/>
              </a:lnSpc>
            </a:pPr>
            <a:r>
              <a:rPr b="0" lang="it-IT" sz="2400" spc="-1" strike="noStrike">
                <a:solidFill>
                  <a:srgbClr val="663300"/>
                </a:solidFill>
                <a:latin typeface="Helvetica Neue"/>
                <a:ea typeface="Helvetica Neue"/>
              </a:rPr>
              <a:t>3-6 ANNI</a:t>
            </a:r>
            <a:endParaRPr b="0" lang="it-IT" sz="2400" spc="-1" strike="noStrike">
              <a:latin typeface="Arial"/>
            </a:endParaRPr>
          </a:p>
          <a:p>
            <a:pPr algn="ctr">
              <a:lnSpc>
                <a:spcPct val="100000"/>
              </a:lnSpc>
            </a:pPr>
            <a:r>
              <a:rPr b="0" lang="it-IT" sz="2400" spc="-1" strike="noStrike">
                <a:solidFill>
                  <a:srgbClr val="663300"/>
                </a:solidFill>
                <a:latin typeface="Helvetica Neue"/>
                <a:ea typeface="Helvetica Neue"/>
              </a:rPr>
              <a:t>Fase di crescita.</a:t>
            </a:r>
            <a:endParaRPr b="0" lang="it-IT" sz="2400" spc="-1" strike="noStrike">
              <a:latin typeface="Arial"/>
            </a:endParaRPr>
          </a:p>
          <a:p>
            <a:pPr algn="ctr">
              <a:lnSpc>
                <a:spcPct val="100000"/>
              </a:lnSpc>
            </a:pPr>
            <a:r>
              <a:rPr b="0" lang="it-IT" sz="2400" spc="-1" strike="noStrike">
                <a:solidFill>
                  <a:srgbClr val="663300"/>
                </a:solidFill>
                <a:latin typeface="Helvetica Neue"/>
                <a:ea typeface="Helvetica Neue"/>
              </a:rPr>
              <a:t>80-85% dei capelli </a:t>
            </a:r>
            <a:endParaRPr b="0" lang="it-IT" sz="2400" spc="-1" strike="noStrike">
              <a:latin typeface="Arial"/>
            </a:endParaRPr>
          </a:p>
        </p:txBody>
      </p:sp>
      <p:sp>
        <p:nvSpPr>
          <p:cNvPr id="365" name="CustomShape 5"/>
          <p:cNvSpPr/>
          <p:nvPr/>
        </p:nvSpPr>
        <p:spPr>
          <a:xfrm>
            <a:off x="6012000" y="4630680"/>
            <a:ext cx="2736360" cy="2284200"/>
          </a:xfrm>
          <a:prstGeom prst="rect">
            <a:avLst/>
          </a:prstGeom>
          <a:noFill/>
          <a:ln w="12600">
            <a:noFill/>
          </a:ln>
        </p:spPr>
        <p:style>
          <a:lnRef idx="0"/>
          <a:fillRef idx="0"/>
          <a:effectRef idx="0"/>
          <a:fontRef idx="minor"/>
        </p:style>
        <p:txBody>
          <a:bodyPr lIns="45720" rIns="45720" tIns="45000" bIns="45000">
            <a:spAutoFit/>
          </a:bodyPr>
          <a:p>
            <a:pPr algn="ctr">
              <a:lnSpc>
                <a:spcPct val="100000"/>
              </a:lnSpc>
            </a:pPr>
            <a:r>
              <a:rPr b="0" lang="it-IT" sz="2400" spc="-1" strike="noStrike">
                <a:solidFill>
                  <a:srgbClr val="663300"/>
                </a:solidFill>
                <a:latin typeface="Helvetica Neue"/>
                <a:ea typeface="Helvetica Neue"/>
              </a:rPr>
              <a:t>3-4 MESI</a:t>
            </a:r>
            <a:endParaRPr b="0" lang="it-IT" sz="2400" spc="-1" strike="noStrike">
              <a:latin typeface="Arial"/>
            </a:endParaRPr>
          </a:p>
          <a:p>
            <a:pPr algn="ctr">
              <a:lnSpc>
                <a:spcPct val="100000"/>
              </a:lnSpc>
            </a:pPr>
            <a:r>
              <a:rPr b="0" lang="it-IT" sz="2400" spc="-1" strike="noStrike">
                <a:solidFill>
                  <a:srgbClr val="663300"/>
                </a:solidFill>
                <a:latin typeface="Helvetica Neue"/>
                <a:ea typeface="Helvetica Neue"/>
              </a:rPr>
              <a:t>Il capello finisce naturalmente il suo ciclo di vita.</a:t>
            </a:r>
            <a:endParaRPr b="0" lang="it-IT" sz="2400" spc="-1" strike="noStrike">
              <a:latin typeface="Arial"/>
            </a:endParaRPr>
          </a:p>
          <a:p>
            <a:pPr algn="ctr">
              <a:lnSpc>
                <a:spcPct val="100000"/>
              </a:lnSpc>
            </a:pPr>
            <a:r>
              <a:rPr b="0" lang="it-IT" sz="2400" spc="-1" strike="noStrike">
                <a:solidFill>
                  <a:srgbClr val="663300"/>
                </a:solidFill>
                <a:latin typeface="Helvetica Neue"/>
                <a:ea typeface="Helvetica Neue"/>
              </a:rPr>
              <a:t>15-20% dei capelli </a:t>
            </a:r>
            <a:endParaRPr b="0" lang="it-IT" sz="2400" spc="-1" strike="noStrike">
              <a:latin typeface="Arial"/>
            </a:endParaRPr>
          </a:p>
        </p:txBody>
      </p:sp>
      <p:sp>
        <p:nvSpPr>
          <p:cNvPr id="366" name="CustomShape 6"/>
          <p:cNvSpPr/>
          <p:nvPr/>
        </p:nvSpPr>
        <p:spPr>
          <a:xfrm>
            <a:off x="3203640" y="4630680"/>
            <a:ext cx="2482560" cy="1919160"/>
          </a:xfrm>
          <a:prstGeom prst="rect">
            <a:avLst/>
          </a:prstGeom>
          <a:noFill/>
          <a:ln w="12600">
            <a:noFill/>
          </a:ln>
        </p:spPr>
        <p:style>
          <a:lnRef idx="0"/>
          <a:fillRef idx="0"/>
          <a:effectRef idx="0"/>
          <a:fontRef idx="minor"/>
        </p:style>
        <p:txBody>
          <a:bodyPr lIns="45720" rIns="45720" tIns="45000" bIns="45000">
            <a:spAutoFit/>
          </a:bodyPr>
          <a:p>
            <a:pPr algn="ctr">
              <a:lnSpc>
                <a:spcPct val="100000"/>
              </a:lnSpc>
            </a:pPr>
            <a:r>
              <a:rPr b="0" lang="it-IT" sz="2400" spc="-1" strike="noStrike">
                <a:solidFill>
                  <a:srgbClr val="663300"/>
                </a:solidFill>
                <a:latin typeface="Helvetica Neue"/>
                <a:ea typeface="Helvetica Neue"/>
              </a:rPr>
              <a:t>3 SETTIMANE</a:t>
            </a:r>
            <a:endParaRPr b="0" lang="it-IT" sz="2400" spc="-1" strike="noStrike">
              <a:latin typeface="Arial"/>
            </a:endParaRPr>
          </a:p>
          <a:p>
            <a:pPr algn="ctr">
              <a:lnSpc>
                <a:spcPct val="100000"/>
              </a:lnSpc>
            </a:pPr>
            <a:r>
              <a:rPr b="0" lang="it-IT" sz="2400" spc="-1" strike="noStrike">
                <a:solidFill>
                  <a:srgbClr val="663300"/>
                </a:solidFill>
                <a:latin typeface="Helvetica Neue"/>
                <a:ea typeface="Helvetica Neue"/>
              </a:rPr>
              <a:t>Fase in cui si arrestano le funzioni vitali.</a:t>
            </a:r>
            <a:endParaRPr b="0" lang="it-IT" sz="2400" spc="-1" strike="noStrike">
              <a:latin typeface="Arial"/>
            </a:endParaRPr>
          </a:p>
          <a:p>
            <a:pPr algn="ctr">
              <a:lnSpc>
                <a:spcPct val="100000"/>
              </a:lnSpc>
            </a:pPr>
            <a:r>
              <a:rPr b="0" lang="it-IT" sz="2400" spc="-1" strike="noStrike">
                <a:solidFill>
                  <a:srgbClr val="663300"/>
                </a:solidFill>
                <a:latin typeface="Helvetica Neue"/>
                <a:ea typeface="Helvetica Neue"/>
              </a:rPr>
              <a:t>1% dei capelli</a:t>
            </a:r>
            <a:endParaRPr b="0" lang="it-IT" sz="2400" spc="-1" strike="noStrike">
              <a:latin typeface="Arial"/>
            </a:endParaRPr>
          </a:p>
        </p:txBody>
      </p:sp>
      <p:sp>
        <p:nvSpPr>
          <p:cNvPr id="367" name="CustomShape 7"/>
          <p:cNvSpPr/>
          <p:nvPr/>
        </p:nvSpPr>
        <p:spPr>
          <a:xfrm>
            <a:off x="34920" y="149400"/>
            <a:ext cx="6955920" cy="1279440"/>
          </a:xfrm>
          <a:prstGeom prst="rect">
            <a:avLst/>
          </a:prstGeom>
          <a:noFill/>
          <a:ln w="12600">
            <a:noFill/>
          </a:ln>
        </p:spPr>
        <p:style>
          <a:lnRef idx="0"/>
          <a:fillRef idx="0"/>
          <a:effectRef idx="0"/>
          <a:fontRef idx="minor"/>
        </p:style>
        <p:txBody>
          <a:bodyPr lIns="0" rIns="0" tIns="0" bIns="0" anchor="ctr">
            <a:spAutoFit/>
          </a:bodyPr>
          <a:p>
            <a:pPr>
              <a:lnSpc>
                <a:spcPct val="100000"/>
              </a:lnSpc>
            </a:pPr>
            <a:r>
              <a:rPr b="0" lang="it-IT" sz="4200" spc="-1" strike="noStrike">
                <a:solidFill>
                  <a:srgbClr val="24383e"/>
                </a:solidFill>
                <a:latin typeface="Helvetica Neue Medium"/>
                <a:ea typeface="Helvetica Neue Medium"/>
              </a:rPr>
              <a:t>IL CAPELLO:</a:t>
            </a:r>
            <a:endParaRPr b="0" lang="it-IT" sz="4200" spc="-1" strike="noStrike">
              <a:latin typeface="Arial"/>
            </a:endParaRPr>
          </a:p>
          <a:p>
            <a:pPr>
              <a:lnSpc>
                <a:spcPct val="100000"/>
              </a:lnSpc>
            </a:pPr>
            <a:r>
              <a:rPr b="0" lang="it-IT" sz="4200" spc="-1" strike="noStrike">
                <a:solidFill>
                  <a:srgbClr val="24383e"/>
                </a:solidFill>
                <a:latin typeface="Helvetica Neue Medium"/>
                <a:ea typeface="Helvetica Neue Medium"/>
              </a:rPr>
              <a:t>Le fasi di vita</a:t>
            </a:r>
            <a:endParaRPr b="0" lang="it-IT" sz="4200" spc="-1" strike="noStrike">
              <a:latin typeface="Arial"/>
            </a:endParaRPr>
          </a:p>
        </p:txBody>
      </p:sp>
    </p:spTree>
  </p:cSld>
  <mc:AlternateContent>
    <mc:Choice Requires="p14">
      <p:transition spd="slow" p14:dur="2000"/>
    </mc:Choice>
    <mc:Fallback>
      <p:transition spd="slow"/>
    </mc:Fallback>
  </mc:AlternateContent>
</p:sld>
</file>

<file path=ppt/slides/slide17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701" name="Picture 2" descr=""/>
          <p:cNvPicPr/>
          <p:nvPr/>
        </p:nvPicPr>
        <p:blipFill>
          <a:blip r:embed="rId1"/>
          <a:stretch/>
        </p:blipFill>
        <p:spPr>
          <a:xfrm rot="16200000">
            <a:off x="3681000" y="1395360"/>
            <a:ext cx="6857640" cy="4067640"/>
          </a:xfrm>
          <a:prstGeom prst="rect">
            <a:avLst/>
          </a:prstGeom>
          <a:ln w="12600">
            <a:noFill/>
          </a:ln>
        </p:spPr>
      </p:pic>
      <p:sp>
        <p:nvSpPr>
          <p:cNvPr id="702" name="CustomShape 1"/>
          <p:cNvSpPr/>
          <p:nvPr/>
        </p:nvSpPr>
        <p:spPr>
          <a:xfrm>
            <a:off x="446400" y="2707560"/>
            <a:ext cx="4110480" cy="2283480"/>
          </a:xfrm>
          <a:prstGeom prst="rect">
            <a:avLst/>
          </a:prstGeom>
          <a:noFill/>
          <a:ln w="12600">
            <a:noFill/>
          </a:ln>
        </p:spPr>
        <p:style>
          <a:lnRef idx="0"/>
          <a:fillRef idx="0"/>
          <a:effectRef idx="0"/>
          <a:fontRef idx="minor"/>
        </p:style>
        <p:txBody>
          <a:bodyPr wrap="none" lIns="90360" rIns="90360" tIns="44280" bIns="44280">
            <a:spAutoFit/>
          </a:bodyPr>
          <a:p>
            <a:pPr algn="ctr">
              <a:lnSpc>
                <a:spcPct val="100000"/>
              </a:lnSpc>
            </a:pPr>
            <a:r>
              <a:rPr b="0" lang="it-IT" sz="3600" spc="-1" strike="noStrike">
                <a:solidFill>
                  <a:srgbClr val="000000"/>
                </a:solidFill>
                <a:latin typeface="Calibri"/>
              </a:rPr>
              <a:t>Lendine di</a:t>
            </a:r>
            <a:endParaRPr b="0" lang="it-IT" sz="3600" spc="-1" strike="noStrike">
              <a:latin typeface="Arial"/>
            </a:endParaRPr>
          </a:p>
          <a:p>
            <a:pPr algn="ctr">
              <a:lnSpc>
                <a:spcPct val="100000"/>
              </a:lnSpc>
            </a:pPr>
            <a:r>
              <a:rPr b="0" lang="it-IT" sz="3600" spc="-1" strike="noStrike">
                <a:solidFill>
                  <a:srgbClr val="000000"/>
                </a:solidFill>
                <a:latin typeface="Calibri"/>
              </a:rPr>
              <a:t>“</a:t>
            </a:r>
            <a:r>
              <a:rPr b="0" i="1" lang="it-IT" sz="3600" spc="-1" strike="noStrike">
                <a:solidFill>
                  <a:srgbClr val="000000"/>
                </a:solidFill>
                <a:latin typeface="Calibri"/>
              </a:rPr>
              <a:t>Pediculus humanus</a:t>
            </a:r>
            <a:r>
              <a:rPr b="0" lang="it-IT" sz="3600" spc="-1" strike="noStrike">
                <a:solidFill>
                  <a:srgbClr val="000000"/>
                </a:solidFill>
                <a:latin typeface="Calibri"/>
              </a:rPr>
              <a:t>”</a:t>
            </a:r>
            <a:endParaRPr b="0" lang="it-IT" sz="3600" spc="-1" strike="noStrike">
              <a:latin typeface="Arial"/>
            </a:endParaRPr>
          </a:p>
          <a:p>
            <a:pPr algn="ctr">
              <a:lnSpc>
                <a:spcPct val="100000"/>
              </a:lnSpc>
            </a:pPr>
            <a:r>
              <a:rPr b="0" lang="it-IT" sz="3600" spc="-1" strike="noStrike">
                <a:solidFill>
                  <a:srgbClr val="000000"/>
                </a:solidFill>
                <a:latin typeface="Calibri"/>
              </a:rPr>
              <a:t>(varietà </a:t>
            </a:r>
            <a:r>
              <a:rPr b="0" i="1" lang="it-IT" sz="3600" spc="-1" strike="noStrike">
                <a:solidFill>
                  <a:srgbClr val="000000"/>
                </a:solidFill>
                <a:latin typeface="Calibri"/>
              </a:rPr>
              <a:t>capitis</a:t>
            </a:r>
            <a:r>
              <a:rPr b="0" lang="it-IT" sz="3600" spc="-1" strike="noStrike">
                <a:solidFill>
                  <a:srgbClr val="000000"/>
                </a:solidFill>
                <a:latin typeface="Calibri"/>
              </a:rPr>
              <a:t>) con </a:t>
            </a:r>
            <a:endParaRPr b="0" lang="it-IT" sz="3600" spc="-1" strike="noStrike">
              <a:latin typeface="Arial"/>
            </a:endParaRPr>
          </a:p>
          <a:p>
            <a:pPr algn="ctr">
              <a:lnSpc>
                <a:spcPct val="100000"/>
              </a:lnSpc>
            </a:pPr>
            <a:r>
              <a:rPr b="0" lang="it-IT" sz="3600" spc="-1" strike="noStrike">
                <a:solidFill>
                  <a:srgbClr val="000000"/>
                </a:solidFill>
                <a:latin typeface="Calibri"/>
              </a:rPr>
              <a:t>ninfa in uscita.</a:t>
            </a:r>
            <a:endParaRPr b="0" lang="it-IT" sz="3600" spc="-1" strike="noStrike">
              <a:latin typeface="Arial"/>
            </a:endParaRPr>
          </a:p>
        </p:txBody>
      </p:sp>
    </p:spTree>
  </p:cSld>
  <mc:AlternateContent>
    <mc:Choice Requires="p14">
      <p:transition spd="slow" p14:dur="2000"/>
    </mc:Choice>
    <mc:Fallback>
      <p:transition spd="slow"/>
    </mc:Fallback>
  </mc:AlternateContent>
</p:sld>
</file>

<file path=ppt/slides/slide17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03" name="CustomShape 1"/>
          <p:cNvSpPr/>
          <p:nvPr/>
        </p:nvSpPr>
        <p:spPr>
          <a:xfrm>
            <a:off x="117000" y="2061000"/>
            <a:ext cx="4110480" cy="2832120"/>
          </a:xfrm>
          <a:prstGeom prst="rect">
            <a:avLst/>
          </a:prstGeom>
          <a:noFill/>
          <a:ln w="12600">
            <a:noFill/>
          </a:ln>
        </p:spPr>
        <p:style>
          <a:lnRef idx="0"/>
          <a:fillRef idx="0"/>
          <a:effectRef idx="0"/>
          <a:fontRef idx="minor"/>
        </p:style>
        <p:txBody>
          <a:bodyPr wrap="none" lIns="90360" rIns="90360" tIns="44280" bIns="44280">
            <a:spAutoFit/>
          </a:bodyPr>
          <a:p>
            <a:pPr algn="ctr">
              <a:lnSpc>
                <a:spcPct val="100000"/>
              </a:lnSpc>
            </a:pPr>
            <a:r>
              <a:rPr b="0" lang="it-IT" sz="3600" spc="-1" strike="noStrike">
                <a:solidFill>
                  <a:srgbClr val="000000"/>
                </a:solidFill>
                <a:latin typeface="Calibri"/>
              </a:rPr>
              <a:t>Lendine di</a:t>
            </a:r>
            <a:endParaRPr b="0" lang="it-IT" sz="3600" spc="-1" strike="noStrike">
              <a:latin typeface="Arial"/>
            </a:endParaRPr>
          </a:p>
          <a:p>
            <a:pPr algn="ctr">
              <a:lnSpc>
                <a:spcPct val="100000"/>
              </a:lnSpc>
            </a:pPr>
            <a:r>
              <a:rPr b="0" lang="it-IT" sz="3600" spc="-1" strike="noStrike">
                <a:solidFill>
                  <a:srgbClr val="000000"/>
                </a:solidFill>
                <a:latin typeface="Calibri"/>
              </a:rPr>
              <a:t>“</a:t>
            </a:r>
            <a:r>
              <a:rPr b="0" i="1" lang="it-IT" sz="3600" spc="-1" strike="noStrike">
                <a:solidFill>
                  <a:srgbClr val="000000"/>
                </a:solidFill>
                <a:latin typeface="Calibri"/>
              </a:rPr>
              <a:t>Pediculus humanus</a:t>
            </a:r>
            <a:r>
              <a:rPr b="0" lang="it-IT" sz="3600" spc="-1" strike="noStrike">
                <a:solidFill>
                  <a:srgbClr val="000000"/>
                </a:solidFill>
                <a:latin typeface="Calibri"/>
              </a:rPr>
              <a:t>”</a:t>
            </a:r>
            <a:endParaRPr b="0" lang="it-IT" sz="3600" spc="-1" strike="noStrike">
              <a:latin typeface="Arial"/>
            </a:endParaRPr>
          </a:p>
          <a:p>
            <a:pPr algn="ctr">
              <a:lnSpc>
                <a:spcPct val="100000"/>
              </a:lnSpc>
            </a:pPr>
            <a:r>
              <a:rPr b="0" lang="it-IT" sz="3600" spc="-1" strike="noStrike">
                <a:solidFill>
                  <a:srgbClr val="000000"/>
                </a:solidFill>
                <a:latin typeface="Calibri"/>
              </a:rPr>
              <a:t>(varietà </a:t>
            </a:r>
            <a:r>
              <a:rPr b="0" i="1" lang="it-IT" sz="3600" spc="-1" strike="noStrike">
                <a:solidFill>
                  <a:srgbClr val="000000"/>
                </a:solidFill>
                <a:latin typeface="Calibri"/>
              </a:rPr>
              <a:t>capitis</a:t>
            </a:r>
            <a:r>
              <a:rPr b="0" lang="it-IT" sz="3600" spc="-1" strike="noStrike">
                <a:solidFill>
                  <a:srgbClr val="000000"/>
                </a:solidFill>
                <a:latin typeface="Calibri"/>
              </a:rPr>
              <a:t>)</a:t>
            </a:r>
            <a:endParaRPr b="0" lang="it-IT" sz="3600" spc="-1" strike="noStrike">
              <a:latin typeface="Arial"/>
            </a:endParaRPr>
          </a:p>
          <a:p>
            <a:pPr algn="ctr">
              <a:lnSpc>
                <a:spcPct val="100000"/>
              </a:lnSpc>
            </a:pPr>
            <a:r>
              <a:rPr b="0" lang="it-IT" sz="3600" spc="-1" strike="noStrike">
                <a:solidFill>
                  <a:srgbClr val="000000"/>
                </a:solidFill>
                <a:latin typeface="Calibri"/>
              </a:rPr>
              <a:t>Microscopio a </a:t>
            </a:r>
            <a:endParaRPr b="0" lang="it-IT" sz="3600" spc="-1" strike="noStrike">
              <a:latin typeface="Arial"/>
            </a:endParaRPr>
          </a:p>
          <a:p>
            <a:pPr algn="ctr">
              <a:lnSpc>
                <a:spcPct val="100000"/>
              </a:lnSpc>
            </a:pPr>
            <a:r>
              <a:rPr b="0" lang="it-IT" sz="3600" spc="-1" strike="noStrike">
                <a:solidFill>
                  <a:srgbClr val="000000"/>
                </a:solidFill>
                <a:latin typeface="Calibri"/>
              </a:rPr>
              <a:t>Scansione(SEM)</a:t>
            </a:r>
            <a:endParaRPr b="0" lang="it-IT" sz="3600" spc="-1" strike="noStrike">
              <a:latin typeface="Arial"/>
            </a:endParaRPr>
          </a:p>
        </p:txBody>
      </p:sp>
      <p:pic>
        <p:nvPicPr>
          <p:cNvPr id="704" name="Picture 3" descr=""/>
          <p:cNvPicPr/>
          <p:nvPr/>
        </p:nvPicPr>
        <p:blipFill>
          <a:blip r:embed="rId1"/>
          <a:stretch/>
        </p:blipFill>
        <p:spPr>
          <a:xfrm>
            <a:off x="4212000" y="1917000"/>
            <a:ext cx="4931640" cy="4248000"/>
          </a:xfrm>
          <a:prstGeom prst="rect">
            <a:avLst/>
          </a:prstGeom>
          <a:ln w="12600">
            <a:noFill/>
          </a:ln>
        </p:spPr>
      </p:pic>
    </p:spTree>
  </p:cSld>
  <mc:AlternateContent>
    <mc:Choice Requires="p14">
      <p:transition spd="slow" p14:dur="2000"/>
    </mc:Choice>
    <mc:Fallback>
      <p:transition spd="slow"/>
    </mc:Fallback>
  </mc:AlternateContent>
</p:sld>
</file>

<file path=ppt/slides/slide17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705" name="Picture 3" descr=""/>
          <p:cNvPicPr/>
          <p:nvPr/>
        </p:nvPicPr>
        <p:blipFill>
          <a:blip r:embed="rId1"/>
          <a:stretch/>
        </p:blipFill>
        <p:spPr>
          <a:xfrm>
            <a:off x="4724280" y="0"/>
            <a:ext cx="4419360" cy="6857640"/>
          </a:xfrm>
          <a:prstGeom prst="rect">
            <a:avLst/>
          </a:prstGeom>
          <a:ln w="12600">
            <a:noFill/>
          </a:ln>
        </p:spPr>
      </p:pic>
      <p:sp>
        <p:nvSpPr>
          <p:cNvPr id="706" name="CustomShape 1"/>
          <p:cNvSpPr/>
          <p:nvPr/>
        </p:nvSpPr>
        <p:spPr>
          <a:xfrm>
            <a:off x="54720" y="1989000"/>
            <a:ext cx="5238360" cy="4478040"/>
          </a:xfrm>
          <a:prstGeom prst="rect">
            <a:avLst/>
          </a:prstGeom>
          <a:noFill/>
          <a:ln w="12600">
            <a:noFill/>
          </a:ln>
        </p:spPr>
        <p:style>
          <a:lnRef idx="0"/>
          <a:fillRef idx="0"/>
          <a:effectRef idx="0"/>
          <a:fontRef idx="minor"/>
        </p:style>
        <p:txBody>
          <a:bodyPr wrap="none" lIns="90360" rIns="90360" tIns="44280" bIns="44280">
            <a:spAutoFit/>
          </a:bodyPr>
          <a:p>
            <a:pPr algn="ctr">
              <a:lnSpc>
                <a:spcPct val="100000"/>
              </a:lnSpc>
            </a:pPr>
            <a:r>
              <a:rPr b="0" lang="it-IT" sz="3600" spc="-1" strike="noStrike">
                <a:solidFill>
                  <a:srgbClr val="000000"/>
                </a:solidFill>
                <a:latin typeface="Calibri"/>
              </a:rPr>
              <a:t>Lendine di</a:t>
            </a:r>
            <a:endParaRPr b="0" lang="it-IT" sz="3600" spc="-1" strike="noStrike">
              <a:latin typeface="Arial"/>
            </a:endParaRPr>
          </a:p>
          <a:p>
            <a:pPr algn="ctr">
              <a:lnSpc>
                <a:spcPct val="100000"/>
              </a:lnSpc>
            </a:pPr>
            <a:r>
              <a:rPr b="0" lang="it-IT" sz="3600" spc="-1" strike="noStrike">
                <a:solidFill>
                  <a:srgbClr val="000000"/>
                </a:solidFill>
                <a:latin typeface="Calibri"/>
              </a:rPr>
              <a:t>“</a:t>
            </a:r>
            <a:r>
              <a:rPr b="0" i="1" lang="it-IT" sz="3600" spc="-1" strike="noStrike">
                <a:solidFill>
                  <a:srgbClr val="000000"/>
                </a:solidFill>
                <a:latin typeface="Calibri"/>
              </a:rPr>
              <a:t>Pediculus humanus</a:t>
            </a:r>
            <a:r>
              <a:rPr b="0" lang="it-IT" sz="3600" spc="-1" strike="noStrike">
                <a:solidFill>
                  <a:srgbClr val="000000"/>
                </a:solidFill>
                <a:latin typeface="Calibri"/>
              </a:rPr>
              <a:t>”</a:t>
            </a:r>
            <a:endParaRPr b="0" lang="it-IT" sz="3600" spc="-1" strike="noStrike">
              <a:latin typeface="Arial"/>
            </a:endParaRPr>
          </a:p>
          <a:p>
            <a:pPr algn="ctr">
              <a:lnSpc>
                <a:spcPct val="100000"/>
              </a:lnSpc>
            </a:pPr>
            <a:r>
              <a:rPr b="0" lang="it-IT" sz="3600" spc="-1" strike="noStrike">
                <a:solidFill>
                  <a:srgbClr val="000000"/>
                </a:solidFill>
                <a:latin typeface="Calibri"/>
              </a:rPr>
              <a:t>(varietà </a:t>
            </a:r>
            <a:r>
              <a:rPr b="0" i="1" lang="it-IT" sz="3600" spc="-1" strike="noStrike">
                <a:solidFill>
                  <a:srgbClr val="000000"/>
                </a:solidFill>
                <a:latin typeface="Calibri"/>
              </a:rPr>
              <a:t>capitis</a:t>
            </a:r>
            <a:r>
              <a:rPr b="0" lang="it-IT" sz="3600" spc="-1" strike="noStrike">
                <a:solidFill>
                  <a:srgbClr val="000000"/>
                </a:solidFill>
                <a:latin typeface="Calibri"/>
              </a:rPr>
              <a:t>). </a:t>
            </a:r>
            <a:endParaRPr b="0" lang="it-IT" sz="3600" spc="-1" strike="noStrike">
              <a:latin typeface="Arial"/>
            </a:endParaRPr>
          </a:p>
          <a:p>
            <a:pPr algn="ctr">
              <a:lnSpc>
                <a:spcPct val="100000"/>
              </a:lnSpc>
            </a:pPr>
            <a:r>
              <a:rPr b="0" lang="it-IT" sz="3600" spc="-1" strike="noStrike">
                <a:solidFill>
                  <a:srgbClr val="000000"/>
                </a:solidFill>
                <a:latin typeface="Calibri"/>
              </a:rPr>
              <a:t>È vuota: una percentuale</a:t>
            </a:r>
            <a:endParaRPr b="0" lang="it-IT" sz="3600" spc="-1" strike="noStrike">
              <a:latin typeface="Arial"/>
            </a:endParaRPr>
          </a:p>
          <a:p>
            <a:pPr algn="ctr">
              <a:lnSpc>
                <a:spcPct val="100000"/>
              </a:lnSpc>
            </a:pPr>
            <a:r>
              <a:rPr b="0" lang="it-IT" sz="3600" spc="-1" strike="noStrike">
                <a:solidFill>
                  <a:srgbClr val="000000"/>
                </a:solidFill>
                <a:latin typeface="Calibri"/>
              </a:rPr>
              <a:t>compresa tra il 2% e il 12% </a:t>
            </a:r>
            <a:endParaRPr b="0" lang="it-IT" sz="3600" spc="-1" strike="noStrike">
              <a:latin typeface="Arial"/>
            </a:endParaRPr>
          </a:p>
          <a:p>
            <a:pPr algn="ctr">
              <a:lnSpc>
                <a:spcPct val="100000"/>
              </a:lnSpc>
            </a:pPr>
            <a:r>
              <a:rPr b="0" lang="it-IT" sz="3600" spc="-1" strike="noStrike">
                <a:solidFill>
                  <a:srgbClr val="000000"/>
                </a:solidFill>
                <a:latin typeface="Calibri"/>
              </a:rPr>
              <a:t>delle lendini deposte è</a:t>
            </a:r>
            <a:endParaRPr b="0" lang="it-IT" sz="3600" spc="-1" strike="noStrike">
              <a:latin typeface="Arial"/>
            </a:endParaRPr>
          </a:p>
          <a:p>
            <a:pPr algn="ctr">
              <a:lnSpc>
                <a:spcPct val="100000"/>
              </a:lnSpc>
            </a:pPr>
            <a:r>
              <a:rPr b="0" lang="it-IT" sz="3600" spc="-1" strike="noStrike">
                <a:solidFill>
                  <a:srgbClr val="000000"/>
                </a:solidFill>
                <a:latin typeface="Calibri"/>
              </a:rPr>
              <a:t>non fecondata.</a:t>
            </a:r>
            <a:endParaRPr b="0" lang="it-IT" sz="3600" spc="-1" strike="noStrike">
              <a:latin typeface="Arial"/>
            </a:endParaRPr>
          </a:p>
          <a:p>
            <a:pPr algn="ctr">
              <a:lnSpc>
                <a:spcPct val="100000"/>
              </a:lnSpc>
            </a:pPr>
            <a:endParaRPr b="0" lang="it-IT" sz="3600" spc="-1" strike="noStrike">
              <a:latin typeface="Arial"/>
            </a:endParaRPr>
          </a:p>
        </p:txBody>
      </p:sp>
    </p:spTree>
  </p:cSld>
  <mc:AlternateContent>
    <mc:Choice Requires="p14">
      <p:transition spd="slow" p14:dur="2000"/>
    </mc:Choice>
    <mc:Fallback>
      <p:transition spd="slow"/>
    </mc:Fallback>
  </mc:AlternateContent>
</p:sld>
</file>

<file path=ppt/slides/slide17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707" name="Picture 2" descr=""/>
          <p:cNvPicPr/>
          <p:nvPr/>
        </p:nvPicPr>
        <p:blipFill>
          <a:blip r:embed="rId1"/>
          <a:stretch/>
        </p:blipFill>
        <p:spPr>
          <a:xfrm>
            <a:off x="4786200" y="0"/>
            <a:ext cx="4357440" cy="6857640"/>
          </a:xfrm>
          <a:prstGeom prst="rect">
            <a:avLst/>
          </a:prstGeom>
          <a:ln w="12600">
            <a:noFill/>
          </a:ln>
        </p:spPr>
      </p:pic>
      <p:sp>
        <p:nvSpPr>
          <p:cNvPr id="708" name="CustomShape 1"/>
          <p:cNvSpPr/>
          <p:nvPr/>
        </p:nvSpPr>
        <p:spPr>
          <a:xfrm>
            <a:off x="348840" y="2589120"/>
            <a:ext cx="4110480" cy="2832120"/>
          </a:xfrm>
          <a:prstGeom prst="rect">
            <a:avLst/>
          </a:prstGeom>
          <a:noFill/>
          <a:ln w="12600">
            <a:noFill/>
          </a:ln>
        </p:spPr>
        <p:style>
          <a:lnRef idx="0"/>
          <a:fillRef idx="0"/>
          <a:effectRef idx="0"/>
          <a:fontRef idx="minor"/>
        </p:style>
        <p:txBody>
          <a:bodyPr wrap="none" lIns="90360" rIns="90360" tIns="44280" bIns="44280">
            <a:spAutoFit/>
          </a:bodyPr>
          <a:p>
            <a:pPr algn="ctr">
              <a:lnSpc>
                <a:spcPct val="100000"/>
              </a:lnSpc>
            </a:pPr>
            <a:r>
              <a:rPr b="0" lang="it-IT" sz="3600" spc="-1" strike="noStrike">
                <a:solidFill>
                  <a:srgbClr val="000000"/>
                </a:solidFill>
                <a:latin typeface="Calibri"/>
              </a:rPr>
              <a:t>Il</a:t>
            </a:r>
            <a:endParaRPr b="0" lang="it-IT" sz="3600" spc="-1" strike="noStrike">
              <a:latin typeface="Arial"/>
            </a:endParaRPr>
          </a:p>
          <a:p>
            <a:pPr algn="ctr">
              <a:lnSpc>
                <a:spcPct val="100000"/>
              </a:lnSpc>
            </a:pPr>
            <a:r>
              <a:rPr b="0" lang="it-IT" sz="3600" spc="-1" strike="noStrike">
                <a:solidFill>
                  <a:srgbClr val="000000"/>
                </a:solidFill>
                <a:latin typeface="Calibri"/>
              </a:rPr>
              <a:t>“</a:t>
            </a:r>
            <a:r>
              <a:rPr b="0" i="1" lang="it-IT" sz="3600" spc="-1" strike="noStrike">
                <a:solidFill>
                  <a:srgbClr val="000000"/>
                </a:solidFill>
                <a:latin typeface="Calibri"/>
              </a:rPr>
              <a:t>Pediculus humanus</a:t>
            </a:r>
            <a:r>
              <a:rPr b="0" lang="it-IT" sz="3600" spc="-1" strike="noStrike">
                <a:solidFill>
                  <a:srgbClr val="000000"/>
                </a:solidFill>
                <a:latin typeface="Calibri"/>
              </a:rPr>
              <a:t>”</a:t>
            </a:r>
            <a:endParaRPr b="0" lang="it-IT" sz="3600" spc="-1" strike="noStrike">
              <a:latin typeface="Arial"/>
            </a:endParaRPr>
          </a:p>
          <a:p>
            <a:pPr algn="ctr">
              <a:lnSpc>
                <a:spcPct val="100000"/>
              </a:lnSpc>
            </a:pPr>
            <a:r>
              <a:rPr b="0" lang="it-IT" sz="3600" spc="-1" strike="noStrike">
                <a:solidFill>
                  <a:srgbClr val="000000"/>
                </a:solidFill>
                <a:latin typeface="Calibri"/>
              </a:rPr>
              <a:t>(varietà </a:t>
            </a:r>
            <a:r>
              <a:rPr b="0" i="1" lang="it-IT" sz="3600" spc="-1" strike="noStrike">
                <a:solidFill>
                  <a:srgbClr val="000000"/>
                </a:solidFill>
                <a:latin typeface="Calibri"/>
              </a:rPr>
              <a:t>capitis</a:t>
            </a:r>
            <a:r>
              <a:rPr b="0" lang="it-IT" sz="3600" spc="-1" strike="noStrike">
                <a:solidFill>
                  <a:srgbClr val="000000"/>
                </a:solidFill>
                <a:latin typeface="Calibri"/>
              </a:rPr>
              <a:t>)</a:t>
            </a:r>
            <a:endParaRPr b="0" lang="it-IT" sz="3600" spc="-1" strike="noStrike">
              <a:latin typeface="Arial"/>
            </a:endParaRPr>
          </a:p>
          <a:p>
            <a:pPr algn="ctr">
              <a:lnSpc>
                <a:spcPct val="100000"/>
              </a:lnSpc>
            </a:pPr>
            <a:r>
              <a:rPr b="0" lang="it-IT" sz="3600" spc="-1" strike="noStrike">
                <a:solidFill>
                  <a:srgbClr val="000000"/>
                </a:solidFill>
                <a:latin typeface="Calibri"/>
              </a:rPr>
              <a:t>in movimento </a:t>
            </a:r>
            <a:endParaRPr b="0" lang="it-IT" sz="3600" spc="-1" strike="noStrike">
              <a:latin typeface="Arial"/>
            </a:endParaRPr>
          </a:p>
          <a:p>
            <a:pPr algn="ctr">
              <a:lnSpc>
                <a:spcPct val="100000"/>
              </a:lnSpc>
            </a:pPr>
            <a:r>
              <a:rPr b="0" lang="it-IT" sz="3600" spc="-1" strike="noStrike">
                <a:solidFill>
                  <a:srgbClr val="000000"/>
                </a:solidFill>
                <a:latin typeface="Calibri"/>
              </a:rPr>
              <a:t>sul capillizio.</a:t>
            </a:r>
            <a:endParaRPr b="0" lang="it-IT" sz="3600" spc="-1" strike="noStrike">
              <a:latin typeface="Arial"/>
            </a:endParaRPr>
          </a:p>
        </p:txBody>
      </p:sp>
    </p:spTree>
  </p:cSld>
  <mc:AlternateContent>
    <mc:Choice Requires="p14">
      <p:transition spd="slow" p14:dur="2000"/>
    </mc:Choice>
    <mc:Fallback>
      <p:transition spd="slow"/>
    </mc:Fallback>
  </mc:AlternateContent>
</p:sld>
</file>

<file path=ppt/slides/slide17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09" name="TextShape 1"/>
          <p:cNvSpPr txBox="1"/>
          <p:nvPr/>
        </p:nvSpPr>
        <p:spPr>
          <a:xfrm>
            <a:off x="457200" y="274680"/>
            <a:ext cx="4186440" cy="1142640"/>
          </a:xfrm>
          <a:prstGeom prst="rect">
            <a:avLst/>
          </a:prstGeom>
          <a:noFill/>
          <a:ln>
            <a:noFill/>
          </a:ln>
        </p:spPr>
        <p:txBody>
          <a:bodyPr anchor="ctr">
            <a:normAutofit/>
          </a:bodyPr>
          <a:p>
            <a:pPr>
              <a:lnSpc>
                <a:spcPct val="100000"/>
              </a:lnSpc>
            </a:pPr>
            <a:r>
              <a:rPr b="1" lang="it-IT" sz="3200" spc="-1" strike="noStrike">
                <a:solidFill>
                  <a:srgbClr val="ffc000"/>
                </a:solidFill>
                <a:latin typeface="Calibri"/>
              </a:rPr>
              <a:t>CARATTERISTICHE</a:t>
            </a:r>
            <a:endParaRPr b="0" lang="it-IT" sz="3200" spc="-1" strike="noStrike">
              <a:solidFill>
                <a:srgbClr val="000000"/>
              </a:solidFill>
              <a:latin typeface="Calibri"/>
            </a:endParaRPr>
          </a:p>
        </p:txBody>
      </p:sp>
      <p:sp>
        <p:nvSpPr>
          <p:cNvPr id="710" name="TextShape 2"/>
          <p:cNvSpPr txBox="1"/>
          <p:nvPr/>
        </p:nvSpPr>
        <p:spPr>
          <a:xfrm>
            <a:off x="457200" y="1600200"/>
            <a:ext cx="8229240" cy="4780800"/>
          </a:xfrm>
          <a:prstGeom prst="rect">
            <a:avLst/>
          </a:prstGeom>
          <a:noFill/>
          <a:ln>
            <a:noFill/>
          </a:ln>
        </p:spPr>
        <p:txBody>
          <a:bodyPr>
            <a:noAutofit/>
          </a:bodyPr>
          <a:p>
            <a:pPr algn="just">
              <a:lnSpc>
                <a:spcPct val="100000"/>
              </a:lnSpc>
              <a:spcBef>
                <a:spcPts val="641"/>
              </a:spcBef>
            </a:pPr>
            <a:r>
              <a:rPr b="0" lang="it-IT" sz="3200" spc="-1" strike="noStrike">
                <a:solidFill>
                  <a:srgbClr val="000000"/>
                </a:solidFill>
                <a:latin typeface="Calibri"/>
              </a:rPr>
              <a:t>Allo stadio di </a:t>
            </a:r>
            <a:r>
              <a:rPr b="1" lang="it-IT" sz="3200" spc="-1" strike="noStrike">
                <a:solidFill>
                  <a:srgbClr val="000000"/>
                </a:solidFill>
                <a:latin typeface="Calibri"/>
              </a:rPr>
              <a:t>ninfa</a:t>
            </a:r>
            <a:r>
              <a:rPr b="0" lang="it-IT" sz="3200" spc="-1" strike="noStrike">
                <a:solidFill>
                  <a:srgbClr val="000000"/>
                </a:solidFill>
                <a:latin typeface="Calibri"/>
              </a:rPr>
              <a:t> </a:t>
            </a:r>
            <a:r>
              <a:rPr b="1" lang="it-IT" sz="3200" spc="-1" strike="noStrike">
                <a:solidFill>
                  <a:srgbClr val="000000"/>
                </a:solidFill>
                <a:latin typeface="Calibri"/>
              </a:rPr>
              <a:t>somiglia</a:t>
            </a:r>
            <a:r>
              <a:rPr b="0" lang="it-IT" sz="3200" spc="-1" strike="noStrike">
                <a:solidFill>
                  <a:srgbClr val="000000"/>
                </a:solidFill>
                <a:latin typeface="Calibri"/>
              </a:rPr>
              <a:t> molto </a:t>
            </a:r>
            <a:r>
              <a:rPr b="1" lang="it-IT" sz="3200" spc="-1" strike="noStrike">
                <a:solidFill>
                  <a:srgbClr val="000000"/>
                </a:solidFill>
                <a:latin typeface="Calibri"/>
              </a:rPr>
              <a:t>all’adulto</a:t>
            </a:r>
            <a:r>
              <a:rPr b="0" lang="it-IT" sz="3200" spc="-1" strike="noStrike">
                <a:solidFill>
                  <a:srgbClr val="000000"/>
                </a:solidFill>
                <a:latin typeface="Calibri"/>
              </a:rPr>
              <a:t> sebbene la morfologia vari nei particolari e nelle dimensioni. </a:t>
            </a:r>
            <a:endParaRPr b="0" lang="it-IT" sz="3200" spc="-1" strike="noStrike">
              <a:solidFill>
                <a:srgbClr val="000000"/>
              </a:solidFill>
              <a:latin typeface="Calibri"/>
            </a:endParaRPr>
          </a:p>
          <a:p>
            <a:pPr algn="just">
              <a:lnSpc>
                <a:spcPct val="100000"/>
              </a:lnSpc>
              <a:spcBef>
                <a:spcPts val="641"/>
              </a:spcBef>
            </a:pPr>
            <a:r>
              <a:rPr b="0" lang="it-IT" sz="3200" spc="-1" strike="noStrike">
                <a:solidFill>
                  <a:srgbClr val="000000"/>
                </a:solidFill>
                <a:latin typeface="Calibri"/>
              </a:rPr>
              <a:t>Il passaggio da ninfa ad adulto avviene in una settimana: misura da </a:t>
            </a:r>
            <a:r>
              <a:rPr b="1" lang="it-IT" sz="3200" spc="-1" strike="noStrike">
                <a:solidFill>
                  <a:srgbClr val="000000"/>
                </a:solidFill>
                <a:latin typeface="Calibri"/>
              </a:rPr>
              <a:t>2 a 3 mm </a:t>
            </a:r>
            <a:r>
              <a:rPr b="0" lang="it-IT" sz="3200" spc="-1" strike="noStrike">
                <a:solidFill>
                  <a:srgbClr val="000000"/>
                </a:solidFill>
                <a:latin typeface="Calibri"/>
              </a:rPr>
              <a:t>e il suo colore varia da marrone a bianco-grigiastro.</a:t>
            </a:r>
            <a:endParaRPr b="0" lang="it-IT" sz="3200" spc="-1" strike="noStrike">
              <a:solidFill>
                <a:srgbClr val="000000"/>
              </a:solidFill>
              <a:latin typeface="Calibri"/>
            </a:endParaRPr>
          </a:p>
          <a:p>
            <a:pPr algn="just">
              <a:lnSpc>
                <a:spcPct val="100000"/>
              </a:lnSpc>
              <a:spcBef>
                <a:spcPts val="641"/>
              </a:spcBef>
            </a:pPr>
            <a:r>
              <a:rPr b="0" lang="it-IT" sz="3200" spc="-1" strike="noStrike">
                <a:solidFill>
                  <a:srgbClr val="000000"/>
                </a:solidFill>
                <a:latin typeface="Calibri"/>
              </a:rPr>
              <a:t>La femmina </a:t>
            </a:r>
            <a:r>
              <a:rPr b="1" lang="it-IT" sz="3200" spc="-1" strike="noStrike">
                <a:solidFill>
                  <a:srgbClr val="000000"/>
                </a:solidFill>
                <a:latin typeface="Calibri"/>
              </a:rPr>
              <a:t>vive</a:t>
            </a:r>
            <a:r>
              <a:rPr b="0" lang="it-IT" sz="3200" spc="-1" strike="noStrike">
                <a:solidFill>
                  <a:srgbClr val="000000"/>
                </a:solidFill>
                <a:latin typeface="Calibri"/>
              </a:rPr>
              <a:t> da </a:t>
            </a:r>
            <a:r>
              <a:rPr b="1" lang="it-IT" sz="3200" spc="-1" strike="noStrike">
                <a:solidFill>
                  <a:srgbClr val="000000"/>
                </a:solidFill>
                <a:latin typeface="Calibri"/>
              </a:rPr>
              <a:t>una a tre settimane</a:t>
            </a:r>
            <a:r>
              <a:rPr b="0" lang="it-IT" sz="3200" spc="-1" strike="noStrike">
                <a:solidFill>
                  <a:srgbClr val="000000"/>
                </a:solidFill>
                <a:latin typeface="Calibri"/>
              </a:rPr>
              <a:t> e depone circa </a:t>
            </a:r>
            <a:r>
              <a:rPr b="1" lang="it-IT" sz="3200" spc="-1" strike="noStrike">
                <a:solidFill>
                  <a:srgbClr val="000000"/>
                </a:solidFill>
                <a:latin typeface="Calibri"/>
              </a:rPr>
              <a:t>10 uova al giorno</a:t>
            </a:r>
            <a:r>
              <a:rPr b="0" lang="it-IT" sz="3200" spc="-1" strike="noStrike">
                <a:solidFill>
                  <a:srgbClr val="000000"/>
                </a:solidFill>
                <a:latin typeface="Calibri"/>
              </a:rPr>
              <a:t>. </a:t>
            </a:r>
            <a:endParaRPr b="0" lang="it-IT" sz="32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17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ddd9c3">
            <a:alpha val="70000"/>
          </a:srgbClr>
        </a:solidFill>
      </p:bgPr>
    </p:bg>
    <p:spTree>
      <p:nvGrpSpPr>
        <p:cNvPr id="1" name=""/>
        <p:cNvGrpSpPr/>
        <p:nvPr/>
      </p:nvGrpSpPr>
      <p:grpSpPr>
        <a:xfrm>
          <a:off x="0" y="0"/>
          <a:ext cx="0" cy="0"/>
          <a:chOff x="0" y="0"/>
          <a:chExt cx="0" cy="0"/>
        </a:xfrm>
      </p:grpSpPr>
      <p:pic>
        <p:nvPicPr>
          <p:cNvPr id="711" name="Immagine 1" descr=""/>
          <p:cNvPicPr/>
          <p:nvPr/>
        </p:nvPicPr>
        <p:blipFill>
          <a:blip r:embed="rId1"/>
          <a:stretch/>
        </p:blipFill>
        <p:spPr>
          <a:xfrm>
            <a:off x="0" y="1628640"/>
            <a:ext cx="9143640" cy="4330800"/>
          </a:xfrm>
          <a:prstGeom prst="rect">
            <a:avLst/>
          </a:prstGeom>
          <a:ln>
            <a:noFill/>
          </a:ln>
        </p:spPr>
      </p:pic>
    </p:spTree>
  </p:cSld>
  <mc:AlternateContent>
    <mc:Choice Requires="p14">
      <p:transition spd="slow" p14:dur="2000"/>
    </mc:Choice>
    <mc:Fallback>
      <p:transition spd="slow"/>
    </mc:Fallback>
  </mc:AlternateContent>
</p:sld>
</file>

<file path=ppt/slides/slide17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alphaModFix amt="70000"/>
          </a:blip>
          <a:stretch>
            <a:fillRect/>
          </a:stretch>
        </a:blipFill>
      </p:bgPr>
    </p:bg>
    <p:spTree>
      <p:nvGrpSpPr>
        <p:cNvPr id="1" name=""/>
        <p:cNvGrpSpPr/>
        <p:nvPr/>
      </p:nvGrpSpPr>
      <p:grpSpPr>
        <a:xfrm>
          <a:off x="0" y="0"/>
          <a:ext cx="0" cy="0"/>
          <a:chOff x="0" y="0"/>
          <a:chExt cx="0" cy="0"/>
        </a:xfrm>
      </p:grpSpPr>
    </p:spTree>
  </p:cSld>
  <mc:AlternateContent>
    <mc:Choice Requires="p14">
      <p:transition spd="slow" p14:dur="2000"/>
    </mc:Choice>
    <mc:Fallback>
      <p:transition spd="slow"/>
    </mc:Fallback>
  </mc:AlternateContent>
</p:sld>
</file>

<file path=ppt/slides/slide17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alphaModFix amt="70000"/>
          </a:blip>
          <a:stretch>
            <a:fillRect/>
          </a:stretch>
        </a:blipFill>
      </p:bgPr>
    </p:bg>
    <p:spTree>
      <p:nvGrpSpPr>
        <p:cNvPr id="1" name=""/>
        <p:cNvGrpSpPr/>
        <p:nvPr/>
      </p:nvGrpSpPr>
      <p:grpSpPr>
        <a:xfrm>
          <a:off x="0" y="0"/>
          <a:ext cx="0" cy="0"/>
          <a:chOff x="0" y="0"/>
          <a:chExt cx="0" cy="0"/>
        </a:xfrm>
      </p:grpSpPr>
    </p:spTree>
  </p:cSld>
  <mc:AlternateContent>
    <mc:Choice Requires="p14">
      <p:transition spd="slow" p14:dur="2000"/>
    </mc:Choice>
    <mc:Fallback>
      <p:transition spd="slow"/>
    </mc:Fallback>
  </mc:AlternateContent>
</p:sld>
</file>

<file path=ppt/slides/slide17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12" name="TextShape 1"/>
          <p:cNvSpPr txBox="1"/>
          <p:nvPr/>
        </p:nvSpPr>
        <p:spPr>
          <a:xfrm>
            <a:off x="457200" y="274680"/>
            <a:ext cx="4186440" cy="1142640"/>
          </a:xfrm>
          <a:prstGeom prst="rect">
            <a:avLst/>
          </a:prstGeom>
          <a:noFill/>
          <a:ln>
            <a:noFill/>
          </a:ln>
        </p:spPr>
        <p:txBody>
          <a:bodyPr anchor="ctr">
            <a:normAutofit/>
          </a:bodyPr>
          <a:p>
            <a:pPr>
              <a:lnSpc>
                <a:spcPct val="100000"/>
              </a:lnSpc>
            </a:pPr>
            <a:r>
              <a:rPr b="1" lang="it-IT" sz="3200" spc="-1" strike="noStrike">
                <a:solidFill>
                  <a:srgbClr val="ffc000"/>
                </a:solidFill>
                <a:latin typeface="Calibri"/>
              </a:rPr>
              <a:t>CARATTERISTICHE</a:t>
            </a:r>
            <a:endParaRPr b="0" lang="it-IT" sz="3200" spc="-1" strike="noStrike">
              <a:solidFill>
                <a:srgbClr val="000000"/>
              </a:solidFill>
              <a:latin typeface="Calibri"/>
            </a:endParaRPr>
          </a:p>
        </p:txBody>
      </p:sp>
      <p:sp>
        <p:nvSpPr>
          <p:cNvPr id="713" name="TextShape 2"/>
          <p:cNvSpPr txBox="1"/>
          <p:nvPr/>
        </p:nvSpPr>
        <p:spPr>
          <a:xfrm>
            <a:off x="457200" y="1600200"/>
            <a:ext cx="8229240" cy="3556800"/>
          </a:xfrm>
          <a:prstGeom prst="rect">
            <a:avLst/>
          </a:prstGeom>
          <a:noFill/>
          <a:ln>
            <a:noFill/>
          </a:ln>
        </p:spPr>
        <p:txBody>
          <a:bodyPr>
            <a:noAutofit/>
          </a:bodyPr>
          <a:p>
            <a:pPr algn="just">
              <a:lnSpc>
                <a:spcPct val="100000"/>
              </a:lnSpc>
              <a:spcBef>
                <a:spcPts val="641"/>
              </a:spcBef>
            </a:pPr>
            <a:r>
              <a:rPr b="0" lang="it-IT" sz="3200" spc="-1" strike="noStrike">
                <a:solidFill>
                  <a:srgbClr val="000000"/>
                </a:solidFill>
                <a:latin typeface="Calibri"/>
              </a:rPr>
              <a:t>Lontano dal cuoio capelluto il parassita  </a:t>
            </a:r>
            <a:r>
              <a:rPr b="1" lang="it-IT" sz="3200" spc="-1" strike="noStrike">
                <a:solidFill>
                  <a:srgbClr val="000000"/>
                </a:solidFill>
                <a:latin typeface="Calibri"/>
              </a:rPr>
              <a:t>non</a:t>
            </a:r>
            <a:r>
              <a:rPr b="0" lang="it-IT" sz="3200" spc="-1" strike="noStrike">
                <a:solidFill>
                  <a:srgbClr val="000000"/>
                </a:solidFill>
                <a:latin typeface="Calibri"/>
              </a:rPr>
              <a:t> è in grado di </a:t>
            </a:r>
            <a:r>
              <a:rPr b="1" lang="it-IT" sz="3200" spc="-1" strike="noStrike">
                <a:solidFill>
                  <a:srgbClr val="000000"/>
                </a:solidFill>
                <a:latin typeface="Calibri"/>
              </a:rPr>
              <a:t>sopravvive</a:t>
            </a:r>
            <a:r>
              <a:rPr b="0" lang="it-IT" sz="3200" spc="-1" strike="noStrike">
                <a:solidFill>
                  <a:srgbClr val="000000"/>
                </a:solidFill>
                <a:latin typeface="Calibri"/>
              </a:rPr>
              <a:t> </a:t>
            </a:r>
            <a:r>
              <a:rPr b="1" lang="it-IT" sz="3200" spc="-1" strike="noStrike">
                <a:solidFill>
                  <a:srgbClr val="000000"/>
                </a:solidFill>
                <a:latin typeface="Calibri"/>
              </a:rPr>
              <a:t>oltre</a:t>
            </a:r>
            <a:r>
              <a:rPr b="0" lang="it-IT" sz="3200" spc="-1" strike="noStrike">
                <a:solidFill>
                  <a:srgbClr val="000000"/>
                </a:solidFill>
                <a:latin typeface="Calibri"/>
              </a:rPr>
              <a:t> le </a:t>
            </a:r>
            <a:r>
              <a:rPr b="1" lang="it-IT" sz="3200" spc="-1" strike="noStrike">
                <a:solidFill>
                  <a:srgbClr val="000000"/>
                </a:solidFill>
                <a:latin typeface="Calibri"/>
              </a:rPr>
              <a:t>24 ore</a:t>
            </a:r>
            <a:r>
              <a:rPr b="0" lang="it-IT" sz="3200" spc="-1" strike="noStrike">
                <a:solidFill>
                  <a:srgbClr val="000000"/>
                </a:solidFill>
                <a:latin typeface="Calibri"/>
              </a:rPr>
              <a:t>: solo raramente può arrivare a 48 ore. </a:t>
            </a:r>
            <a:endParaRPr b="0" lang="it-IT" sz="3200" spc="-1" strike="noStrike">
              <a:solidFill>
                <a:srgbClr val="000000"/>
              </a:solidFill>
              <a:latin typeface="Calibri"/>
            </a:endParaRPr>
          </a:p>
          <a:p>
            <a:pPr algn="just">
              <a:lnSpc>
                <a:spcPct val="100000"/>
              </a:lnSpc>
              <a:spcBef>
                <a:spcPts val="641"/>
              </a:spcBef>
            </a:pPr>
            <a:r>
              <a:rPr b="0" lang="it-IT" sz="3200" spc="-1" strike="noStrike">
                <a:solidFill>
                  <a:srgbClr val="000000"/>
                </a:solidFill>
                <a:latin typeface="Calibri"/>
              </a:rPr>
              <a:t>Le uova se si trovano a temperatura e pH inferiori (o superiori) a quelli epidermici non possono  schiudersi.</a:t>
            </a:r>
            <a:endParaRPr b="0" lang="it-IT" sz="32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17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714" name="Picture 2" descr=""/>
          <p:cNvPicPr/>
          <p:nvPr/>
        </p:nvPicPr>
        <p:blipFill>
          <a:blip r:embed="rId1"/>
          <a:stretch/>
        </p:blipFill>
        <p:spPr>
          <a:xfrm>
            <a:off x="4284000" y="188640"/>
            <a:ext cx="4715640" cy="6480360"/>
          </a:xfrm>
          <a:prstGeom prst="rect">
            <a:avLst/>
          </a:prstGeom>
          <a:ln w="12600">
            <a:noFill/>
          </a:ln>
        </p:spPr>
      </p:pic>
      <p:sp>
        <p:nvSpPr>
          <p:cNvPr id="715" name="CustomShape 1"/>
          <p:cNvSpPr/>
          <p:nvPr/>
        </p:nvSpPr>
        <p:spPr>
          <a:xfrm>
            <a:off x="110880" y="2493000"/>
            <a:ext cx="4110480" cy="1734840"/>
          </a:xfrm>
          <a:prstGeom prst="rect">
            <a:avLst/>
          </a:prstGeom>
          <a:noFill/>
          <a:ln w="12600">
            <a:noFill/>
          </a:ln>
        </p:spPr>
        <p:style>
          <a:lnRef idx="0"/>
          <a:fillRef idx="0"/>
          <a:effectRef idx="0"/>
          <a:fontRef idx="minor"/>
        </p:style>
        <p:txBody>
          <a:bodyPr wrap="none" lIns="90360" rIns="90360" tIns="44280" bIns="44280">
            <a:spAutoFit/>
          </a:bodyPr>
          <a:p>
            <a:pPr algn="ctr">
              <a:lnSpc>
                <a:spcPct val="100000"/>
              </a:lnSpc>
            </a:pPr>
            <a:r>
              <a:rPr b="0" lang="it-IT" sz="3600" spc="-1" strike="noStrike">
                <a:solidFill>
                  <a:srgbClr val="000000"/>
                </a:solidFill>
                <a:latin typeface="Calibri"/>
              </a:rPr>
              <a:t>Il pidocchio:</a:t>
            </a:r>
            <a:endParaRPr b="0" lang="it-IT" sz="3600" spc="-1" strike="noStrike">
              <a:latin typeface="Arial"/>
            </a:endParaRPr>
          </a:p>
          <a:p>
            <a:pPr algn="ctr">
              <a:lnSpc>
                <a:spcPct val="100000"/>
              </a:lnSpc>
            </a:pPr>
            <a:r>
              <a:rPr b="0" lang="it-IT" sz="3600" spc="-1" strike="noStrike">
                <a:solidFill>
                  <a:srgbClr val="000000"/>
                </a:solidFill>
                <a:latin typeface="Calibri"/>
              </a:rPr>
              <a:t>“</a:t>
            </a:r>
            <a:r>
              <a:rPr b="0" i="1" lang="it-IT" sz="3600" spc="-1" strike="noStrike">
                <a:solidFill>
                  <a:srgbClr val="000000"/>
                </a:solidFill>
                <a:latin typeface="Calibri"/>
              </a:rPr>
              <a:t>Pediculus humanus</a:t>
            </a:r>
            <a:r>
              <a:rPr b="0" lang="it-IT" sz="3600" spc="-1" strike="noStrike">
                <a:solidFill>
                  <a:srgbClr val="000000"/>
                </a:solidFill>
                <a:latin typeface="Calibri"/>
              </a:rPr>
              <a:t>”</a:t>
            </a:r>
            <a:endParaRPr b="0" lang="it-IT" sz="3600" spc="-1" strike="noStrike">
              <a:latin typeface="Arial"/>
            </a:endParaRPr>
          </a:p>
          <a:p>
            <a:pPr algn="ctr">
              <a:lnSpc>
                <a:spcPct val="100000"/>
              </a:lnSpc>
            </a:pPr>
            <a:r>
              <a:rPr b="0" lang="it-IT" sz="3600" spc="-1" strike="noStrike">
                <a:solidFill>
                  <a:srgbClr val="000000"/>
                </a:solidFill>
                <a:latin typeface="Calibri"/>
              </a:rPr>
              <a:t>(varietà </a:t>
            </a:r>
            <a:r>
              <a:rPr b="0" i="1" lang="it-IT" sz="3600" spc="-1" strike="noStrike">
                <a:solidFill>
                  <a:srgbClr val="000000"/>
                </a:solidFill>
                <a:latin typeface="Calibri"/>
              </a:rPr>
              <a:t>capitis</a:t>
            </a:r>
            <a:r>
              <a:rPr b="0" lang="it-IT" sz="3600" spc="-1" strike="noStrike">
                <a:solidFill>
                  <a:srgbClr val="000000"/>
                </a:solidFill>
                <a:latin typeface="Calibri"/>
              </a:rPr>
              <a:t>)</a:t>
            </a:r>
            <a:endParaRPr b="0" lang="it-IT" sz="3600" spc="-1" strike="noStrike">
              <a:latin typeface="Arial"/>
            </a:endParaRPr>
          </a:p>
        </p:txBody>
      </p:sp>
    </p:spTree>
  </p:cSld>
  <mc:AlternateContent>
    <mc:Choice Requires="p14">
      <p:transition spd="slow" p14:dur="2000"/>
    </mc:Choice>
    <mc:Fallback>
      <p:transition spd="slow"/>
    </mc:Fallback>
  </mc:AlternateContent>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68" name="CustomShape 1"/>
          <p:cNvSpPr/>
          <p:nvPr/>
        </p:nvSpPr>
        <p:spPr>
          <a:xfrm>
            <a:off x="250920" y="148320"/>
            <a:ext cx="5760720" cy="1280880"/>
          </a:xfrm>
          <a:prstGeom prst="rect">
            <a:avLst/>
          </a:prstGeom>
          <a:noFill/>
          <a:ln w="12600">
            <a:noFill/>
          </a:ln>
        </p:spPr>
        <p:style>
          <a:lnRef idx="0"/>
          <a:fillRef idx="0"/>
          <a:effectRef idx="0"/>
          <a:fontRef idx="minor"/>
        </p:style>
        <p:txBody>
          <a:bodyPr lIns="0" rIns="0" tIns="0" bIns="0" anchor="ctr">
            <a:spAutoFit/>
          </a:bodyPr>
          <a:p>
            <a:pPr>
              <a:lnSpc>
                <a:spcPct val="100000"/>
              </a:lnSpc>
            </a:pPr>
            <a:r>
              <a:rPr b="0" lang="it-IT" sz="4200" spc="-1" strike="noStrike">
                <a:solidFill>
                  <a:srgbClr val="24383e"/>
                </a:solidFill>
                <a:latin typeface="Helvetica Neue Medium"/>
                <a:ea typeface="Helvetica Neue Medium"/>
              </a:rPr>
              <a:t>IL CAPELLO:</a:t>
            </a:r>
            <a:endParaRPr b="0" lang="it-IT" sz="4200" spc="-1" strike="noStrike">
              <a:latin typeface="Arial"/>
            </a:endParaRPr>
          </a:p>
          <a:p>
            <a:pPr>
              <a:lnSpc>
                <a:spcPct val="100000"/>
              </a:lnSpc>
            </a:pPr>
            <a:r>
              <a:rPr b="0" lang="it-IT" sz="4200" spc="-1" strike="noStrike">
                <a:solidFill>
                  <a:srgbClr val="24383e"/>
                </a:solidFill>
                <a:latin typeface="Helvetica Neue Medium"/>
                <a:ea typeface="Helvetica Neue Medium"/>
              </a:rPr>
              <a:t>Le fasi di vita</a:t>
            </a:r>
            <a:endParaRPr b="0" lang="it-IT" sz="4200" spc="-1" strike="noStrike">
              <a:latin typeface="Arial"/>
            </a:endParaRPr>
          </a:p>
        </p:txBody>
      </p:sp>
      <p:sp>
        <p:nvSpPr>
          <p:cNvPr id="369" name="CustomShape 2"/>
          <p:cNvSpPr/>
          <p:nvPr/>
        </p:nvSpPr>
        <p:spPr>
          <a:xfrm>
            <a:off x="324000" y="2492280"/>
            <a:ext cx="4176360" cy="913320"/>
          </a:xfrm>
          <a:prstGeom prst="rect">
            <a:avLst/>
          </a:prstGeom>
          <a:noFill/>
          <a:ln w="9360">
            <a:noFill/>
          </a:ln>
        </p:spPr>
        <p:style>
          <a:lnRef idx="0"/>
          <a:fillRef idx="0"/>
          <a:effectRef idx="0"/>
          <a:fontRef idx="minor"/>
        </p:style>
        <p:txBody>
          <a:bodyPr lIns="90000" rIns="90000" tIns="45000" bIns="45000">
            <a:spAutoFit/>
          </a:bodyPr>
          <a:p>
            <a:pPr algn="ctr">
              <a:lnSpc>
                <a:spcPct val="100000"/>
              </a:lnSpc>
            </a:pPr>
            <a:r>
              <a:rPr b="1" lang="it-IT" sz="1800" spc="-1" strike="noStrike">
                <a:solidFill>
                  <a:srgbClr val="000000"/>
                </a:solidFill>
                <a:latin typeface="Calibri"/>
              </a:rPr>
              <a:t>L’idea era geniale. </a:t>
            </a:r>
            <a:endParaRPr b="0" lang="it-IT" sz="1800" spc="-1" strike="noStrike">
              <a:latin typeface="Arial"/>
            </a:endParaRPr>
          </a:p>
          <a:p>
            <a:pPr algn="ctr">
              <a:lnSpc>
                <a:spcPct val="100000"/>
              </a:lnSpc>
            </a:pPr>
            <a:r>
              <a:rPr b="1" lang="it-IT" sz="1800" spc="-1" strike="noStrike">
                <a:solidFill>
                  <a:srgbClr val="000000"/>
                </a:solidFill>
                <a:latin typeface="Calibri"/>
              </a:rPr>
              <a:t>Ma errata!</a:t>
            </a:r>
            <a:endParaRPr b="0" lang="it-IT" sz="1800" spc="-1" strike="noStrike">
              <a:latin typeface="Arial"/>
            </a:endParaRPr>
          </a:p>
          <a:p>
            <a:pPr>
              <a:lnSpc>
                <a:spcPct val="100000"/>
              </a:lnSpc>
            </a:pPr>
            <a:endParaRPr b="0" lang="it-IT" sz="1800" spc="-1" strike="noStrike">
              <a:latin typeface="Arial"/>
            </a:endParaRPr>
          </a:p>
        </p:txBody>
      </p:sp>
      <p:pic>
        <p:nvPicPr>
          <p:cNvPr id="370" name="Immagine 15" descr=""/>
          <p:cNvPicPr/>
          <p:nvPr/>
        </p:nvPicPr>
        <p:blipFill>
          <a:blip r:embed="rId1"/>
          <a:stretch/>
        </p:blipFill>
        <p:spPr>
          <a:xfrm>
            <a:off x="4932360" y="1989000"/>
            <a:ext cx="2663640" cy="3714480"/>
          </a:xfrm>
          <a:prstGeom prst="rect">
            <a:avLst/>
          </a:prstGeom>
          <a:ln w="9360">
            <a:noFill/>
          </a:ln>
        </p:spPr>
      </p:pic>
      <p:sp>
        <p:nvSpPr>
          <p:cNvPr id="371" name="Line 3"/>
          <p:cNvSpPr/>
          <p:nvPr/>
        </p:nvSpPr>
        <p:spPr>
          <a:xfrm flipV="1">
            <a:off x="4643280" y="1844640"/>
            <a:ext cx="3097080" cy="4032000"/>
          </a:xfrm>
          <a:prstGeom prst="line">
            <a:avLst/>
          </a:prstGeom>
          <a:ln w="85680">
            <a:solidFill>
              <a:srgbClr val="ff0000"/>
            </a:solidFill>
            <a:round/>
          </a:ln>
        </p:spPr>
        <p:style>
          <a:lnRef idx="0"/>
          <a:fillRef idx="0"/>
          <a:effectRef idx="0"/>
          <a:fontRef idx="minor"/>
        </p:style>
      </p:sp>
      <p:sp>
        <p:nvSpPr>
          <p:cNvPr id="372" name="Line 4"/>
          <p:cNvSpPr/>
          <p:nvPr/>
        </p:nvSpPr>
        <p:spPr>
          <a:xfrm flipH="1" flipV="1">
            <a:off x="4859280" y="1915920"/>
            <a:ext cx="2881080" cy="3889440"/>
          </a:xfrm>
          <a:prstGeom prst="line">
            <a:avLst/>
          </a:prstGeom>
          <a:ln w="85680">
            <a:solidFill>
              <a:srgbClr val="ff0000"/>
            </a:solidFill>
            <a:round/>
          </a:ln>
        </p:spPr>
        <p:style>
          <a:lnRef idx="0"/>
          <a:fillRef idx="0"/>
          <a:effectRef idx="0"/>
          <a:fontRef idx="minor"/>
        </p:style>
      </p:sp>
    </p:spTree>
  </p:cSld>
  <mc:AlternateContent>
    <mc:Choice Requires="p14">
      <p:transition spd="slow" p14:dur="2000"/>
    </mc:Choice>
    <mc:Fallback>
      <p:transition spd="slow"/>
    </mc:Fallback>
  </mc:AlternateContent>
</p:sld>
</file>

<file path=ppt/slides/slide18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716" name="Picture 2" descr=""/>
          <p:cNvPicPr/>
          <p:nvPr/>
        </p:nvPicPr>
        <p:blipFill>
          <a:blip r:embed="rId1"/>
          <a:stretch/>
        </p:blipFill>
        <p:spPr>
          <a:xfrm>
            <a:off x="1296000" y="1227960"/>
            <a:ext cx="6444000" cy="4288680"/>
          </a:xfrm>
          <a:prstGeom prst="rect">
            <a:avLst/>
          </a:prstGeom>
          <a:ln w="12600">
            <a:noFill/>
          </a:ln>
        </p:spPr>
      </p:pic>
      <p:sp>
        <p:nvSpPr>
          <p:cNvPr id="717" name="CustomShape 1"/>
          <p:cNvSpPr/>
          <p:nvPr/>
        </p:nvSpPr>
        <p:spPr>
          <a:xfrm>
            <a:off x="963000" y="5543640"/>
            <a:ext cx="7067160" cy="1186200"/>
          </a:xfrm>
          <a:prstGeom prst="rect">
            <a:avLst/>
          </a:prstGeom>
          <a:noFill/>
          <a:ln w="12600">
            <a:noFill/>
          </a:ln>
        </p:spPr>
        <p:style>
          <a:lnRef idx="0"/>
          <a:fillRef idx="0"/>
          <a:effectRef idx="0"/>
          <a:fontRef idx="minor"/>
        </p:style>
        <p:txBody>
          <a:bodyPr wrap="none" lIns="90360" rIns="90360" tIns="44280" bIns="44280">
            <a:spAutoFit/>
          </a:bodyPr>
          <a:p>
            <a:pPr algn="ctr">
              <a:lnSpc>
                <a:spcPct val="100000"/>
              </a:lnSpc>
            </a:pPr>
            <a:r>
              <a:rPr b="0" lang="it-IT" sz="3600" spc="-1" strike="noStrike">
                <a:solidFill>
                  <a:srgbClr val="000000"/>
                </a:solidFill>
                <a:latin typeface="Calibri"/>
              </a:rPr>
              <a:t>Il pidocchio</a:t>
            </a:r>
            <a:endParaRPr b="0" lang="it-IT" sz="3600" spc="-1" strike="noStrike">
              <a:latin typeface="Arial"/>
            </a:endParaRPr>
          </a:p>
          <a:p>
            <a:pPr algn="ctr">
              <a:lnSpc>
                <a:spcPct val="100000"/>
              </a:lnSpc>
            </a:pPr>
            <a:r>
              <a:rPr b="0" lang="it-IT" sz="3600" spc="-1" strike="noStrike">
                <a:solidFill>
                  <a:srgbClr val="000000"/>
                </a:solidFill>
                <a:latin typeface="Calibri"/>
              </a:rPr>
              <a:t>“</a:t>
            </a:r>
            <a:r>
              <a:rPr b="0" i="1" lang="it-IT" sz="3600" spc="-1" strike="noStrike">
                <a:solidFill>
                  <a:srgbClr val="000000"/>
                </a:solidFill>
                <a:latin typeface="Calibri"/>
              </a:rPr>
              <a:t>Pediculus humanus</a:t>
            </a:r>
            <a:r>
              <a:rPr b="0" lang="it-IT" sz="3600" spc="-1" strike="noStrike">
                <a:solidFill>
                  <a:srgbClr val="000000"/>
                </a:solidFill>
                <a:latin typeface="Calibri"/>
              </a:rPr>
              <a:t>” (varietà </a:t>
            </a:r>
            <a:r>
              <a:rPr b="0" i="1" lang="it-IT" sz="3600" spc="-1" strike="noStrike">
                <a:solidFill>
                  <a:srgbClr val="000000"/>
                </a:solidFill>
                <a:latin typeface="Calibri"/>
              </a:rPr>
              <a:t>capitis</a:t>
            </a:r>
            <a:r>
              <a:rPr b="0" lang="it-IT" sz="3600" spc="-1" strike="noStrike">
                <a:solidFill>
                  <a:srgbClr val="000000"/>
                </a:solidFill>
                <a:latin typeface="Calibri"/>
              </a:rPr>
              <a:t>)</a:t>
            </a:r>
            <a:endParaRPr b="0" lang="it-IT" sz="3600" spc="-1" strike="noStrike">
              <a:latin typeface="Arial"/>
            </a:endParaRPr>
          </a:p>
        </p:txBody>
      </p:sp>
    </p:spTree>
  </p:cSld>
  <mc:AlternateContent>
    <mc:Choice Requires="p14">
      <p:transition spd="slow" p14:dur="2000"/>
    </mc:Choice>
    <mc:Fallback>
      <p:transition spd="slow"/>
    </mc:Fallback>
  </mc:AlternateContent>
</p:sld>
</file>

<file path=ppt/slides/slide18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alphaModFix amt="70000"/>
          </a:blip>
          <a:stretch>
            <a:fillRect/>
          </a:stretch>
        </a:blipFill>
      </p:bgPr>
    </p:bg>
    <p:spTree>
      <p:nvGrpSpPr>
        <p:cNvPr id="1" name=""/>
        <p:cNvGrpSpPr/>
        <p:nvPr/>
      </p:nvGrpSpPr>
      <p:grpSpPr>
        <a:xfrm>
          <a:off x="0" y="0"/>
          <a:ext cx="0" cy="0"/>
          <a:chOff x="0" y="0"/>
          <a:chExt cx="0" cy="0"/>
        </a:xfrm>
      </p:grpSpPr>
    </p:spTree>
  </p:cSld>
  <mc:AlternateContent>
    <mc:Choice Requires="p14">
      <p:transition spd="slow" p14:dur="2000"/>
    </mc:Choice>
    <mc:Fallback>
      <p:transition spd="slow"/>
    </mc:Fallback>
  </mc:AlternateContent>
</p:sld>
</file>

<file path=ppt/slides/slide18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18" name="TextShape 1"/>
          <p:cNvSpPr txBox="1"/>
          <p:nvPr/>
        </p:nvSpPr>
        <p:spPr>
          <a:xfrm>
            <a:off x="323640" y="1052640"/>
            <a:ext cx="8496720" cy="3744000"/>
          </a:xfrm>
          <a:prstGeom prst="rect">
            <a:avLst/>
          </a:prstGeom>
          <a:noFill/>
          <a:ln>
            <a:noFill/>
          </a:ln>
        </p:spPr>
        <p:txBody>
          <a:bodyPr>
            <a:noAutofit/>
          </a:bodyPr>
          <a:p>
            <a:pPr>
              <a:lnSpc>
                <a:spcPct val="100000"/>
              </a:lnSpc>
              <a:spcBef>
                <a:spcPts val="519"/>
              </a:spcBef>
            </a:pPr>
            <a:r>
              <a:rPr b="0" lang="it-IT" sz="2600" spc="-1" strike="noStrike">
                <a:solidFill>
                  <a:srgbClr val="000000"/>
                </a:solidFill>
                <a:latin typeface="Calibri"/>
              </a:rPr>
              <a:t>Le infestazioni sono frequenti in Paesi ricchi così come in Paesi poveri.</a:t>
            </a:r>
            <a:endParaRPr b="0" lang="it-IT" sz="2600" spc="-1" strike="noStrike">
              <a:solidFill>
                <a:srgbClr val="000000"/>
              </a:solidFill>
              <a:latin typeface="Calibri"/>
            </a:endParaRPr>
          </a:p>
          <a:p>
            <a:pPr>
              <a:lnSpc>
                <a:spcPct val="100000"/>
              </a:lnSpc>
              <a:spcBef>
                <a:spcPts val="519"/>
              </a:spcBef>
            </a:pPr>
            <a:r>
              <a:rPr b="1" lang="it-IT" sz="2600" spc="-1" strike="noStrike">
                <a:solidFill>
                  <a:srgbClr val="000000"/>
                </a:solidFill>
                <a:latin typeface="Calibri"/>
              </a:rPr>
              <a:t>Non c’è relazione stretta tra igiene e diffusione</a:t>
            </a:r>
            <a:r>
              <a:rPr b="0" lang="it-IT" sz="2600" spc="-1" strike="noStrike">
                <a:solidFill>
                  <a:srgbClr val="000000"/>
                </a:solidFill>
                <a:latin typeface="Calibri"/>
              </a:rPr>
              <a:t> dei parassiti.</a:t>
            </a:r>
            <a:endParaRPr b="0" lang="it-IT" sz="2600" spc="-1" strike="noStrike">
              <a:solidFill>
                <a:srgbClr val="000000"/>
              </a:solidFill>
              <a:latin typeface="Calibri"/>
            </a:endParaRPr>
          </a:p>
          <a:p>
            <a:pPr>
              <a:lnSpc>
                <a:spcPct val="100000"/>
              </a:lnSpc>
            </a:pPr>
            <a:r>
              <a:rPr b="0" lang="it-IT" sz="2600" spc="-1" strike="noStrike">
                <a:solidFill>
                  <a:srgbClr val="000000"/>
                </a:solidFill>
                <a:latin typeface="Calibri"/>
              </a:rPr>
              <a:t>La trasmissione avviene in genere: </a:t>
            </a:r>
            <a:endParaRPr b="0" lang="it-IT" sz="2600" spc="-1" strike="noStrike">
              <a:solidFill>
                <a:srgbClr val="000000"/>
              </a:solidFill>
              <a:latin typeface="Calibri"/>
            </a:endParaRPr>
          </a:p>
          <a:p>
            <a:pPr>
              <a:lnSpc>
                <a:spcPct val="100000"/>
              </a:lnSpc>
              <a:buClr>
                <a:srgbClr val="000000"/>
              </a:buClr>
              <a:buFont typeface="Wingdings" charset="2"/>
              <a:buChar char=""/>
            </a:pPr>
            <a:r>
              <a:rPr b="0" lang="it-IT" sz="2600" spc="-1" strike="noStrike">
                <a:solidFill>
                  <a:srgbClr val="000000"/>
                </a:solidFill>
                <a:latin typeface="Calibri"/>
              </a:rPr>
              <a:t>a scuola, tra compagni di classe; </a:t>
            </a:r>
            <a:endParaRPr b="0" lang="it-IT" sz="2600" spc="-1" strike="noStrike">
              <a:solidFill>
                <a:srgbClr val="000000"/>
              </a:solidFill>
              <a:latin typeface="Calibri"/>
            </a:endParaRPr>
          </a:p>
          <a:p>
            <a:pPr>
              <a:lnSpc>
                <a:spcPct val="100000"/>
              </a:lnSpc>
              <a:buClr>
                <a:srgbClr val="000000"/>
              </a:buClr>
              <a:buFont typeface="Wingdings" charset="2"/>
              <a:buChar char=""/>
            </a:pPr>
            <a:r>
              <a:rPr b="0" lang="it-IT" sz="2600" spc="-1" strike="noStrike">
                <a:solidFill>
                  <a:srgbClr val="000000"/>
                </a:solidFill>
                <a:latin typeface="Calibri"/>
              </a:rPr>
              <a:t>a casa, tra familiari; </a:t>
            </a:r>
            <a:endParaRPr b="0" lang="it-IT" sz="2600" spc="-1" strike="noStrike">
              <a:solidFill>
                <a:srgbClr val="000000"/>
              </a:solidFill>
              <a:latin typeface="Calibri"/>
            </a:endParaRPr>
          </a:p>
          <a:p>
            <a:pPr>
              <a:lnSpc>
                <a:spcPct val="100000"/>
              </a:lnSpc>
              <a:buClr>
                <a:srgbClr val="000000"/>
              </a:buClr>
              <a:buFont typeface="Wingdings" charset="2"/>
              <a:buChar char=""/>
            </a:pPr>
            <a:r>
              <a:rPr b="0" lang="it-IT" sz="2600" spc="-1" strike="noStrike">
                <a:solidFill>
                  <a:srgbClr val="000000"/>
                </a:solidFill>
                <a:latin typeface="Calibri"/>
              </a:rPr>
              <a:t>sui mezzi pubblici, </a:t>
            </a:r>
            <a:endParaRPr b="0" lang="it-IT" sz="2600" spc="-1" strike="noStrike">
              <a:solidFill>
                <a:srgbClr val="000000"/>
              </a:solidFill>
              <a:latin typeface="Calibri"/>
            </a:endParaRPr>
          </a:p>
          <a:p>
            <a:pPr>
              <a:lnSpc>
                <a:spcPct val="100000"/>
              </a:lnSpc>
              <a:buClr>
                <a:srgbClr val="000000"/>
              </a:buClr>
              <a:buFont typeface="Wingdings" charset="2"/>
              <a:buChar char=""/>
            </a:pPr>
            <a:r>
              <a:rPr b="0" lang="it-IT" sz="2600" spc="-1" strike="noStrike">
                <a:solidFill>
                  <a:srgbClr val="000000"/>
                </a:solidFill>
                <a:latin typeface="Calibri"/>
              </a:rPr>
              <a:t>in palestra, etc;</a:t>
            </a:r>
            <a:endParaRPr b="0" lang="it-IT" sz="2600" spc="-1" strike="noStrike">
              <a:solidFill>
                <a:srgbClr val="000000"/>
              </a:solidFill>
              <a:latin typeface="Calibri"/>
            </a:endParaRPr>
          </a:p>
        </p:txBody>
      </p:sp>
      <p:sp>
        <p:nvSpPr>
          <p:cNvPr id="719" name="CustomShape 2"/>
          <p:cNvSpPr/>
          <p:nvPr/>
        </p:nvSpPr>
        <p:spPr>
          <a:xfrm>
            <a:off x="755640" y="260640"/>
            <a:ext cx="6192360" cy="63900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it-IT" sz="3600" spc="-1" strike="noStrike">
                <a:solidFill>
                  <a:srgbClr val="984807"/>
                </a:solidFill>
                <a:latin typeface="Calibri"/>
              </a:rPr>
              <a:t>DIFFUSIONE</a:t>
            </a:r>
            <a:endParaRPr b="0" lang="it-IT" sz="3600" spc="-1" strike="noStrike">
              <a:latin typeface="Arial"/>
            </a:endParaRPr>
          </a:p>
        </p:txBody>
      </p:sp>
      <p:pic>
        <p:nvPicPr>
          <p:cNvPr id="720" name="Immagine 5" descr=""/>
          <p:cNvPicPr/>
          <p:nvPr/>
        </p:nvPicPr>
        <p:blipFill>
          <a:blip r:embed="rId1"/>
          <a:stretch/>
        </p:blipFill>
        <p:spPr>
          <a:xfrm>
            <a:off x="6012000" y="2396520"/>
            <a:ext cx="2952000" cy="4344480"/>
          </a:xfrm>
          <a:prstGeom prst="rect">
            <a:avLst/>
          </a:prstGeom>
          <a:ln>
            <a:noFill/>
          </a:ln>
        </p:spPr>
      </p:pic>
      <p:sp>
        <p:nvSpPr>
          <p:cNvPr id="721" name="CustomShape 3"/>
          <p:cNvSpPr/>
          <p:nvPr/>
        </p:nvSpPr>
        <p:spPr>
          <a:xfrm>
            <a:off x="251640" y="4509000"/>
            <a:ext cx="5760360" cy="2070360"/>
          </a:xfrm>
          <a:prstGeom prst="rect">
            <a:avLst/>
          </a:prstGeom>
          <a:noFill/>
          <a:ln>
            <a:noFill/>
          </a:ln>
        </p:spPr>
        <p:style>
          <a:lnRef idx="0"/>
          <a:fillRef idx="0"/>
          <a:effectRef idx="0"/>
          <a:fontRef idx="minor"/>
        </p:style>
        <p:txBody>
          <a:bodyPr lIns="90000" rIns="90000" tIns="45000" bIns="45000">
            <a:spAutoFit/>
          </a:bodyPr>
          <a:p>
            <a:pPr>
              <a:lnSpc>
                <a:spcPct val="100000"/>
              </a:lnSpc>
            </a:pPr>
            <a:r>
              <a:rPr b="0" lang="it-IT" sz="2600" spc="-1" strike="noStrike">
                <a:solidFill>
                  <a:srgbClr val="000000"/>
                </a:solidFill>
                <a:latin typeface="Calibri"/>
              </a:rPr>
              <a:t>Ove possa esservi </a:t>
            </a:r>
            <a:r>
              <a:rPr b="1" lang="it-IT" sz="2600" spc="-1" strike="noStrike">
                <a:solidFill>
                  <a:srgbClr val="000000"/>
                </a:solidFill>
                <a:latin typeface="Calibri"/>
              </a:rPr>
              <a:t>contatto</a:t>
            </a:r>
            <a:r>
              <a:rPr b="0" lang="it-IT" sz="2600" spc="-1" strike="noStrike">
                <a:solidFill>
                  <a:srgbClr val="000000"/>
                </a:solidFill>
                <a:latin typeface="Calibri"/>
              </a:rPr>
              <a:t> con </a:t>
            </a:r>
            <a:r>
              <a:rPr b="1" lang="it-IT" sz="2600" spc="-1" strike="noStrike">
                <a:solidFill>
                  <a:srgbClr val="000000"/>
                </a:solidFill>
                <a:latin typeface="Calibri"/>
              </a:rPr>
              <a:t>persone</a:t>
            </a:r>
            <a:r>
              <a:rPr b="0" lang="it-IT" sz="2600" spc="-1" strike="noStrike">
                <a:solidFill>
                  <a:srgbClr val="000000"/>
                </a:solidFill>
                <a:latin typeface="Calibri"/>
              </a:rPr>
              <a:t> </a:t>
            </a:r>
            <a:r>
              <a:rPr b="1" lang="it-IT" sz="2600" spc="-1" strike="noStrike">
                <a:solidFill>
                  <a:srgbClr val="000000"/>
                </a:solidFill>
                <a:latin typeface="Calibri"/>
              </a:rPr>
              <a:t>infestate</a:t>
            </a:r>
            <a:r>
              <a:rPr b="0" lang="it-IT" sz="2600" spc="-1" strike="noStrike">
                <a:solidFill>
                  <a:srgbClr val="000000"/>
                </a:solidFill>
                <a:latin typeface="Calibri"/>
              </a:rPr>
              <a:t> il contagio è più probabile: sia scambio di indumenti o effetti personali (cuscini, pettini, cappelli), sia attraverso oggetti personali.</a:t>
            </a:r>
            <a:endParaRPr b="0" lang="it-IT" sz="2600" spc="-1" strike="noStrike">
              <a:latin typeface="Arial"/>
            </a:endParaRPr>
          </a:p>
        </p:txBody>
      </p:sp>
    </p:spTree>
  </p:cSld>
  <mc:AlternateContent>
    <mc:Choice Requires="p14">
      <p:transition spd="slow" p14:dur="2000"/>
    </mc:Choice>
    <mc:Fallback>
      <p:transition spd="slow"/>
    </mc:Fallback>
  </mc:AlternateContent>
</p:sld>
</file>

<file path=ppt/slides/slide18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722" name="Segnaposto contenuto 7" descr=""/>
          <p:cNvPicPr/>
          <p:nvPr/>
        </p:nvPicPr>
        <p:blipFill>
          <a:blip r:embed="rId1"/>
          <a:stretch/>
        </p:blipFill>
        <p:spPr>
          <a:xfrm>
            <a:off x="539640" y="1815480"/>
            <a:ext cx="8086680" cy="4205520"/>
          </a:xfrm>
          <a:prstGeom prst="rect">
            <a:avLst/>
          </a:prstGeom>
          <a:ln>
            <a:noFill/>
          </a:ln>
        </p:spPr>
      </p:pic>
      <p:sp>
        <p:nvSpPr>
          <p:cNvPr id="723" name="CustomShape 1"/>
          <p:cNvSpPr/>
          <p:nvPr/>
        </p:nvSpPr>
        <p:spPr>
          <a:xfrm>
            <a:off x="755640" y="694440"/>
            <a:ext cx="6192360" cy="63900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it-IT" sz="3600" spc="-1" strike="noStrike">
                <a:solidFill>
                  <a:srgbClr val="984807"/>
                </a:solidFill>
                <a:latin typeface="Calibri"/>
              </a:rPr>
              <a:t>DIFFUSIONE</a:t>
            </a:r>
            <a:endParaRPr b="0" lang="it-IT" sz="3600" spc="-1" strike="noStrike">
              <a:latin typeface="Arial"/>
            </a:endParaRPr>
          </a:p>
        </p:txBody>
      </p:sp>
    </p:spTree>
  </p:cSld>
  <mc:AlternateContent>
    <mc:Choice Requires="p14">
      <p:transition spd="slow" p14:dur="2000"/>
    </mc:Choice>
    <mc:Fallback>
      <p:transition spd="slow"/>
    </mc:Fallback>
  </mc:AlternateContent>
</p:sld>
</file>

<file path=ppt/slides/slide18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24" name="TextShape 1"/>
          <p:cNvSpPr txBox="1"/>
          <p:nvPr/>
        </p:nvSpPr>
        <p:spPr>
          <a:xfrm>
            <a:off x="457200" y="5373360"/>
            <a:ext cx="8229240" cy="1295640"/>
          </a:xfrm>
          <a:prstGeom prst="rect">
            <a:avLst/>
          </a:prstGeom>
          <a:noFill/>
          <a:ln>
            <a:noFill/>
          </a:ln>
        </p:spPr>
        <p:txBody>
          <a:bodyPr>
            <a:noAutofit/>
          </a:bodyPr>
          <a:p>
            <a:pPr>
              <a:lnSpc>
                <a:spcPct val="100000"/>
              </a:lnSpc>
              <a:spcBef>
                <a:spcPts val="519"/>
              </a:spcBef>
            </a:pPr>
            <a:r>
              <a:rPr b="0" lang="it-IT" sz="2600" spc="-1" strike="noStrike">
                <a:solidFill>
                  <a:srgbClr val="000000"/>
                </a:solidFill>
                <a:latin typeface="Calibri"/>
              </a:rPr>
              <a:t>A differenza della forfora, con cui si confondono, </a:t>
            </a:r>
            <a:r>
              <a:rPr b="1" lang="it-IT" sz="2600" spc="-1" strike="noStrike">
                <a:solidFill>
                  <a:srgbClr val="000000"/>
                </a:solidFill>
                <a:latin typeface="Calibri"/>
              </a:rPr>
              <a:t>le lendini non si staccano dal capello</a:t>
            </a:r>
            <a:endParaRPr b="0" lang="it-IT" sz="2600" spc="-1" strike="noStrike">
              <a:solidFill>
                <a:srgbClr val="000000"/>
              </a:solidFill>
              <a:latin typeface="Calibri"/>
            </a:endParaRPr>
          </a:p>
        </p:txBody>
      </p:sp>
      <p:sp>
        <p:nvSpPr>
          <p:cNvPr id="725" name="CustomShape 2"/>
          <p:cNvSpPr/>
          <p:nvPr/>
        </p:nvSpPr>
        <p:spPr>
          <a:xfrm>
            <a:off x="755640" y="548640"/>
            <a:ext cx="6192360" cy="63900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it-IT" sz="3600" spc="-1" strike="noStrike">
                <a:solidFill>
                  <a:srgbClr val="984807"/>
                </a:solidFill>
                <a:latin typeface="Calibri"/>
              </a:rPr>
              <a:t>MANIFESTAZIONI</a:t>
            </a:r>
            <a:endParaRPr b="0" lang="it-IT" sz="3600" spc="-1" strike="noStrike">
              <a:latin typeface="Arial"/>
            </a:endParaRPr>
          </a:p>
        </p:txBody>
      </p:sp>
      <p:sp>
        <p:nvSpPr>
          <p:cNvPr id="726" name="CustomShape 3"/>
          <p:cNvSpPr/>
          <p:nvPr/>
        </p:nvSpPr>
        <p:spPr>
          <a:xfrm>
            <a:off x="467640" y="1340640"/>
            <a:ext cx="8064360" cy="88236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it-IT" sz="2600" spc="-1" strike="noStrike">
                <a:solidFill>
                  <a:srgbClr val="000000"/>
                </a:solidFill>
                <a:latin typeface="Calibri"/>
              </a:rPr>
              <a:t>Prurito e irritazione</a:t>
            </a:r>
            <a:r>
              <a:rPr b="0" lang="it-IT" sz="2600" spc="-1" strike="noStrike">
                <a:solidFill>
                  <a:srgbClr val="000000"/>
                </a:solidFill>
                <a:latin typeface="Calibri"/>
              </a:rPr>
              <a:t>:  si tratta della reazione allergica alla saliva del parassita. </a:t>
            </a:r>
            <a:endParaRPr b="0" lang="it-IT" sz="2600" spc="-1" strike="noStrike">
              <a:latin typeface="Arial"/>
            </a:endParaRPr>
          </a:p>
        </p:txBody>
      </p:sp>
      <p:sp>
        <p:nvSpPr>
          <p:cNvPr id="727" name="CustomShape 4"/>
          <p:cNvSpPr/>
          <p:nvPr/>
        </p:nvSpPr>
        <p:spPr>
          <a:xfrm>
            <a:off x="467640" y="2277000"/>
            <a:ext cx="8208720" cy="88236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it-IT" sz="2600" spc="-1" strike="noStrike">
                <a:solidFill>
                  <a:srgbClr val="000000"/>
                </a:solidFill>
                <a:latin typeface="Calibri"/>
              </a:rPr>
              <a:t>Insonnia</a:t>
            </a:r>
            <a:r>
              <a:rPr b="0" lang="it-IT" sz="2600" spc="-1" strike="noStrike">
                <a:solidFill>
                  <a:srgbClr val="000000"/>
                </a:solidFill>
                <a:latin typeface="Calibri"/>
              </a:rPr>
              <a:t>: alcuni soggetti possono anche manifestare difficoltà a dormire legata alla non sempre presente febbre. </a:t>
            </a:r>
            <a:endParaRPr b="0" lang="it-IT" sz="2600" spc="-1" strike="noStrike">
              <a:latin typeface="Arial"/>
            </a:endParaRPr>
          </a:p>
        </p:txBody>
      </p:sp>
      <p:sp>
        <p:nvSpPr>
          <p:cNvPr id="728" name="CustomShape 5"/>
          <p:cNvSpPr/>
          <p:nvPr/>
        </p:nvSpPr>
        <p:spPr>
          <a:xfrm>
            <a:off x="467640" y="3141000"/>
            <a:ext cx="8136720" cy="88236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it-IT" sz="2600" spc="-1" strike="noStrike">
                <a:solidFill>
                  <a:srgbClr val="000000"/>
                </a:solidFill>
                <a:latin typeface="Calibri"/>
              </a:rPr>
              <a:t>Escrementi</a:t>
            </a:r>
            <a:r>
              <a:rPr b="0" lang="it-IT" sz="2600" spc="-1" strike="noStrike">
                <a:solidFill>
                  <a:srgbClr val="000000"/>
                </a:solidFill>
                <a:latin typeface="Calibri"/>
              </a:rPr>
              <a:t>: spesso sono visibili sul cuscino sotto forma di polvere nera. </a:t>
            </a:r>
            <a:endParaRPr b="0" lang="it-IT" sz="2600" spc="-1" strike="noStrike">
              <a:latin typeface="Arial"/>
            </a:endParaRPr>
          </a:p>
        </p:txBody>
      </p:sp>
      <p:sp>
        <p:nvSpPr>
          <p:cNvPr id="729" name="CustomShape 6"/>
          <p:cNvSpPr/>
          <p:nvPr/>
        </p:nvSpPr>
        <p:spPr>
          <a:xfrm>
            <a:off x="395640" y="4005000"/>
            <a:ext cx="8208720" cy="15526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it-IT" sz="2600" spc="-1" strike="noStrike">
                <a:solidFill>
                  <a:srgbClr val="000000"/>
                </a:solidFill>
                <a:latin typeface="Calibri"/>
              </a:rPr>
              <a:t>Presenza</a:t>
            </a:r>
            <a:r>
              <a:rPr b="0" lang="it-IT" sz="2600" spc="-1" strike="noStrike">
                <a:solidFill>
                  <a:srgbClr val="000000"/>
                </a:solidFill>
                <a:latin typeface="Calibri"/>
              </a:rPr>
              <a:t> di </a:t>
            </a:r>
            <a:r>
              <a:rPr b="1" lang="it-IT" sz="2600" spc="-1" strike="noStrike">
                <a:solidFill>
                  <a:srgbClr val="000000"/>
                </a:solidFill>
                <a:latin typeface="Calibri"/>
              </a:rPr>
              <a:t>insetto</a:t>
            </a:r>
            <a:r>
              <a:rPr b="0" lang="it-IT" sz="2600" spc="-1" strike="noStrike">
                <a:solidFill>
                  <a:srgbClr val="000000"/>
                </a:solidFill>
                <a:latin typeface="Calibri"/>
              </a:rPr>
              <a:t> adulto e delle lendini specialmente all’altezza della nuca e dietro e vicino le orecchie. In casi rari si possono trovare anche sulle sopracciglia o le ciglia. </a:t>
            </a:r>
            <a:endParaRPr b="0" lang="it-IT" sz="2600" spc="-1" strike="noStrike">
              <a:latin typeface="Arial"/>
            </a:endParaRPr>
          </a:p>
          <a:p>
            <a:pPr>
              <a:lnSpc>
                <a:spcPct val="100000"/>
              </a:lnSpc>
            </a:pPr>
            <a:endParaRPr b="0" lang="it-IT" sz="2600" spc="-1" strike="noStrike">
              <a:latin typeface="Arial"/>
            </a:endParaRPr>
          </a:p>
        </p:txBody>
      </p:sp>
    </p:spTree>
  </p:cSld>
  <mc:AlternateContent>
    <mc:Choice Requires="p14">
      <p:transition spd="slow" p14:dur="2000"/>
    </mc:Choice>
    <mc:Fallback>
      <p:transition spd="slow"/>
    </mc:Fallback>
  </mc:AlternateContent>
  <p:timing>
    <p:tnLst>
      <p:par>
        <p:cTn id="7" dur="indefinite" restart="never" nodeType="tmRoot">
          <p:childTnLst>
            <p:seq>
              <p:cTn id="8" dur="indefinite" nodeType="mainSeq">
                <p:childTnLst>
                  <p:par>
                    <p:cTn id="9" fill="hold">
                      <p:stCondLst>
                        <p:cond delay="indefinite"/>
                      </p:stCondLst>
                      <p:childTnLst>
                        <p:par>
                          <p:cTn id="10" fill="hold">
                            <p:stCondLst>
                              <p:cond delay="0"/>
                            </p:stCondLst>
                            <p:childTnLst>
                              <p:par>
                                <p:cTn id="11" nodeType="clickEffect" fill="hold" presetClass="entr" presetID="2" presetSubtype="4">
                                  <p:stCondLst>
                                    <p:cond delay="0"/>
                                  </p:stCondLst>
                                  <p:childTnLst>
                                    <p:set>
                                      <p:cBhvr>
                                        <p:cTn id="12" dur="1" fill="hold">
                                          <p:stCondLst>
                                            <p:cond delay="0"/>
                                          </p:stCondLst>
                                        </p:cTn>
                                        <p:tgtEl>
                                          <p:spTgt spid="726"/>
                                        </p:tgtEl>
                                        <p:attrNameLst>
                                          <p:attrName>style.visibility</p:attrName>
                                        </p:attrNameLst>
                                      </p:cBhvr>
                                      <p:to>
                                        <p:strVal val="visible"/>
                                      </p:to>
                                    </p:set>
                                    <p:anim calcmode="lin" valueType="num">
                                      <p:cBhvr additive="repl">
                                        <p:cTn id="13" dur="500" fill="hold"/>
                                        <p:tgtEl>
                                          <p:spTgt spid="726"/>
                                        </p:tgtEl>
                                        <p:attrNameLst>
                                          <p:attrName>ppt_x</p:attrName>
                                        </p:attrNameLst>
                                      </p:cBhvr>
                                      <p:tavLst>
                                        <p:tav tm="0">
                                          <p:val>
                                            <p:strVal val="#ppt_x"/>
                                          </p:val>
                                        </p:tav>
                                        <p:tav tm="100000">
                                          <p:val>
                                            <p:strVal val="#ppt_x"/>
                                          </p:val>
                                        </p:tav>
                                      </p:tavLst>
                                    </p:anim>
                                    <p:anim calcmode="lin" valueType="num">
                                      <p:cBhvr additive="repl">
                                        <p:cTn id="14" dur="500" fill="hold"/>
                                        <p:tgtEl>
                                          <p:spTgt spid="72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nodeType="clickEffect" fill="hold" presetClass="entr" presetID="4" presetSubtype="16">
                                  <p:stCondLst>
                                    <p:cond delay="0"/>
                                  </p:stCondLst>
                                  <p:childTnLst>
                                    <p:set>
                                      <p:cBhvr>
                                        <p:cTn id="18" dur="1" fill="hold">
                                          <p:stCondLst>
                                            <p:cond delay="0"/>
                                          </p:stCondLst>
                                        </p:cTn>
                                        <p:tgtEl>
                                          <p:spTgt spid="727"/>
                                        </p:tgtEl>
                                        <p:attrNameLst>
                                          <p:attrName>style.visibility</p:attrName>
                                        </p:attrNameLst>
                                      </p:cBhvr>
                                      <p:to>
                                        <p:strVal val="visible"/>
                                      </p:to>
                                    </p:set>
                                    <p:animEffect filter="box(in)" transition="in">
                                      <p:cBhvr additive="repl">
                                        <p:cTn id="19" dur="500"/>
                                        <p:tgtEl>
                                          <p:spTgt spid="727"/>
                                        </p:tgtEl>
                                      </p:cBhvr>
                                    </p:animEffect>
                                  </p:childTnLst>
                                </p:cTn>
                              </p:par>
                            </p:childTnLst>
                          </p:cTn>
                        </p:par>
                      </p:childTnLst>
                    </p:cTn>
                  </p:par>
                  <p:par>
                    <p:cTn id="20" fill="hold">
                      <p:stCondLst>
                        <p:cond delay="indefinite"/>
                      </p:stCondLst>
                      <p:childTnLst>
                        <p:par>
                          <p:cTn id="21" fill="hold">
                            <p:stCondLst>
                              <p:cond delay="0"/>
                            </p:stCondLst>
                            <p:childTnLst>
                              <p:par>
                                <p:cTn id="22" nodeType="clickEffect" fill="hold" presetClass="entr" presetID="8" presetSubtype="16">
                                  <p:stCondLst>
                                    <p:cond delay="0"/>
                                  </p:stCondLst>
                                  <p:childTnLst>
                                    <p:set>
                                      <p:cBhvr>
                                        <p:cTn id="23" dur="1" fill="hold">
                                          <p:stCondLst>
                                            <p:cond delay="0"/>
                                          </p:stCondLst>
                                        </p:cTn>
                                        <p:tgtEl>
                                          <p:spTgt spid="728"/>
                                        </p:tgtEl>
                                        <p:attrNameLst>
                                          <p:attrName>style.visibility</p:attrName>
                                        </p:attrNameLst>
                                      </p:cBhvr>
                                      <p:to>
                                        <p:strVal val="visible"/>
                                      </p:to>
                                    </p:set>
                                    <p:animEffect filter="diamond(in)" transition="in">
                                      <p:cBhvr additive="repl">
                                        <p:cTn id="24" dur="2000"/>
                                        <p:tgtEl>
                                          <p:spTgt spid="728"/>
                                        </p:tgtEl>
                                      </p:cBhvr>
                                    </p:animEffect>
                                  </p:childTnLst>
                                </p:cTn>
                              </p:par>
                            </p:childTnLst>
                          </p:cTn>
                        </p:par>
                      </p:childTnLst>
                    </p:cTn>
                  </p:par>
                  <p:par>
                    <p:cTn id="25" fill="hold">
                      <p:stCondLst>
                        <p:cond delay="indefinite"/>
                      </p:stCondLst>
                      <p:childTnLst>
                        <p:par>
                          <p:cTn id="26" fill="hold">
                            <p:stCondLst>
                              <p:cond delay="0"/>
                            </p:stCondLst>
                            <p:childTnLst>
                              <p:par>
                                <p:cTn id="27" nodeType="clickEffect" fill="hold" presetClass="entr" presetID="5" presetSubtype="10">
                                  <p:stCondLst>
                                    <p:cond delay="0"/>
                                  </p:stCondLst>
                                  <p:childTnLst>
                                    <p:set>
                                      <p:cBhvr>
                                        <p:cTn id="28" dur="1" fill="hold">
                                          <p:stCondLst>
                                            <p:cond delay="0"/>
                                          </p:stCondLst>
                                        </p:cTn>
                                        <p:tgtEl>
                                          <p:spTgt spid="729"/>
                                        </p:tgtEl>
                                        <p:attrNameLst>
                                          <p:attrName>style.visibility</p:attrName>
                                        </p:attrNameLst>
                                      </p:cBhvr>
                                      <p:to>
                                        <p:strVal val="visible"/>
                                      </p:to>
                                    </p:set>
                                    <p:animEffect filter="checkerboard(across)" transition="in">
                                      <p:cBhvr additive="repl">
                                        <p:cTn id="29" dur="500"/>
                                        <p:tgtEl>
                                          <p:spTgt spid="729"/>
                                        </p:tgtEl>
                                      </p:cBhvr>
                                    </p:animEffect>
                                  </p:childTnLst>
                                </p:cTn>
                              </p:par>
                            </p:childTnLst>
                          </p:cTn>
                        </p:par>
                      </p:childTnLst>
                    </p:cTn>
                  </p:par>
                  <p:par>
                    <p:cTn id="30" fill="hold">
                      <p:stCondLst>
                        <p:cond delay="indefinite"/>
                      </p:stCondLst>
                      <p:childTnLst>
                        <p:par>
                          <p:cTn id="31" fill="hold">
                            <p:stCondLst>
                              <p:cond delay="0"/>
                            </p:stCondLst>
                            <p:childTnLst>
                              <p:par>
                                <p:cTn id="32" nodeType="clickEffect" fill="hold" presetClass="entr" presetID="3" presetSubtype="10">
                                  <p:stCondLst>
                                    <p:cond delay="0"/>
                                  </p:stCondLst>
                                  <p:childTnLst>
                                    <p:set>
                                      <p:cBhvr>
                                        <p:cTn id="33" dur="1" fill="hold">
                                          <p:stCondLst>
                                            <p:cond delay="0"/>
                                          </p:stCondLst>
                                        </p:cTn>
                                        <p:tgtEl>
                                          <p:spTgt spid="724">
                                            <p:txEl>
                                              <p:pRg st="0" end="0"/>
                                            </p:txEl>
                                          </p:spTgt>
                                        </p:tgtEl>
                                        <p:attrNameLst>
                                          <p:attrName>style.visibility</p:attrName>
                                        </p:attrNameLst>
                                      </p:cBhvr>
                                      <p:to>
                                        <p:strVal val="visible"/>
                                      </p:to>
                                    </p:set>
                                    <p:animEffect filter="blinds(horizontal)" transition="in">
                                      <p:cBhvr additive="repl">
                                        <p:cTn id="34" dur="500"/>
                                        <p:tgtEl>
                                          <p:spTgt spid="724">
                                            <p:txEl>
                                              <p:pRg st="0" end="0"/>
                                            </p:txEl>
                                          </p:spTgt>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18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730" name="Immagine 12" descr=""/>
          <p:cNvPicPr/>
          <p:nvPr/>
        </p:nvPicPr>
        <p:blipFill>
          <a:blip r:embed="rId1"/>
          <a:stretch/>
        </p:blipFill>
        <p:spPr>
          <a:xfrm>
            <a:off x="3492000" y="5113080"/>
            <a:ext cx="3024000" cy="1699920"/>
          </a:xfrm>
          <a:prstGeom prst="rect">
            <a:avLst/>
          </a:prstGeom>
          <a:ln>
            <a:noFill/>
          </a:ln>
        </p:spPr>
      </p:pic>
      <p:sp>
        <p:nvSpPr>
          <p:cNvPr id="731" name="TextShape 1"/>
          <p:cNvSpPr txBox="1"/>
          <p:nvPr/>
        </p:nvSpPr>
        <p:spPr>
          <a:xfrm>
            <a:off x="3060000" y="1628640"/>
            <a:ext cx="5616360" cy="2160000"/>
          </a:xfrm>
          <a:prstGeom prst="rect">
            <a:avLst/>
          </a:prstGeom>
          <a:noFill/>
          <a:ln>
            <a:noFill/>
          </a:ln>
        </p:spPr>
        <p:txBody>
          <a:bodyPr>
            <a:noAutofit/>
          </a:bodyPr>
          <a:p>
            <a:pPr>
              <a:lnSpc>
                <a:spcPct val="100000"/>
              </a:lnSpc>
              <a:spcBef>
                <a:spcPts val="519"/>
              </a:spcBef>
            </a:pPr>
            <a:r>
              <a:rPr b="0" lang="it-IT" sz="2600" spc="-1" strike="noStrike">
                <a:solidFill>
                  <a:srgbClr val="000000"/>
                </a:solidFill>
                <a:latin typeface="Calibri"/>
              </a:rPr>
              <a:t>Il </a:t>
            </a:r>
            <a:r>
              <a:rPr b="1" lang="it-IT" sz="2600" spc="-1" strike="noStrike">
                <a:solidFill>
                  <a:srgbClr val="000000"/>
                </a:solidFill>
                <a:latin typeface="Calibri"/>
              </a:rPr>
              <a:t>grattamento</a:t>
            </a:r>
            <a:r>
              <a:rPr b="0" lang="it-IT" sz="2600" spc="-1" strike="noStrike">
                <a:solidFill>
                  <a:srgbClr val="000000"/>
                </a:solidFill>
                <a:latin typeface="Calibri"/>
              </a:rPr>
              <a:t> si verifica in genere a </a:t>
            </a:r>
            <a:r>
              <a:rPr b="1" lang="it-IT" sz="2600" spc="-1" strike="noStrike">
                <a:solidFill>
                  <a:srgbClr val="000000"/>
                </a:solidFill>
                <a:latin typeface="Calibri"/>
              </a:rPr>
              <a:t>giorni di distanza </a:t>
            </a:r>
            <a:endParaRPr b="0" lang="it-IT" sz="2600" spc="-1" strike="noStrike">
              <a:solidFill>
                <a:srgbClr val="000000"/>
              </a:solidFill>
              <a:latin typeface="Calibri"/>
            </a:endParaRPr>
          </a:p>
        </p:txBody>
      </p:sp>
      <p:sp>
        <p:nvSpPr>
          <p:cNvPr id="732" name="CustomShape 2"/>
          <p:cNvSpPr/>
          <p:nvPr/>
        </p:nvSpPr>
        <p:spPr>
          <a:xfrm>
            <a:off x="2843640" y="548640"/>
            <a:ext cx="3960000" cy="63900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it-IT" sz="3600" spc="-1" strike="noStrike">
                <a:solidFill>
                  <a:srgbClr val="984807"/>
                </a:solidFill>
                <a:latin typeface="Calibri"/>
              </a:rPr>
              <a:t>MANIFESTAZIONI</a:t>
            </a:r>
            <a:endParaRPr b="0" lang="it-IT" sz="3600" spc="-1" strike="noStrike">
              <a:latin typeface="Arial"/>
            </a:endParaRPr>
          </a:p>
        </p:txBody>
      </p:sp>
      <p:pic>
        <p:nvPicPr>
          <p:cNvPr id="733" name="Immagine 9" descr=""/>
          <p:cNvPicPr/>
          <p:nvPr/>
        </p:nvPicPr>
        <p:blipFill>
          <a:blip r:embed="rId2"/>
          <a:stretch/>
        </p:blipFill>
        <p:spPr>
          <a:xfrm>
            <a:off x="395640" y="332640"/>
            <a:ext cx="2123640" cy="2940480"/>
          </a:xfrm>
          <a:prstGeom prst="rect">
            <a:avLst/>
          </a:prstGeom>
          <a:ln>
            <a:noFill/>
          </a:ln>
        </p:spPr>
      </p:pic>
      <p:pic>
        <p:nvPicPr>
          <p:cNvPr id="734" name="Immagine 10" descr=""/>
          <p:cNvPicPr/>
          <p:nvPr/>
        </p:nvPicPr>
        <p:blipFill>
          <a:blip r:embed="rId3"/>
          <a:stretch/>
        </p:blipFill>
        <p:spPr>
          <a:xfrm>
            <a:off x="251640" y="3789000"/>
            <a:ext cx="3414600" cy="1855440"/>
          </a:xfrm>
          <a:prstGeom prst="rect">
            <a:avLst/>
          </a:prstGeom>
          <a:ln>
            <a:noFill/>
          </a:ln>
        </p:spPr>
      </p:pic>
      <p:pic>
        <p:nvPicPr>
          <p:cNvPr id="735" name="Immagine 11" descr=""/>
          <p:cNvPicPr/>
          <p:nvPr/>
        </p:nvPicPr>
        <p:blipFill>
          <a:blip r:embed="rId4"/>
          <a:stretch/>
        </p:blipFill>
        <p:spPr>
          <a:xfrm>
            <a:off x="6451560" y="3307320"/>
            <a:ext cx="2512440" cy="2497680"/>
          </a:xfrm>
          <a:prstGeom prst="rect">
            <a:avLst/>
          </a:prstGeom>
          <a:ln>
            <a:noFill/>
          </a:ln>
        </p:spPr>
      </p:pic>
    </p:spTree>
  </p:cSld>
  <mc:AlternateContent>
    <mc:Choice Requires="p14">
      <p:transition spd="slow" p14:dur="2000"/>
    </mc:Choice>
    <mc:Fallback>
      <p:transition spd="slow"/>
    </mc:Fallback>
  </mc:AlternateContent>
  <p:timing>
    <p:tnLst>
      <p:par>
        <p:cTn id="35" dur="indefinite" restart="never" nodeType="tmRoot">
          <p:childTnLst>
            <p:seq>
              <p:cTn id="36" dur="indefinite" nodeType="mainSeq">
                <p:childTnLst>
                  <p:par>
                    <p:cTn id="37" fill="hold">
                      <p:stCondLst>
                        <p:cond delay="indefinite"/>
                      </p:stCondLst>
                      <p:childTnLst>
                        <p:par>
                          <p:cTn id="38" fill="hold">
                            <p:stCondLst>
                              <p:cond delay="0"/>
                            </p:stCondLst>
                            <p:childTnLst>
                              <p:par>
                                <p:cTn id="39" nodeType="clickEffect" fill="hold" presetClass="entr" presetID="53">
                                  <p:stCondLst>
                                    <p:cond delay="0"/>
                                  </p:stCondLst>
                                  <p:childTnLst>
                                    <p:set>
                                      <p:cBhvr>
                                        <p:cTn id="40" dur="1" fill="hold">
                                          <p:stCondLst>
                                            <p:cond delay="0"/>
                                          </p:stCondLst>
                                        </p:cTn>
                                        <p:tgtEl>
                                          <p:spTgt spid="733"/>
                                        </p:tgtEl>
                                        <p:attrNameLst>
                                          <p:attrName>style.visibility</p:attrName>
                                        </p:attrNameLst>
                                      </p:cBhvr>
                                      <p:to>
                                        <p:strVal val="visible"/>
                                      </p:to>
                                    </p:set>
                                    <p:anim calcmode="lin" valueType="num">
                                      <p:cBhvr additive="repl">
                                        <p:cTn id="41" dur="500" fill="hold"/>
                                        <p:tgtEl>
                                          <p:spTgt spid="733"/>
                                        </p:tgtEl>
                                        <p:attrNameLst>
                                          <p:attrName>ppt_w</p:attrName>
                                        </p:attrNameLst>
                                      </p:cBhvr>
                                      <p:tavLst>
                                        <p:tav tm="0">
                                          <p:val>
                                            <p:fltVal val="0"/>
                                          </p:val>
                                        </p:tav>
                                        <p:tav tm="100000">
                                          <p:val>
                                            <p:strVal val="#ppt_w"/>
                                          </p:val>
                                        </p:tav>
                                      </p:tavLst>
                                    </p:anim>
                                    <p:anim calcmode="lin" valueType="num">
                                      <p:cBhvr additive="repl">
                                        <p:cTn id="42" dur="500" fill="hold"/>
                                        <p:tgtEl>
                                          <p:spTgt spid="733"/>
                                        </p:tgtEl>
                                        <p:attrNameLst>
                                          <p:attrName>ppt_h</p:attrName>
                                        </p:attrNameLst>
                                      </p:cBhvr>
                                      <p:tavLst>
                                        <p:tav tm="0">
                                          <p:val>
                                            <p:fltVal val="0"/>
                                          </p:val>
                                        </p:tav>
                                        <p:tav tm="100000">
                                          <p:val>
                                            <p:strVal val="#ppt_h"/>
                                          </p:val>
                                        </p:tav>
                                      </p:tavLst>
                                    </p:anim>
                                    <p:animEffect filter="fade" transition="in">
                                      <p:cBhvr additive="repl">
                                        <p:cTn id="43" dur="500"/>
                                        <p:tgtEl>
                                          <p:spTgt spid="733"/>
                                        </p:tgtEl>
                                      </p:cBhvr>
                                    </p:animEffect>
                                  </p:childTnLst>
                                </p:cTn>
                              </p:par>
                            </p:childTnLst>
                          </p:cTn>
                        </p:par>
                      </p:childTnLst>
                    </p:cTn>
                  </p:par>
                  <p:par>
                    <p:cTn id="44" fill="hold">
                      <p:stCondLst>
                        <p:cond delay="indefinite"/>
                      </p:stCondLst>
                      <p:childTnLst>
                        <p:par>
                          <p:cTn id="45" fill="hold">
                            <p:stCondLst>
                              <p:cond delay="0"/>
                            </p:stCondLst>
                            <p:childTnLst>
                              <p:par>
                                <p:cTn id="46" nodeType="clickEffect" fill="hold" presetClass="entr" presetID="3" presetSubtype="10">
                                  <p:stCondLst>
                                    <p:cond delay="0"/>
                                  </p:stCondLst>
                                  <p:childTnLst>
                                    <p:set>
                                      <p:cBhvr>
                                        <p:cTn id="47" dur="1" fill="hold">
                                          <p:stCondLst>
                                            <p:cond delay="0"/>
                                          </p:stCondLst>
                                        </p:cTn>
                                        <p:tgtEl>
                                          <p:spTgt spid="731">
                                            <p:txEl>
                                              <p:pRg st="0" end="0"/>
                                            </p:txEl>
                                          </p:spTgt>
                                        </p:tgtEl>
                                        <p:attrNameLst>
                                          <p:attrName>style.visibility</p:attrName>
                                        </p:attrNameLst>
                                      </p:cBhvr>
                                      <p:to>
                                        <p:strVal val="visible"/>
                                      </p:to>
                                    </p:set>
                                    <p:animEffect filter="blinds(horizontal)" transition="in">
                                      <p:cBhvr additive="repl">
                                        <p:cTn id="48" dur="500"/>
                                        <p:tgtEl>
                                          <p:spTgt spid="731">
                                            <p:txEl>
                                              <p:pRg st="0" end="0"/>
                                            </p:txEl>
                                          </p:spTgt>
                                        </p:tgtEl>
                                      </p:cBhvr>
                                    </p:animEffect>
                                  </p:childTnLst>
                                </p:cTn>
                              </p:par>
                              <p:par>
                                <p:cTn id="49" nodeType="withEffect" fill="hold" presetClass="entr" presetID="4" presetSubtype="16">
                                  <p:stCondLst>
                                    <p:cond delay="0"/>
                                  </p:stCondLst>
                                  <p:childTnLst>
                                    <p:set>
                                      <p:cBhvr>
                                        <p:cTn id="50" dur="1" fill="hold">
                                          <p:stCondLst>
                                            <p:cond delay="0"/>
                                          </p:stCondLst>
                                        </p:cTn>
                                        <p:tgtEl>
                                          <p:spTgt spid="734"/>
                                        </p:tgtEl>
                                        <p:attrNameLst>
                                          <p:attrName>style.visibility</p:attrName>
                                        </p:attrNameLst>
                                      </p:cBhvr>
                                      <p:to>
                                        <p:strVal val="visible"/>
                                      </p:to>
                                    </p:set>
                                    <p:animEffect filter="box(in)" transition="in">
                                      <p:cBhvr additive="repl">
                                        <p:cTn id="51" dur="500"/>
                                        <p:tgtEl>
                                          <p:spTgt spid="734"/>
                                        </p:tgtEl>
                                      </p:cBhvr>
                                    </p:animEffect>
                                  </p:childTnLst>
                                </p:cTn>
                              </p:par>
                              <p:par>
                                <p:cTn id="52" nodeType="withEffect" fill="hold" presetClass="entr" presetID="8" presetSubtype="16">
                                  <p:stCondLst>
                                    <p:cond delay="0"/>
                                  </p:stCondLst>
                                  <p:childTnLst>
                                    <p:set>
                                      <p:cBhvr>
                                        <p:cTn id="53" dur="1" fill="hold">
                                          <p:stCondLst>
                                            <p:cond delay="0"/>
                                          </p:stCondLst>
                                        </p:cTn>
                                        <p:tgtEl>
                                          <p:spTgt spid="735"/>
                                        </p:tgtEl>
                                        <p:attrNameLst>
                                          <p:attrName>style.visibility</p:attrName>
                                        </p:attrNameLst>
                                      </p:cBhvr>
                                      <p:to>
                                        <p:strVal val="visible"/>
                                      </p:to>
                                    </p:set>
                                    <p:animEffect filter="diamond(in)" transition="in">
                                      <p:cBhvr additive="repl">
                                        <p:cTn id="54" dur="2000"/>
                                        <p:tgtEl>
                                          <p:spTgt spid="735"/>
                                        </p:tgtEl>
                                      </p:cBhvr>
                                    </p:animEffect>
                                  </p:childTnLst>
                                </p:cTn>
                              </p:par>
                              <p:par>
                                <p:cTn id="55" nodeType="withEffect" fill="hold" presetClass="entr" presetID="5" presetSubtype="10">
                                  <p:stCondLst>
                                    <p:cond delay="0"/>
                                  </p:stCondLst>
                                  <p:childTnLst>
                                    <p:set>
                                      <p:cBhvr>
                                        <p:cTn id="56" dur="1" fill="hold">
                                          <p:stCondLst>
                                            <p:cond delay="0"/>
                                          </p:stCondLst>
                                        </p:cTn>
                                        <p:tgtEl>
                                          <p:spTgt spid="730"/>
                                        </p:tgtEl>
                                        <p:attrNameLst>
                                          <p:attrName>style.visibility</p:attrName>
                                        </p:attrNameLst>
                                      </p:cBhvr>
                                      <p:to>
                                        <p:strVal val="visible"/>
                                      </p:to>
                                    </p:set>
                                    <p:animEffect filter="checkerboard(across)" transition="in">
                                      <p:cBhvr additive="repl">
                                        <p:cTn id="57" dur="500"/>
                                        <p:tgtEl>
                                          <p:spTgt spid="730"/>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18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alphaModFix amt="70000"/>
          </a:blip>
          <a:stretch>
            <a:fillRect/>
          </a:stretch>
        </a:blipFill>
      </p:bgPr>
    </p:bg>
    <p:spTree>
      <p:nvGrpSpPr>
        <p:cNvPr id="1" name=""/>
        <p:cNvGrpSpPr/>
        <p:nvPr/>
      </p:nvGrpSpPr>
      <p:grpSpPr>
        <a:xfrm>
          <a:off x="0" y="0"/>
          <a:ext cx="0" cy="0"/>
          <a:chOff x="0" y="0"/>
          <a:chExt cx="0" cy="0"/>
        </a:xfrm>
      </p:grpSpPr>
      <p:sp>
        <p:nvSpPr>
          <p:cNvPr id="736" name="CustomShape 1"/>
          <p:cNvSpPr/>
          <p:nvPr/>
        </p:nvSpPr>
        <p:spPr>
          <a:xfrm>
            <a:off x="1475640" y="260640"/>
            <a:ext cx="7200360" cy="70020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it-IT" sz="2000" spc="-1" strike="noStrike">
                <a:solidFill>
                  <a:srgbClr val="ffffff"/>
                </a:solidFill>
                <a:latin typeface="Calibri"/>
              </a:rPr>
              <a:t>GRAVE DERMATOSI DELLA NUCA CONSEGUENTE A PEDICULOSI: PUÒ EVOLVERE IN  LINFOADENOPATIA CERVICALE.</a:t>
            </a:r>
            <a:endParaRPr b="0" lang="it-IT" sz="2000" spc="-1" strike="noStrike">
              <a:latin typeface="Arial"/>
            </a:endParaRPr>
          </a:p>
        </p:txBody>
      </p:sp>
    </p:spTree>
  </p:cSld>
  <mc:AlternateContent>
    <mc:Choice Requires="p14">
      <p:transition spd="slow" p14:dur="2000"/>
    </mc:Choice>
    <mc:Fallback>
      <p:transition spd="slow"/>
    </mc:Fallback>
  </mc:AlternateContent>
</p:sld>
</file>

<file path=ppt/slides/slide18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37" name="TextShape 1"/>
          <p:cNvSpPr txBox="1"/>
          <p:nvPr/>
        </p:nvSpPr>
        <p:spPr>
          <a:xfrm>
            <a:off x="457200" y="1556640"/>
            <a:ext cx="8229240" cy="4968360"/>
          </a:xfrm>
          <a:prstGeom prst="rect">
            <a:avLst/>
          </a:prstGeom>
          <a:noFill/>
          <a:ln>
            <a:noFill/>
          </a:ln>
        </p:spPr>
        <p:txBody>
          <a:bodyPr>
            <a:noAutofit/>
          </a:bodyPr>
          <a:p>
            <a:pPr>
              <a:lnSpc>
                <a:spcPct val="100000"/>
              </a:lnSpc>
              <a:spcBef>
                <a:spcPts val="561"/>
              </a:spcBef>
            </a:pPr>
            <a:r>
              <a:rPr b="0" lang="it-IT" sz="2800" spc="-1" strike="noStrike">
                <a:solidFill>
                  <a:srgbClr val="000000"/>
                </a:solidFill>
                <a:latin typeface="Calibri"/>
              </a:rPr>
              <a:t>Per </a:t>
            </a:r>
            <a:r>
              <a:rPr b="1" lang="it-IT" sz="2800" spc="-1" strike="noStrike">
                <a:solidFill>
                  <a:srgbClr val="000000"/>
                </a:solidFill>
                <a:latin typeface="Calibri"/>
              </a:rPr>
              <a:t>staccare</a:t>
            </a:r>
            <a:r>
              <a:rPr b="0" lang="it-IT" sz="2800" spc="-1" strike="noStrike">
                <a:solidFill>
                  <a:srgbClr val="000000"/>
                </a:solidFill>
                <a:latin typeface="Calibri"/>
              </a:rPr>
              <a:t> efficacemente i </a:t>
            </a:r>
            <a:r>
              <a:rPr b="1" lang="it-IT" sz="2800" spc="-1" strike="noStrike">
                <a:solidFill>
                  <a:srgbClr val="000000"/>
                </a:solidFill>
                <a:latin typeface="Calibri"/>
              </a:rPr>
              <a:t>pidocchi adulti </a:t>
            </a:r>
            <a:r>
              <a:rPr b="0" lang="it-IT" sz="2800" spc="-1" strike="noStrike">
                <a:solidFill>
                  <a:srgbClr val="000000"/>
                </a:solidFill>
                <a:latin typeface="Calibri"/>
              </a:rPr>
              <a:t>dai capelli è necessario rallentarne prima il movimento.</a:t>
            </a:r>
            <a:endParaRPr b="0" lang="it-IT" sz="2800" spc="-1" strike="noStrike">
              <a:solidFill>
                <a:srgbClr val="000000"/>
              </a:solidFill>
              <a:latin typeface="Calibri"/>
            </a:endParaRPr>
          </a:p>
          <a:p>
            <a:pPr>
              <a:lnSpc>
                <a:spcPct val="100000"/>
              </a:lnSpc>
              <a:spcBef>
                <a:spcPts val="561"/>
              </a:spcBef>
            </a:pPr>
            <a:r>
              <a:rPr b="0" lang="it-IT" sz="2800" spc="-1" strike="noStrike">
                <a:solidFill>
                  <a:srgbClr val="000000"/>
                </a:solidFill>
                <a:latin typeface="Calibri"/>
              </a:rPr>
              <a:t>Per questa ragione dopo il lavaggio si dovrà </a:t>
            </a:r>
            <a:r>
              <a:rPr b="1" lang="it-IT" sz="2800" spc="-1" strike="noStrike">
                <a:solidFill>
                  <a:srgbClr val="000000"/>
                </a:solidFill>
                <a:latin typeface="Calibri"/>
              </a:rPr>
              <a:t>cospargere</a:t>
            </a:r>
            <a:r>
              <a:rPr b="0" lang="it-IT" sz="2800" spc="-1" strike="noStrike">
                <a:solidFill>
                  <a:srgbClr val="000000"/>
                </a:solidFill>
                <a:latin typeface="Calibri"/>
              </a:rPr>
              <a:t> la lunghezza (o la testa se si tratta di capelli corti) di </a:t>
            </a:r>
            <a:r>
              <a:rPr b="1" lang="it-IT" sz="2800" spc="-1" strike="noStrike">
                <a:solidFill>
                  <a:srgbClr val="000000"/>
                </a:solidFill>
                <a:latin typeface="Calibri"/>
              </a:rPr>
              <a:t>abbondante balsamo</a:t>
            </a:r>
            <a:r>
              <a:rPr b="0" lang="it-IT" sz="2800" spc="-1" strike="noStrike">
                <a:solidFill>
                  <a:srgbClr val="000000"/>
                </a:solidFill>
                <a:latin typeface="Calibri"/>
              </a:rPr>
              <a:t>. In questo modo l’insetto avrà difficoltà a spostarsi e grazie ad un </a:t>
            </a:r>
            <a:r>
              <a:rPr b="1" lang="it-IT" sz="2800" spc="-1" strike="noStrike">
                <a:solidFill>
                  <a:srgbClr val="000000"/>
                </a:solidFill>
                <a:latin typeface="Calibri"/>
              </a:rPr>
              <a:t>pettine</a:t>
            </a:r>
            <a:r>
              <a:rPr b="0" lang="it-IT" sz="2800" spc="-1" strike="noStrike">
                <a:solidFill>
                  <a:srgbClr val="000000"/>
                </a:solidFill>
                <a:latin typeface="Calibri"/>
              </a:rPr>
              <a:t> a </a:t>
            </a:r>
            <a:r>
              <a:rPr b="1" lang="it-IT" sz="2800" spc="-1" strike="noStrike">
                <a:solidFill>
                  <a:srgbClr val="000000"/>
                </a:solidFill>
                <a:latin typeface="Calibri"/>
              </a:rPr>
              <a:t>denti</a:t>
            </a:r>
            <a:r>
              <a:rPr b="0" lang="it-IT" sz="2800" spc="-1" strike="noStrike">
                <a:solidFill>
                  <a:srgbClr val="000000"/>
                </a:solidFill>
                <a:latin typeface="Calibri"/>
              </a:rPr>
              <a:t> molto </a:t>
            </a:r>
            <a:r>
              <a:rPr b="1" lang="it-IT" sz="2800" spc="-1" strike="noStrike">
                <a:solidFill>
                  <a:srgbClr val="000000"/>
                </a:solidFill>
                <a:latin typeface="Calibri"/>
              </a:rPr>
              <a:t>fitti</a:t>
            </a:r>
            <a:r>
              <a:rPr b="0" lang="it-IT" sz="2800" spc="-1" strike="noStrike">
                <a:solidFill>
                  <a:srgbClr val="000000"/>
                </a:solidFill>
                <a:latin typeface="Calibri"/>
              </a:rPr>
              <a:t>, preferibilmente in </a:t>
            </a:r>
            <a:r>
              <a:rPr b="1" lang="it-IT" sz="2800" spc="-1" strike="noStrike">
                <a:solidFill>
                  <a:srgbClr val="000000"/>
                </a:solidFill>
                <a:latin typeface="Calibri"/>
              </a:rPr>
              <a:t>acciaio</a:t>
            </a:r>
            <a:r>
              <a:rPr b="0" lang="it-IT" sz="2800" spc="-1" strike="noStrike">
                <a:solidFill>
                  <a:srgbClr val="000000"/>
                </a:solidFill>
                <a:latin typeface="Calibri"/>
              </a:rPr>
              <a:t>, sarà più facile, pettinando il capillizio, </a:t>
            </a:r>
            <a:r>
              <a:rPr b="1" lang="it-IT" sz="2800" spc="-1" strike="noStrike">
                <a:solidFill>
                  <a:srgbClr val="000000"/>
                </a:solidFill>
                <a:latin typeface="Calibri"/>
              </a:rPr>
              <a:t>raccogliere</a:t>
            </a:r>
            <a:r>
              <a:rPr b="0" lang="it-IT" sz="2800" spc="-1" strike="noStrike">
                <a:solidFill>
                  <a:srgbClr val="000000"/>
                </a:solidFill>
                <a:latin typeface="Calibri"/>
              </a:rPr>
              <a:t> questi insetti ed </a:t>
            </a:r>
            <a:r>
              <a:rPr b="1" lang="it-IT" sz="2800" spc="-1" strike="noStrike">
                <a:solidFill>
                  <a:srgbClr val="000000"/>
                </a:solidFill>
                <a:latin typeface="Calibri"/>
              </a:rPr>
              <a:t>allontanarli</a:t>
            </a:r>
            <a:r>
              <a:rPr b="0" lang="it-IT" sz="2800" spc="-1" strike="noStrike">
                <a:solidFill>
                  <a:srgbClr val="000000"/>
                </a:solidFill>
                <a:latin typeface="Calibri"/>
              </a:rPr>
              <a:t>. </a:t>
            </a:r>
            <a:endParaRPr b="0" lang="it-IT" sz="2800" spc="-1" strike="noStrike">
              <a:solidFill>
                <a:srgbClr val="000000"/>
              </a:solidFill>
              <a:latin typeface="Calibri"/>
            </a:endParaRPr>
          </a:p>
          <a:p>
            <a:pPr>
              <a:lnSpc>
                <a:spcPct val="100000"/>
              </a:lnSpc>
              <a:spcBef>
                <a:spcPts val="561"/>
              </a:spcBef>
            </a:pPr>
            <a:r>
              <a:rPr b="0" lang="it-IT" sz="2800" spc="-1" strike="noStrike">
                <a:solidFill>
                  <a:srgbClr val="000000"/>
                </a:solidFill>
                <a:latin typeface="Calibri"/>
              </a:rPr>
              <a:t>Per le </a:t>
            </a:r>
            <a:r>
              <a:rPr b="1" lang="it-IT" sz="2800" spc="-1" strike="noStrike">
                <a:solidFill>
                  <a:srgbClr val="000000"/>
                </a:solidFill>
                <a:latin typeface="Calibri"/>
              </a:rPr>
              <a:t>lendini</a:t>
            </a:r>
            <a:r>
              <a:rPr b="0" lang="it-IT" sz="2800" spc="-1" strike="noStrike">
                <a:solidFill>
                  <a:srgbClr val="000000"/>
                </a:solidFill>
                <a:latin typeface="Calibri"/>
              </a:rPr>
              <a:t> invece è necessario riuscire a </a:t>
            </a:r>
            <a:r>
              <a:rPr b="1" lang="it-IT" sz="2800" spc="-1" strike="noStrike">
                <a:solidFill>
                  <a:srgbClr val="000000"/>
                </a:solidFill>
                <a:latin typeface="Calibri"/>
              </a:rPr>
              <a:t>sciogliere</a:t>
            </a:r>
            <a:r>
              <a:rPr b="0" lang="it-IT" sz="2800" spc="-1" strike="noStrike">
                <a:solidFill>
                  <a:srgbClr val="000000"/>
                </a:solidFill>
                <a:latin typeface="Calibri"/>
              </a:rPr>
              <a:t> la </a:t>
            </a:r>
            <a:r>
              <a:rPr b="1" lang="it-IT" sz="2800" spc="-1" strike="noStrike">
                <a:solidFill>
                  <a:srgbClr val="000000"/>
                </a:solidFill>
                <a:latin typeface="Calibri"/>
              </a:rPr>
              <a:t>cera</a:t>
            </a:r>
            <a:r>
              <a:rPr b="0" lang="it-IT" sz="2800" spc="-1" strike="noStrike">
                <a:solidFill>
                  <a:srgbClr val="000000"/>
                </a:solidFill>
                <a:latin typeface="Calibri"/>
              </a:rPr>
              <a:t> che le mantiene fortemente incollate allo stelo.</a:t>
            </a:r>
            <a:endParaRPr b="0" lang="it-IT" sz="2800" spc="-1" strike="noStrike">
              <a:solidFill>
                <a:srgbClr val="000000"/>
              </a:solidFill>
              <a:latin typeface="Calibri"/>
            </a:endParaRPr>
          </a:p>
        </p:txBody>
      </p:sp>
      <p:sp>
        <p:nvSpPr>
          <p:cNvPr id="738" name="CustomShape 2"/>
          <p:cNvSpPr/>
          <p:nvPr/>
        </p:nvSpPr>
        <p:spPr>
          <a:xfrm>
            <a:off x="755640" y="548640"/>
            <a:ext cx="6192360" cy="63900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it-IT" sz="3600" spc="-1" strike="noStrike">
                <a:solidFill>
                  <a:srgbClr val="984807"/>
                </a:solidFill>
                <a:latin typeface="Calibri"/>
              </a:rPr>
              <a:t>TRATTAMENTO</a:t>
            </a:r>
            <a:endParaRPr b="0" lang="it-IT" sz="3600" spc="-1" strike="noStrike">
              <a:latin typeface="Arial"/>
            </a:endParaRPr>
          </a:p>
        </p:txBody>
      </p:sp>
    </p:spTree>
  </p:cSld>
  <mc:AlternateContent>
    <mc:Choice Requires="p14">
      <p:transition spd="slow" p14:dur="2000"/>
    </mc:Choice>
    <mc:Fallback>
      <p:transition spd="slow"/>
    </mc:Fallback>
  </mc:AlternateContent>
</p:sld>
</file>

<file path=ppt/slides/slide18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39" name="TextShape 1"/>
          <p:cNvSpPr txBox="1"/>
          <p:nvPr/>
        </p:nvSpPr>
        <p:spPr>
          <a:xfrm>
            <a:off x="457200" y="1556640"/>
            <a:ext cx="4762440" cy="5184360"/>
          </a:xfrm>
          <a:prstGeom prst="rect">
            <a:avLst/>
          </a:prstGeom>
          <a:noFill/>
          <a:ln>
            <a:noFill/>
          </a:ln>
        </p:spPr>
        <p:txBody>
          <a:bodyPr>
            <a:noAutofit/>
          </a:bodyPr>
          <a:p>
            <a:pPr>
              <a:lnSpc>
                <a:spcPct val="100000"/>
              </a:lnSpc>
              <a:spcBef>
                <a:spcPts val="561"/>
              </a:spcBef>
            </a:pPr>
            <a:r>
              <a:rPr b="0" lang="it-IT" sz="2800" spc="-1" strike="noStrike">
                <a:solidFill>
                  <a:srgbClr val="000000"/>
                </a:solidFill>
                <a:latin typeface="Calibri"/>
              </a:rPr>
              <a:t>Nei bambini </a:t>
            </a:r>
            <a:r>
              <a:rPr b="1" lang="it-IT" sz="2800" spc="-1" strike="noStrike">
                <a:solidFill>
                  <a:srgbClr val="000000"/>
                </a:solidFill>
                <a:latin typeface="Calibri"/>
              </a:rPr>
              <a:t>sotto i 2 anni di età </a:t>
            </a:r>
            <a:r>
              <a:rPr b="0" lang="it-IT" sz="2800" spc="-1" strike="noStrike">
                <a:solidFill>
                  <a:srgbClr val="000000"/>
                </a:solidFill>
                <a:latin typeface="Calibri"/>
              </a:rPr>
              <a:t>è buona norma </a:t>
            </a:r>
            <a:r>
              <a:rPr b="1" lang="it-IT" sz="2800" spc="-1" strike="noStrike">
                <a:solidFill>
                  <a:srgbClr val="000000"/>
                </a:solidFill>
                <a:latin typeface="Calibri"/>
              </a:rPr>
              <a:t>non utilizzare nulla di chimico </a:t>
            </a:r>
            <a:r>
              <a:rPr b="0" lang="it-IT" sz="2800" spc="-1" strike="noStrike">
                <a:solidFill>
                  <a:srgbClr val="000000"/>
                </a:solidFill>
                <a:latin typeface="Calibri"/>
              </a:rPr>
              <a:t>come gli shampoo antiparassitari.</a:t>
            </a:r>
            <a:endParaRPr b="0" lang="it-IT" sz="2800" spc="-1" strike="noStrike">
              <a:solidFill>
                <a:srgbClr val="000000"/>
              </a:solidFill>
              <a:latin typeface="Calibri"/>
            </a:endParaRPr>
          </a:p>
          <a:p>
            <a:pPr>
              <a:lnSpc>
                <a:spcPct val="100000"/>
              </a:lnSpc>
              <a:spcBef>
                <a:spcPts val="561"/>
              </a:spcBef>
            </a:pPr>
            <a:r>
              <a:rPr b="0" lang="it-IT" sz="2800" spc="-1" strike="noStrike">
                <a:solidFill>
                  <a:srgbClr val="000000"/>
                </a:solidFill>
                <a:latin typeface="Calibri"/>
              </a:rPr>
              <a:t>Anche gli </a:t>
            </a:r>
            <a:r>
              <a:rPr b="1" lang="it-IT" sz="2800" spc="-1" strike="noStrike">
                <a:solidFill>
                  <a:srgbClr val="000000"/>
                </a:solidFill>
                <a:latin typeface="Calibri"/>
              </a:rPr>
              <a:t>oli essenziali </a:t>
            </a:r>
            <a:r>
              <a:rPr b="0" lang="it-IT" sz="2800" spc="-1" strike="noStrike">
                <a:solidFill>
                  <a:srgbClr val="000000"/>
                </a:solidFill>
                <a:latin typeface="Calibri"/>
              </a:rPr>
              <a:t>vanno trattati con </a:t>
            </a:r>
            <a:r>
              <a:rPr b="1" lang="it-IT" sz="2800" spc="-1" strike="noStrike">
                <a:solidFill>
                  <a:srgbClr val="000000"/>
                </a:solidFill>
                <a:latin typeface="Calibri"/>
              </a:rPr>
              <a:t>precauzione</a:t>
            </a:r>
            <a:r>
              <a:rPr b="0" lang="it-IT" sz="2800" spc="-1" strike="noStrike">
                <a:solidFill>
                  <a:srgbClr val="000000"/>
                </a:solidFill>
                <a:latin typeface="Calibri"/>
              </a:rPr>
              <a:t>. </a:t>
            </a:r>
            <a:endParaRPr b="0" lang="it-IT" sz="2800" spc="-1" strike="noStrike">
              <a:solidFill>
                <a:srgbClr val="000000"/>
              </a:solidFill>
              <a:latin typeface="Calibri"/>
            </a:endParaRPr>
          </a:p>
          <a:p>
            <a:pPr>
              <a:lnSpc>
                <a:spcPct val="100000"/>
              </a:lnSpc>
              <a:spcBef>
                <a:spcPts val="561"/>
              </a:spcBef>
            </a:pPr>
            <a:r>
              <a:rPr b="0" lang="it-IT" sz="2800" spc="-1" strike="noStrike">
                <a:solidFill>
                  <a:srgbClr val="000000"/>
                </a:solidFill>
                <a:latin typeface="Calibri"/>
              </a:rPr>
              <a:t>Pettinare o massaggiare la cute con lozioni a base </a:t>
            </a:r>
            <a:r>
              <a:rPr b="1" lang="it-IT" sz="2800" spc="-1" strike="noStrike">
                <a:solidFill>
                  <a:srgbClr val="000000"/>
                </a:solidFill>
                <a:latin typeface="Calibri"/>
              </a:rPr>
              <a:t>aceto di mele</a:t>
            </a:r>
            <a:r>
              <a:rPr b="0" lang="it-IT" sz="2800" spc="-1" strike="noStrike">
                <a:solidFill>
                  <a:srgbClr val="000000"/>
                </a:solidFill>
                <a:latin typeface="Calibri"/>
              </a:rPr>
              <a:t>, rimane un buon sistema per eradicare i parassiti.</a:t>
            </a:r>
            <a:endParaRPr b="0" lang="it-IT" sz="2800" spc="-1" strike="noStrike">
              <a:solidFill>
                <a:srgbClr val="000000"/>
              </a:solidFill>
              <a:latin typeface="Calibri"/>
            </a:endParaRPr>
          </a:p>
        </p:txBody>
      </p:sp>
      <p:sp>
        <p:nvSpPr>
          <p:cNvPr id="740" name="CustomShape 2"/>
          <p:cNvSpPr/>
          <p:nvPr/>
        </p:nvSpPr>
        <p:spPr>
          <a:xfrm>
            <a:off x="755640" y="548640"/>
            <a:ext cx="6192360" cy="63900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it-IT" sz="3600" spc="-1" strike="noStrike">
                <a:solidFill>
                  <a:srgbClr val="984807"/>
                </a:solidFill>
                <a:latin typeface="Calibri"/>
              </a:rPr>
              <a:t>TRATTAMENTO per INFANTI</a:t>
            </a:r>
            <a:endParaRPr b="0" lang="it-IT" sz="3600" spc="-1" strike="noStrike">
              <a:latin typeface="Arial"/>
            </a:endParaRPr>
          </a:p>
        </p:txBody>
      </p:sp>
      <p:pic>
        <p:nvPicPr>
          <p:cNvPr id="741" name="Immagine 5" descr=""/>
          <p:cNvPicPr/>
          <p:nvPr/>
        </p:nvPicPr>
        <p:blipFill>
          <a:blip r:embed="rId1"/>
          <a:stretch/>
        </p:blipFill>
        <p:spPr>
          <a:xfrm>
            <a:off x="5639400" y="1917000"/>
            <a:ext cx="3108960" cy="4464000"/>
          </a:xfrm>
          <a:prstGeom prst="rect">
            <a:avLst/>
          </a:prstGeom>
          <a:ln>
            <a:noFill/>
          </a:ln>
        </p:spPr>
      </p:pic>
    </p:spTree>
  </p:cSld>
  <mc:AlternateContent>
    <mc:Choice Requires="p14">
      <p:transition spd="slow" p14:dur="2000"/>
    </mc:Choice>
    <mc:Fallback>
      <p:transition spd="slow"/>
    </mc:Fallback>
  </mc:AlternateContent>
</p:sld>
</file>

<file path=ppt/slides/slide18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42" name="TextShape 1"/>
          <p:cNvSpPr txBox="1"/>
          <p:nvPr/>
        </p:nvSpPr>
        <p:spPr>
          <a:xfrm>
            <a:off x="457200" y="1340640"/>
            <a:ext cx="8686440" cy="3240000"/>
          </a:xfrm>
          <a:prstGeom prst="rect">
            <a:avLst/>
          </a:prstGeom>
          <a:noFill/>
          <a:ln>
            <a:noFill/>
          </a:ln>
        </p:spPr>
        <p:txBody>
          <a:bodyPr>
            <a:noAutofit/>
          </a:bodyPr>
          <a:p>
            <a:pPr>
              <a:lnSpc>
                <a:spcPct val="100000"/>
              </a:lnSpc>
              <a:spcBef>
                <a:spcPts val="561"/>
              </a:spcBef>
            </a:pPr>
            <a:r>
              <a:rPr b="0" lang="it-IT" sz="2800" spc="-1" strike="noStrike">
                <a:solidFill>
                  <a:srgbClr val="000000"/>
                </a:solidFill>
                <a:latin typeface="Calibri"/>
              </a:rPr>
              <a:t>Il preparato si potrà realizzare con una </a:t>
            </a:r>
            <a:r>
              <a:rPr b="1" lang="it-IT" sz="2800" spc="-1" strike="noStrike">
                <a:solidFill>
                  <a:srgbClr val="000000"/>
                </a:solidFill>
                <a:latin typeface="Calibri"/>
              </a:rPr>
              <a:t>soluzione</a:t>
            </a:r>
            <a:r>
              <a:rPr b="0" lang="it-IT" sz="2800" spc="-1" strike="noStrike">
                <a:solidFill>
                  <a:srgbClr val="000000"/>
                </a:solidFill>
                <a:latin typeface="Calibri"/>
              </a:rPr>
              <a:t> al </a:t>
            </a:r>
            <a:r>
              <a:rPr b="1" lang="it-IT" sz="2800" spc="-1" strike="noStrike">
                <a:solidFill>
                  <a:srgbClr val="000000"/>
                </a:solidFill>
                <a:latin typeface="Calibri"/>
              </a:rPr>
              <a:t>60%</a:t>
            </a:r>
            <a:r>
              <a:rPr b="0" lang="it-IT" sz="2800" spc="-1" strike="noStrike">
                <a:solidFill>
                  <a:srgbClr val="000000"/>
                </a:solidFill>
                <a:latin typeface="Calibri"/>
              </a:rPr>
              <a:t> di acqua/aceto (o più semplicemente </a:t>
            </a:r>
            <a:r>
              <a:rPr b="1" lang="it-IT" sz="2800" spc="-1" strike="noStrike">
                <a:solidFill>
                  <a:srgbClr val="000000"/>
                </a:solidFill>
                <a:latin typeface="Calibri"/>
              </a:rPr>
              <a:t>1 bicchiere di aceto di mele </a:t>
            </a:r>
            <a:r>
              <a:rPr b="0" lang="it-IT" sz="2800" spc="-1" strike="noStrike">
                <a:solidFill>
                  <a:srgbClr val="000000"/>
                </a:solidFill>
                <a:latin typeface="Calibri"/>
              </a:rPr>
              <a:t>in </a:t>
            </a:r>
            <a:r>
              <a:rPr b="1" lang="it-IT" sz="2800" spc="-1" strike="noStrike">
                <a:solidFill>
                  <a:srgbClr val="000000"/>
                </a:solidFill>
                <a:latin typeface="Calibri"/>
              </a:rPr>
              <a:t>un litro </a:t>
            </a:r>
            <a:r>
              <a:rPr b="0" lang="it-IT" sz="2800" spc="-1" strike="noStrike">
                <a:solidFill>
                  <a:srgbClr val="000000"/>
                </a:solidFill>
                <a:latin typeface="Calibri"/>
              </a:rPr>
              <a:t>di </a:t>
            </a:r>
            <a:r>
              <a:rPr b="1" lang="it-IT" sz="2800" spc="-1" strike="noStrike">
                <a:solidFill>
                  <a:srgbClr val="000000"/>
                </a:solidFill>
                <a:latin typeface="Calibri"/>
              </a:rPr>
              <a:t>acqua calda</a:t>
            </a:r>
            <a:r>
              <a:rPr b="0" lang="it-IT" sz="2800" spc="-1" strike="noStrike">
                <a:solidFill>
                  <a:srgbClr val="000000"/>
                </a:solidFill>
                <a:latin typeface="Calibri"/>
              </a:rPr>
              <a:t>) da applicare nel corso di due settimane con questa cadenza:  al 1°, 5°, 9° e 13° giorno con la finalità di interrompere il ciclo vitale del parassita. </a:t>
            </a:r>
            <a:endParaRPr b="0" lang="it-IT" sz="2800" spc="-1" strike="noStrike">
              <a:solidFill>
                <a:srgbClr val="000000"/>
              </a:solidFill>
              <a:latin typeface="Calibri"/>
            </a:endParaRPr>
          </a:p>
        </p:txBody>
      </p:sp>
      <p:sp>
        <p:nvSpPr>
          <p:cNvPr id="743" name="CustomShape 2"/>
          <p:cNvSpPr/>
          <p:nvPr/>
        </p:nvSpPr>
        <p:spPr>
          <a:xfrm>
            <a:off x="755640" y="548640"/>
            <a:ext cx="6192360" cy="63900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it-IT" sz="3600" spc="-1" strike="noStrike">
                <a:solidFill>
                  <a:srgbClr val="984807"/>
                </a:solidFill>
                <a:latin typeface="Calibri"/>
              </a:rPr>
              <a:t>TRATTAMENTO per INFANTI</a:t>
            </a:r>
            <a:endParaRPr b="0" lang="it-IT" sz="3600" spc="-1" strike="noStrike">
              <a:latin typeface="Arial"/>
            </a:endParaRPr>
          </a:p>
        </p:txBody>
      </p:sp>
      <p:pic>
        <p:nvPicPr>
          <p:cNvPr id="744" name="Immagine 5" descr=""/>
          <p:cNvPicPr/>
          <p:nvPr/>
        </p:nvPicPr>
        <p:blipFill>
          <a:blip r:embed="rId1"/>
          <a:stretch/>
        </p:blipFill>
        <p:spPr>
          <a:xfrm>
            <a:off x="2051640" y="3897000"/>
            <a:ext cx="5688360" cy="2844000"/>
          </a:xfrm>
          <a:prstGeom prst="rect">
            <a:avLst/>
          </a:prstGeom>
          <a:ln>
            <a:noFill/>
          </a:ln>
        </p:spPr>
      </p:pic>
    </p:spTree>
  </p:cSld>
  <mc:AlternateContent>
    <mc:Choice Requires="p14">
      <p:transition spd="slow" p14:dur="2000"/>
    </mc:Choice>
    <mc:Fallback>
      <p:transition spd="slow"/>
    </mc:Fallback>
  </mc:AlternateContent>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73" name="CustomShape 1"/>
          <p:cNvSpPr/>
          <p:nvPr/>
        </p:nvSpPr>
        <p:spPr>
          <a:xfrm>
            <a:off x="250920" y="148320"/>
            <a:ext cx="5760720" cy="1280880"/>
          </a:xfrm>
          <a:prstGeom prst="rect">
            <a:avLst/>
          </a:prstGeom>
          <a:noFill/>
          <a:ln w="12600">
            <a:noFill/>
          </a:ln>
        </p:spPr>
        <p:style>
          <a:lnRef idx="0"/>
          <a:fillRef idx="0"/>
          <a:effectRef idx="0"/>
          <a:fontRef idx="minor"/>
        </p:style>
        <p:txBody>
          <a:bodyPr lIns="0" rIns="0" tIns="0" bIns="0" anchor="ctr">
            <a:spAutoFit/>
          </a:bodyPr>
          <a:p>
            <a:pPr>
              <a:lnSpc>
                <a:spcPct val="100000"/>
              </a:lnSpc>
            </a:pPr>
            <a:r>
              <a:rPr b="0" lang="it-IT" sz="4200" spc="-1" strike="noStrike">
                <a:solidFill>
                  <a:srgbClr val="24383e"/>
                </a:solidFill>
                <a:latin typeface="Helvetica Neue Medium"/>
                <a:ea typeface="Helvetica Neue Medium"/>
              </a:rPr>
              <a:t>IL CAPELLO:</a:t>
            </a:r>
            <a:endParaRPr b="0" lang="it-IT" sz="4200" spc="-1" strike="noStrike">
              <a:latin typeface="Arial"/>
            </a:endParaRPr>
          </a:p>
          <a:p>
            <a:pPr>
              <a:lnSpc>
                <a:spcPct val="100000"/>
              </a:lnSpc>
            </a:pPr>
            <a:r>
              <a:rPr b="0" lang="it-IT" sz="4200" spc="-1" strike="noStrike">
                <a:solidFill>
                  <a:srgbClr val="24383e"/>
                </a:solidFill>
                <a:latin typeface="Helvetica Neue Medium"/>
                <a:ea typeface="Helvetica Neue Medium"/>
              </a:rPr>
              <a:t>Le fasi di vita</a:t>
            </a:r>
            <a:endParaRPr b="0" lang="it-IT" sz="4200" spc="-1" strike="noStrike">
              <a:latin typeface="Arial"/>
            </a:endParaRPr>
          </a:p>
        </p:txBody>
      </p:sp>
      <p:sp>
        <p:nvSpPr>
          <p:cNvPr id="374" name="CustomShape 2"/>
          <p:cNvSpPr/>
          <p:nvPr/>
        </p:nvSpPr>
        <p:spPr>
          <a:xfrm>
            <a:off x="324000" y="2492280"/>
            <a:ext cx="4176360" cy="2925000"/>
          </a:xfrm>
          <a:prstGeom prst="rect">
            <a:avLst/>
          </a:prstGeom>
          <a:noFill/>
          <a:ln w="9360">
            <a:noFill/>
          </a:ln>
        </p:spPr>
        <p:style>
          <a:lnRef idx="0"/>
          <a:fillRef idx="0"/>
          <a:effectRef idx="0"/>
          <a:fontRef idx="minor"/>
        </p:style>
        <p:txBody>
          <a:bodyPr lIns="90000" rIns="90000" tIns="45000" bIns="45000">
            <a:spAutoFit/>
          </a:bodyPr>
          <a:p>
            <a:pPr algn="ctr">
              <a:lnSpc>
                <a:spcPct val="100000"/>
              </a:lnSpc>
            </a:pPr>
            <a:r>
              <a:rPr b="1" lang="it-IT" sz="2400" spc="-1" strike="noStrike">
                <a:solidFill>
                  <a:srgbClr val="000000"/>
                </a:solidFill>
                <a:latin typeface="Calibri"/>
              </a:rPr>
              <a:t>Nel 1998 il dott. Marliani elaborò una nuova formula pilare, sulla base di nuovi dati sperimentali. Grazie all’uso della microscopia in luce polarizzata si addivenne a nuovi risultati.</a:t>
            </a:r>
            <a:endParaRPr b="0" lang="it-IT" sz="2400" spc="-1" strike="noStrike">
              <a:latin typeface="Arial"/>
            </a:endParaRPr>
          </a:p>
          <a:p>
            <a:pPr>
              <a:lnSpc>
                <a:spcPct val="100000"/>
              </a:lnSpc>
            </a:pPr>
            <a:endParaRPr b="0" lang="it-IT" sz="2400" spc="-1" strike="noStrike">
              <a:latin typeface="Arial"/>
            </a:endParaRPr>
          </a:p>
        </p:txBody>
      </p:sp>
      <p:pic>
        <p:nvPicPr>
          <p:cNvPr id="375" name="Immagine 15" descr=""/>
          <p:cNvPicPr/>
          <p:nvPr/>
        </p:nvPicPr>
        <p:blipFill>
          <a:blip r:embed="rId1"/>
          <a:stretch/>
        </p:blipFill>
        <p:spPr>
          <a:xfrm>
            <a:off x="4932360" y="2168640"/>
            <a:ext cx="3168360" cy="3131640"/>
          </a:xfrm>
          <a:prstGeom prst="rect">
            <a:avLst/>
          </a:prstGeom>
          <a:ln w="9360">
            <a:noFill/>
          </a:ln>
        </p:spPr>
      </p:pic>
    </p:spTree>
  </p:cSld>
  <mc:AlternateContent>
    <mc:Choice Requires="p14">
      <p:transition spd="slow" p14:dur="2000"/>
    </mc:Choice>
    <mc:Fallback>
      <p:transition spd="slow"/>
    </mc:Fallback>
  </mc:AlternateContent>
</p:sld>
</file>

<file path=ppt/slides/slide19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45" name="TextShape 1"/>
          <p:cNvSpPr txBox="1"/>
          <p:nvPr/>
        </p:nvSpPr>
        <p:spPr>
          <a:xfrm>
            <a:off x="457200" y="1556640"/>
            <a:ext cx="8229240" cy="4896360"/>
          </a:xfrm>
          <a:prstGeom prst="rect">
            <a:avLst/>
          </a:prstGeom>
          <a:noFill/>
          <a:ln>
            <a:noFill/>
          </a:ln>
        </p:spPr>
        <p:txBody>
          <a:bodyPr>
            <a:noAutofit/>
          </a:bodyPr>
          <a:p>
            <a:pPr>
              <a:lnSpc>
                <a:spcPct val="100000"/>
              </a:lnSpc>
              <a:spcBef>
                <a:spcPts val="561"/>
              </a:spcBef>
            </a:pPr>
            <a:r>
              <a:rPr b="0" lang="it-IT" sz="2800" spc="-1" strike="noStrike">
                <a:solidFill>
                  <a:srgbClr val="000000"/>
                </a:solidFill>
                <a:latin typeface="Calibri"/>
              </a:rPr>
              <a:t>Ricordate che l’</a:t>
            </a:r>
            <a:r>
              <a:rPr b="1" lang="it-IT" sz="2800" spc="-1" strike="noStrike">
                <a:solidFill>
                  <a:srgbClr val="000000"/>
                </a:solidFill>
                <a:latin typeface="Calibri"/>
              </a:rPr>
              <a:t>aceto di mele</a:t>
            </a:r>
            <a:r>
              <a:rPr b="0" lang="it-IT" sz="2800" spc="-1" strike="noStrike">
                <a:solidFill>
                  <a:srgbClr val="000000"/>
                </a:solidFill>
                <a:latin typeface="Calibri"/>
              </a:rPr>
              <a:t> </a:t>
            </a:r>
            <a:r>
              <a:rPr b="1" lang="it-IT" sz="2800" spc="-1" strike="noStrike">
                <a:solidFill>
                  <a:srgbClr val="000000"/>
                </a:solidFill>
                <a:latin typeface="Calibri"/>
              </a:rPr>
              <a:t>non ha le funzioni </a:t>
            </a:r>
            <a:r>
              <a:rPr b="0" lang="it-IT" sz="2800" spc="-1" strike="noStrike">
                <a:solidFill>
                  <a:srgbClr val="000000"/>
                </a:solidFill>
                <a:latin typeface="Calibri"/>
              </a:rPr>
              <a:t>di </a:t>
            </a:r>
            <a:r>
              <a:rPr b="1" lang="it-IT" sz="2800" spc="-1" strike="noStrike">
                <a:solidFill>
                  <a:srgbClr val="000000"/>
                </a:solidFill>
                <a:latin typeface="Calibri"/>
              </a:rPr>
              <a:t>allontanare</a:t>
            </a:r>
            <a:r>
              <a:rPr b="0" lang="it-IT" sz="2800" spc="-1" strike="noStrike">
                <a:solidFill>
                  <a:srgbClr val="000000"/>
                </a:solidFill>
                <a:latin typeface="Calibri"/>
              </a:rPr>
              <a:t> </a:t>
            </a:r>
            <a:r>
              <a:rPr b="1" lang="it-IT" sz="2800" spc="-1" strike="noStrike">
                <a:solidFill>
                  <a:srgbClr val="000000"/>
                </a:solidFill>
                <a:latin typeface="Calibri"/>
              </a:rPr>
              <a:t>i pidocchi </a:t>
            </a:r>
            <a:r>
              <a:rPr b="0" lang="it-IT" sz="2800" spc="-1" strike="noStrike">
                <a:solidFill>
                  <a:srgbClr val="000000"/>
                </a:solidFill>
                <a:latin typeface="Calibri"/>
              </a:rPr>
              <a:t>e tantomeno di </a:t>
            </a:r>
            <a:r>
              <a:rPr b="1" lang="it-IT" sz="2800" spc="-1" strike="noStrike">
                <a:solidFill>
                  <a:srgbClr val="000000"/>
                </a:solidFill>
                <a:latin typeface="Calibri"/>
              </a:rPr>
              <a:t>ucciderli.</a:t>
            </a:r>
            <a:br/>
            <a:r>
              <a:rPr b="0" lang="it-IT" sz="2800" spc="-1" strike="noStrike" u="sng">
                <a:solidFill>
                  <a:srgbClr val="000000"/>
                </a:solidFill>
                <a:uFillTx/>
                <a:latin typeface="Calibri"/>
              </a:rPr>
              <a:t>I pidocchi non lo bevono</a:t>
            </a:r>
            <a:r>
              <a:rPr b="0" lang="it-IT" sz="2800" spc="-1" strike="noStrike">
                <a:solidFill>
                  <a:srgbClr val="000000"/>
                </a:solidFill>
                <a:latin typeface="Calibri"/>
              </a:rPr>
              <a:t>!  </a:t>
            </a:r>
            <a:endParaRPr b="0" lang="it-IT" sz="2800" spc="-1" strike="noStrike">
              <a:solidFill>
                <a:srgbClr val="000000"/>
              </a:solidFill>
              <a:latin typeface="Calibri"/>
            </a:endParaRPr>
          </a:p>
          <a:p>
            <a:pPr>
              <a:lnSpc>
                <a:spcPct val="100000"/>
              </a:lnSpc>
              <a:spcBef>
                <a:spcPts val="561"/>
              </a:spcBef>
            </a:pPr>
            <a:r>
              <a:rPr b="0" lang="it-IT" sz="2800" spc="-1" strike="noStrike">
                <a:solidFill>
                  <a:srgbClr val="000000"/>
                </a:solidFill>
                <a:latin typeface="Calibri"/>
              </a:rPr>
              <a:t>Tuttavia è in grado di sciogliere parte della cera che fa aderire le lendini ai capelli e ciò rende più facile staccarle. </a:t>
            </a:r>
            <a:endParaRPr b="0" lang="it-IT" sz="2800" spc="-1" strike="noStrike">
              <a:solidFill>
                <a:srgbClr val="000000"/>
              </a:solidFill>
              <a:latin typeface="Calibri"/>
            </a:endParaRPr>
          </a:p>
          <a:p>
            <a:pPr>
              <a:lnSpc>
                <a:spcPct val="100000"/>
              </a:lnSpc>
              <a:spcBef>
                <a:spcPts val="561"/>
              </a:spcBef>
            </a:pPr>
            <a:r>
              <a:rPr b="0" lang="it-IT" sz="2800" spc="-1" strike="noStrike">
                <a:solidFill>
                  <a:srgbClr val="000000"/>
                </a:solidFill>
                <a:latin typeface="Calibri"/>
              </a:rPr>
              <a:t>Non usate aceto puro: oltre a risultare </a:t>
            </a:r>
            <a:r>
              <a:rPr b="1" lang="it-IT" sz="2800" spc="-1" strike="noStrike">
                <a:solidFill>
                  <a:srgbClr val="000000"/>
                </a:solidFill>
                <a:latin typeface="Calibri"/>
              </a:rPr>
              <a:t>sgradevole</a:t>
            </a:r>
            <a:r>
              <a:rPr b="0" lang="it-IT" sz="2800" spc="-1" strike="noStrike">
                <a:solidFill>
                  <a:srgbClr val="000000"/>
                </a:solidFill>
                <a:latin typeface="Calibri"/>
              </a:rPr>
              <a:t> al bambino - che si rifiuterà di farsi fare altri tamponamenti - potrebbe </a:t>
            </a:r>
            <a:r>
              <a:rPr b="1" lang="it-IT" sz="2800" spc="-1" strike="noStrike">
                <a:solidFill>
                  <a:srgbClr val="000000"/>
                </a:solidFill>
                <a:latin typeface="Calibri"/>
              </a:rPr>
              <a:t>alterare</a:t>
            </a:r>
            <a:r>
              <a:rPr b="0" lang="it-IT" sz="2800" spc="-1" strike="noStrike">
                <a:solidFill>
                  <a:srgbClr val="000000"/>
                </a:solidFill>
                <a:latin typeface="Calibri"/>
              </a:rPr>
              <a:t>  </a:t>
            </a:r>
            <a:r>
              <a:rPr b="1" lang="it-IT" sz="2800" spc="-1" strike="noStrike">
                <a:solidFill>
                  <a:srgbClr val="000000"/>
                </a:solidFill>
                <a:latin typeface="Calibri"/>
              </a:rPr>
              <a:t>eccessivamente</a:t>
            </a:r>
            <a:r>
              <a:rPr b="0" lang="it-IT" sz="2800" spc="-1" strike="noStrike">
                <a:solidFill>
                  <a:srgbClr val="000000"/>
                </a:solidFill>
                <a:latin typeface="Calibri"/>
              </a:rPr>
              <a:t> il </a:t>
            </a:r>
            <a:r>
              <a:rPr b="1" lang="it-IT" sz="2800" spc="-1" strike="noStrike">
                <a:solidFill>
                  <a:srgbClr val="000000"/>
                </a:solidFill>
                <a:latin typeface="Calibri"/>
              </a:rPr>
              <a:t>pH cutaneo </a:t>
            </a:r>
            <a:endParaRPr b="0" lang="it-IT" sz="2800" spc="-1" strike="noStrike">
              <a:solidFill>
                <a:srgbClr val="000000"/>
              </a:solidFill>
              <a:latin typeface="Calibri"/>
            </a:endParaRPr>
          </a:p>
        </p:txBody>
      </p:sp>
      <p:sp>
        <p:nvSpPr>
          <p:cNvPr id="746" name="CustomShape 2"/>
          <p:cNvSpPr/>
          <p:nvPr/>
        </p:nvSpPr>
        <p:spPr>
          <a:xfrm>
            <a:off x="755640" y="548640"/>
            <a:ext cx="6192360" cy="63900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it-IT" sz="3600" spc="-1" strike="noStrike">
                <a:solidFill>
                  <a:srgbClr val="984807"/>
                </a:solidFill>
                <a:latin typeface="Calibri"/>
              </a:rPr>
              <a:t>TRATTAMENTO per INFANTI</a:t>
            </a:r>
            <a:endParaRPr b="0" lang="it-IT" sz="3600" spc="-1" strike="noStrike">
              <a:latin typeface="Arial"/>
            </a:endParaRPr>
          </a:p>
        </p:txBody>
      </p:sp>
    </p:spTree>
  </p:cSld>
  <mc:AlternateContent>
    <mc:Choice Requires="p14">
      <p:transition spd="slow" p14:dur="2000"/>
    </mc:Choice>
    <mc:Fallback>
      <p:transition spd="slow"/>
    </mc:Fallback>
  </mc:AlternateContent>
  <p:timing>
    <p:tnLst>
      <p:par>
        <p:cTn id="58" dur="indefinite" restart="never" nodeType="tmRoot">
          <p:childTnLst>
            <p:seq>
              <p:cTn id="59" dur="indefinite" nodeType="mainSeq">
                <p:childTnLst>
                  <p:par>
                    <p:cTn id="60" fill="hold">
                      <p:stCondLst>
                        <p:cond delay="indefinite"/>
                      </p:stCondLst>
                      <p:childTnLst>
                        <p:par>
                          <p:cTn id="61" fill="hold">
                            <p:stCondLst>
                              <p:cond delay="0"/>
                            </p:stCondLst>
                            <p:childTnLst>
                              <p:par>
                                <p:cTn id="62" nodeType="clickEffect" fill="hold" presetClass="entr" presetID="4" presetSubtype="16">
                                  <p:stCondLst>
                                    <p:cond delay="0"/>
                                  </p:stCondLst>
                                  <p:childTnLst>
                                    <p:set>
                                      <p:cBhvr>
                                        <p:cTn id="63" dur="1" fill="hold">
                                          <p:stCondLst>
                                            <p:cond delay="0"/>
                                          </p:stCondLst>
                                        </p:cTn>
                                        <p:tgtEl>
                                          <p:spTgt spid="745">
                                            <p:txEl>
                                              <p:pRg st="0" end="0"/>
                                            </p:txEl>
                                          </p:spTgt>
                                        </p:tgtEl>
                                        <p:attrNameLst>
                                          <p:attrName>style.visibility</p:attrName>
                                        </p:attrNameLst>
                                      </p:cBhvr>
                                      <p:to>
                                        <p:strVal val="visible"/>
                                      </p:to>
                                    </p:set>
                                    <p:animEffect filter="box(in)" transition="in">
                                      <p:cBhvr additive="repl">
                                        <p:cTn id="64" dur="500"/>
                                        <p:tgtEl>
                                          <p:spTgt spid="745">
                                            <p:txEl>
                                              <p:pRg st="0" end="0"/>
                                            </p:txEl>
                                          </p:spTgt>
                                        </p:tgtEl>
                                      </p:cBhvr>
                                    </p:animEffect>
                                  </p:childTnLst>
                                </p:cTn>
                              </p:par>
                            </p:childTnLst>
                          </p:cTn>
                        </p:par>
                      </p:childTnLst>
                    </p:cTn>
                  </p:par>
                  <p:par>
                    <p:cTn id="65" fill="hold">
                      <p:stCondLst>
                        <p:cond delay="indefinite"/>
                      </p:stCondLst>
                      <p:childTnLst>
                        <p:par>
                          <p:cTn id="66" fill="hold">
                            <p:stCondLst>
                              <p:cond delay="0"/>
                            </p:stCondLst>
                            <p:childTnLst>
                              <p:par>
                                <p:cTn id="67" nodeType="clickEffect" fill="hold" presetClass="entr" presetID="4" presetSubtype="16">
                                  <p:stCondLst>
                                    <p:cond delay="0"/>
                                  </p:stCondLst>
                                  <p:childTnLst>
                                    <p:set>
                                      <p:cBhvr>
                                        <p:cTn id="68" dur="1" fill="hold">
                                          <p:stCondLst>
                                            <p:cond delay="0"/>
                                          </p:stCondLst>
                                        </p:cTn>
                                        <p:tgtEl>
                                          <p:spTgt spid="745">
                                            <p:txEl>
                                              <p:pRg st="1" end="1"/>
                                            </p:txEl>
                                          </p:spTgt>
                                        </p:tgtEl>
                                        <p:attrNameLst>
                                          <p:attrName>style.visibility</p:attrName>
                                        </p:attrNameLst>
                                      </p:cBhvr>
                                      <p:to>
                                        <p:strVal val="visible"/>
                                      </p:to>
                                    </p:set>
                                    <p:animEffect filter="box(in)" transition="in">
                                      <p:cBhvr additive="repl">
                                        <p:cTn id="69" dur="500"/>
                                        <p:tgtEl>
                                          <p:spTgt spid="745">
                                            <p:txEl>
                                              <p:pRg st="1" end="1"/>
                                            </p:txEl>
                                          </p:spTgt>
                                        </p:tgtEl>
                                      </p:cBhvr>
                                    </p:animEffect>
                                  </p:childTnLst>
                                </p:cTn>
                              </p:par>
                            </p:childTnLst>
                          </p:cTn>
                        </p:par>
                      </p:childTnLst>
                    </p:cTn>
                  </p:par>
                  <p:par>
                    <p:cTn id="70" fill="hold">
                      <p:stCondLst>
                        <p:cond delay="indefinite"/>
                      </p:stCondLst>
                      <p:childTnLst>
                        <p:par>
                          <p:cTn id="71" fill="hold">
                            <p:stCondLst>
                              <p:cond delay="0"/>
                            </p:stCondLst>
                            <p:childTnLst>
                              <p:par>
                                <p:cTn id="72" nodeType="clickEffect" fill="hold" presetClass="entr" presetID="4" presetSubtype="16">
                                  <p:stCondLst>
                                    <p:cond delay="0"/>
                                  </p:stCondLst>
                                  <p:childTnLst>
                                    <p:set>
                                      <p:cBhvr>
                                        <p:cTn id="73" dur="1" fill="hold">
                                          <p:stCondLst>
                                            <p:cond delay="0"/>
                                          </p:stCondLst>
                                        </p:cTn>
                                        <p:tgtEl>
                                          <p:spTgt spid="745">
                                            <p:txEl>
                                              <p:pRg st="2" end="2"/>
                                            </p:txEl>
                                          </p:spTgt>
                                        </p:tgtEl>
                                        <p:attrNameLst>
                                          <p:attrName>style.visibility</p:attrName>
                                        </p:attrNameLst>
                                      </p:cBhvr>
                                      <p:to>
                                        <p:strVal val="visible"/>
                                      </p:to>
                                    </p:set>
                                    <p:animEffect filter="box(in)" transition="in">
                                      <p:cBhvr additive="repl">
                                        <p:cTn id="74" dur="500"/>
                                        <p:tgtEl>
                                          <p:spTgt spid="745">
                                            <p:txEl>
                                              <p:pRg st="2" end="2"/>
                                            </p:txEl>
                                          </p:spTgt>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19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47" name="TextShape 1"/>
          <p:cNvSpPr txBox="1"/>
          <p:nvPr/>
        </p:nvSpPr>
        <p:spPr>
          <a:xfrm>
            <a:off x="179640" y="1556640"/>
            <a:ext cx="4618440" cy="4392000"/>
          </a:xfrm>
          <a:prstGeom prst="rect">
            <a:avLst/>
          </a:prstGeom>
          <a:noFill/>
          <a:ln>
            <a:noFill/>
          </a:ln>
        </p:spPr>
        <p:txBody>
          <a:bodyPr>
            <a:noAutofit/>
          </a:bodyPr>
          <a:p>
            <a:pPr>
              <a:lnSpc>
                <a:spcPct val="100000"/>
              </a:lnSpc>
              <a:spcBef>
                <a:spcPts val="561"/>
              </a:spcBef>
            </a:pPr>
            <a:r>
              <a:rPr b="0" lang="it-IT" sz="2800" spc="-1" strike="noStrike">
                <a:solidFill>
                  <a:srgbClr val="000000"/>
                </a:solidFill>
                <a:latin typeface="Calibri"/>
              </a:rPr>
              <a:t>Alcuni parrucchieri hanno suggerito di utilizzare il </a:t>
            </a:r>
            <a:r>
              <a:rPr b="1" lang="it-IT" sz="2800" spc="-1" strike="noStrike">
                <a:solidFill>
                  <a:srgbClr val="000000"/>
                </a:solidFill>
                <a:latin typeface="Calibri"/>
              </a:rPr>
              <a:t>calore del phon o della piastra</a:t>
            </a:r>
            <a:r>
              <a:rPr b="0" lang="it-IT" sz="2800" spc="-1" strike="noStrike">
                <a:solidFill>
                  <a:srgbClr val="000000"/>
                </a:solidFill>
                <a:latin typeface="Calibri"/>
              </a:rPr>
              <a:t>. </a:t>
            </a:r>
            <a:endParaRPr b="0" lang="it-IT" sz="2800" spc="-1" strike="noStrike">
              <a:solidFill>
                <a:srgbClr val="000000"/>
              </a:solidFill>
              <a:latin typeface="Calibri"/>
            </a:endParaRPr>
          </a:p>
          <a:p>
            <a:pPr>
              <a:lnSpc>
                <a:spcPct val="100000"/>
              </a:lnSpc>
              <a:spcBef>
                <a:spcPts val="561"/>
              </a:spcBef>
            </a:pPr>
            <a:r>
              <a:rPr b="0" lang="it-IT" sz="2800" spc="-1" strike="noStrike">
                <a:solidFill>
                  <a:srgbClr val="000000"/>
                </a:solidFill>
                <a:latin typeface="Calibri"/>
              </a:rPr>
              <a:t>Test di laboratorio hanno confermato che il phon a 50 °C per 5 minuti porta a morte i pidocchi;  per le uova servono i 55 °C per 90: inattiva la schiusa.</a:t>
            </a:r>
            <a:endParaRPr b="0" lang="it-IT" sz="2800" spc="-1" strike="noStrike">
              <a:solidFill>
                <a:srgbClr val="000000"/>
              </a:solidFill>
              <a:latin typeface="Calibri"/>
            </a:endParaRPr>
          </a:p>
        </p:txBody>
      </p:sp>
      <p:sp>
        <p:nvSpPr>
          <p:cNvPr id="748" name="CustomShape 2"/>
          <p:cNvSpPr/>
          <p:nvPr/>
        </p:nvSpPr>
        <p:spPr>
          <a:xfrm>
            <a:off x="755640" y="548640"/>
            <a:ext cx="6192360" cy="63900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it-IT" sz="3600" spc="-1" strike="noStrike">
                <a:solidFill>
                  <a:srgbClr val="984807"/>
                </a:solidFill>
                <a:latin typeface="Calibri"/>
              </a:rPr>
              <a:t>TRATTAMENTO per BAMBINI</a:t>
            </a:r>
            <a:endParaRPr b="0" lang="it-IT" sz="3600" spc="-1" strike="noStrike">
              <a:latin typeface="Arial"/>
            </a:endParaRPr>
          </a:p>
        </p:txBody>
      </p:sp>
      <p:sp>
        <p:nvSpPr>
          <p:cNvPr id="749" name="CustomShape 3"/>
          <p:cNvSpPr/>
          <p:nvPr/>
        </p:nvSpPr>
        <p:spPr>
          <a:xfrm>
            <a:off x="395640" y="5879160"/>
            <a:ext cx="8496720" cy="91260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0" lang="it-IT" sz="1800" spc="-1" strike="noStrike">
                <a:solidFill>
                  <a:srgbClr val="000000"/>
                </a:solidFill>
                <a:latin typeface="Calibri"/>
              </a:rPr>
              <a:t>(Goates BM, Atkin JS, Wilding KG, et al. </a:t>
            </a:r>
            <a:r>
              <a:rPr b="0" lang="it-IT" sz="1800" spc="-1" strike="noStrike" u="sng">
                <a:solidFill>
                  <a:srgbClr val="0000ff"/>
                </a:solidFill>
                <a:uFillTx/>
                <a:latin typeface="Calibri"/>
                <a:hlinkClick r:id="rId1"/>
              </a:rPr>
              <a:t>An effective nonchemical treatment for head lice: a lot of hot air</a:t>
            </a:r>
            <a:r>
              <a:rPr b="0" lang="it-IT" sz="1800" spc="-1" strike="noStrike">
                <a:solidFill>
                  <a:srgbClr val="000000"/>
                </a:solidFill>
                <a:latin typeface="Calibri"/>
              </a:rPr>
              <a:t>. Pediatrics 2006;118:1962-70)</a:t>
            </a:r>
            <a:endParaRPr b="0" lang="it-IT" sz="1800" spc="-1" strike="noStrike">
              <a:latin typeface="Arial"/>
            </a:endParaRPr>
          </a:p>
        </p:txBody>
      </p:sp>
      <p:pic>
        <p:nvPicPr>
          <p:cNvPr id="750" name="Immagine 6" descr=""/>
          <p:cNvPicPr/>
          <p:nvPr/>
        </p:nvPicPr>
        <p:blipFill>
          <a:blip r:embed="rId2"/>
          <a:stretch/>
        </p:blipFill>
        <p:spPr>
          <a:xfrm>
            <a:off x="4772160" y="1917000"/>
            <a:ext cx="4336200" cy="3312000"/>
          </a:xfrm>
          <a:prstGeom prst="rect">
            <a:avLst/>
          </a:prstGeom>
          <a:ln>
            <a:noFill/>
          </a:ln>
        </p:spPr>
      </p:pic>
      <p:sp>
        <p:nvSpPr>
          <p:cNvPr id="751" name="CustomShape 4"/>
          <p:cNvSpPr/>
          <p:nvPr/>
        </p:nvSpPr>
        <p:spPr>
          <a:xfrm>
            <a:off x="5940000" y="5373360"/>
            <a:ext cx="2088000" cy="3646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it-IT" sz="1800" spc="-1" strike="noStrike">
                <a:solidFill>
                  <a:srgbClr val="000000"/>
                </a:solidFill>
                <a:latin typeface="Calibri"/>
              </a:rPr>
              <a:t>LOUSE BUSTER</a:t>
            </a:r>
            <a:endParaRPr b="0" lang="it-IT" sz="1800" spc="-1" strike="noStrike">
              <a:latin typeface="Arial"/>
            </a:endParaRPr>
          </a:p>
        </p:txBody>
      </p:sp>
    </p:spTree>
  </p:cSld>
  <mc:AlternateContent>
    <mc:Choice Requires="p14">
      <p:transition spd="slow" p14:dur="2000"/>
    </mc:Choice>
    <mc:Fallback>
      <p:transition spd="slow"/>
    </mc:Fallback>
  </mc:AlternateContent>
</p:sld>
</file>

<file path=ppt/slides/slide19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52" name="TextShape 1"/>
          <p:cNvSpPr txBox="1"/>
          <p:nvPr/>
        </p:nvSpPr>
        <p:spPr>
          <a:xfrm>
            <a:off x="107640" y="1268640"/>
            <a:ext cx="4906440" cy="4896360"/>
          </a:xfrm>
          <a:prstGeom prst="rect">
            <a:avLst/>
          </a:prstGeom>
          <a:noFill/>
          <a:ln>
            <a:noFill/>
          </a:ln>
        </p:spPr>
        <p:txBody>
          <a:bodyPr>
            <a:noAutofit/>
          </a:bodyPr>
          <a:p>
            <a:pPr>
              <a:lnSpc>
                <a:spcPct val="100000"/>
              </a:lnSpc>
              <a:spcBef>
                <a:spcPts val="561"/>
              </a:spcBef>
            </a:pPr>
            <a:r>
              <a:rPr b="0" lang="it-IT" sz="2800" spc="-1" strike="noStrike">
                <a:solidFill>
                  <a:srgbClr val="000000"/>
                </a:solidFill>
                <a:latin typeface="Calibri"/>
              </a:rPr>
              <a:t>La </a:t>
            </a:r>
            <a:r>
              <a:rPr b="1" lang="it-IT" sz="2800" spc="-1" strike="noStrike">
                <a:solidFill>
                  <a:srgbClr val="000000"/>
                </a:solidFill>
                <a:latin typeface="Calibri"/>
              </a:rPr>
              <a:t>piastra</a:t>
            </a:r>
            <a:r>
              <a:rPr b="0" lang="it-IT" sz="2800" spc="-1" strike="noStrike">
                <a:solidFill>
                  <a:srgbClr val="000000"/>
                </a:solidFill>
                <a:latin typeface="Calibri"/>
              </a:rPr>
              <a:t> invece </a:t>
            </a:r>
            <a:r>
              <a:rPr b="1" lang="it-IT" sz="2800" spc="-1" strike="noStrike">
                <a:solidFill>
                  <a:srgbClr val="000000"/>
                </a:solidFill>
                <a:latin typeface="Calibri"/>
              </a:rPr>
              <a:t>non</a:t>
            </a:r>
            <a:r>
              <a:rPr b="0" lang="it-IT" sz="2800" spc="-1" strike="noStrike">
                <a:solidFill>
                  <a:srgbClr val="000000"/>
                </a:solidFill>
                <a:latin typeface="Calibri"/>
              </a:rPr>
              <a:t> rappresenta una </a:t>
            </a:r>
            <a:r>
              <a:rPr b="1" lang="it-IT" sz="2800" spc="-1" strike="noStrike">
                <a:solidFill>
                  <a:srgbClr val="000000"/>
                </a:solidFill>
                <a:latin typeface="Calibri"/>
              </a:rPr>
              <a:t>soluzione</a:t>
            </a:r>
            <a:r>
              <a:rPr b="0" lang="it-IT" sz="2800" spc="-1" strike="noStrike">
                <a:solidFill>
                  <a:srgbClr val="000000"/>
                </a:solidFill>
                <a:latin typeface="Calibri"/>
              </a:rPr>
              <a:t>:  gli </a:t>
            </a:r>
            <a:r>
              <a:rPr b="1" lang="it-IT" sz="2800" spc="-1" strike="noStrike">
                <a:solidFill>
                  <a:srgbClr val="000000"/>
                </a:solidFill>
                <a:latin typeface="Calibri"/>
              </a:rPr>
              <a:t>adulti</a:t>
            </a:r>
            <a:r>
              <a:rPr b="0" lang="it-IT" sz="2800" spc="-1" strike="noStrike">
                <a:solidFill>
                  <a:srgbClr val="000000"/>
                </a:solidFill>
                <a:latin typeface="Calibri"/>
              </a:rPr>
              <a:t> più </a:t>
            </a:r>
            <a:r>
              <a:rPr b="1" lang="it-IT" sz="2800" spc="-1" strike="noStrike">
                <a:solidFill>
                  <a:srgbClr val="000000"/>
                </a:solidFill>
                <a:latin typeface="Calibri"/>
              </a:rPr>
              <a:t>forti</a:t>
            </a:r>
            <a:r>
              <a:rPr b="0" lang="it-IT" sz="2800" spc="-1" strike="noStrike">
                <a:solidFill>
                  <a:srgbClr val="000000"/>
                </a:solidFill>
                <a:latin typeface="Calibri"/>
              </a:rPr>
              <a:t> e </a:t>
            </a:r>
            <a:r>
              <a:rPr b="1" lang="it-IT" sz="2800" spc="-1" strike="noStrike">
                <a:solidFill>
                  <a:srgbClr val="000000"/>
                </a:solidFill>
                <a:latin typeface="Calibri"/>
              </a:rPr>
              <a:t>vitali</a:t>
            </a:r>
            <a:r>
              <a:rPr b="0" lang="it-IT" sz="2800" spc="-1" strike="noStrike">
                <a:solidFill>
                  <a:srgbClr val="000000"/>
                </a:solidFill>
                <a:latin typeface="Calibri"/>
              </a:rPr>
              <a:t> si trovano sulla </a:t>
            </a:r>
            <a:r>
              <a:rPr b="1" lang="it-IT" sz="2800" spc="-1" strike="noStrike">
                <a:solidFill>
                  <a:srgbClr val="000000"/>
                </a:solidFill>
                <a:latin typeface="Calibri"/>
              </a:rPr>
              <a:t>cute</a:t>
            </a:r>
            <a:r>
              <a:rPr b="0" lang="it-IT" sz="2800" spc="-1" strike="noStrike">
                <a:solidFill>
                  <a:srgbClr val="000000"/>
                </a:solidFill>
                <a:latin typeface="Calibri"/>
              </a:rPr>
              <a:t>, alla base del capello, per cui un trattamento con la piastra, magari potrebbe uccidere qualche sporadico insetto lungo il capello e qualche lendine (ammesso di poterla raggiungere) ma continueranno a nascere nuovi e attivi pidocchi.</a:t>
            </a:r>
            <a:endParaRPr b="0" lang="it-IT" sz="2800" spc="-1" strike="noStrike">
              <a:solidFill>
                <a:srgbClr val="000000"/>
              </a:solidFill>
              <a:latin typeface="Calibri"/>
            </a:endParaRPr>
          </a:p>
        </p:txBody>
      </p:sp>
      <p:sp>
        <p:nvSpPr>
          <p:cNvPr id="753" name="CustomShape 2"/>
          <p:cNvSpPr/>
          <p:nvPr/>
        </p:nvSpPr>
        <p:spPr>
          <a:xfrm>
            <a:off x="35640" y="406440"/>
            <a:ext cx="7200360" cy="63900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it-IT" sz="3600" spc="-1" strike="noStrike">
                <a:solidFill>
                  <a:srgbClr val="984807"/>
                </a:solidFill>
                <a:latin typeface="Calibri"/>
              </a:rPr>
              <a:t>TRATTAMENTO per BAMBINI/ADULTI</a:t>
            </a:r>
            <a:endParaRPr b="0" lang="it-IT" sz="3600" spc="-1" strike="noStrike">
              <a:latin typeface="Arial"/>
            </a:endParaRPr>
          </a:p>
        </p:txBody>
      </p:sp>
      <p:sp>
        <p:nvSpPr>
          <p:cNvPr id="754" name="CustomShape 3"/>
          <p:cNvSpPr/>
          <p:nvPr/>
        </p:nvSpPr>
        <p:spPr>
          <a:xfrm>
            <a:off x="539640" y="6372000"/>
            <a:ext cx="8064360" cy="364680"/>
          </a:xfrm>
          <a:prstGeom prst="rect">
            <a:avLst/>
          </a:prstGeom>
          <a:noFill/>
          <a:ln>
            <a:noFill/>
          </a:ln>
        </p:spPr>
        <p:style>
          <a:lnRef idx="0"/>
          <a:fillRef idx="0"/>
          <a:effectRef idx="0"/>
          <a:fontRef idx="minor"/>
        </p:style>
        <p:txBody>
          <a:bodyPr lIns="90000" rIns="90000" tIns="45000" bIns="45000">
            <a:spAutoFit/>
          </a:bodyPr>
          <a:p>
            <a:pPr>
              <a:lnSpc>
                <a:spcPct val="100000"/>
              </a:lnSpc>
            </a:pPr>
            <a:r>
              <a:rPr b="0" lang="it-IT" sz="1800" spc="-1" strike="noStrike" u="sng">
                <a:solidFill>
                  <a:srgbClr val="0000ff"/>
                </a:solidFill>
                <a:uFillTx/>
                <a:latin typeface="Calibri"/>
                <a:hlinkClick r:id="rId1"/>
              </a:rPr>
              <a:t>https://www.medicoebambino.com/_aria_calda_pidocchi_trattamento_pediculosi</a:t>
            </a:r>
            <a:r>
              <a:rPr b="0" lang="it-IT" sz="1800" spc="-1" strike="noStrike">
                <a:solidFill>
                  <a:srgbClr val="000000"/>
                </a:solidFill>
                <a:latin typeface="Calibri"/>
              </a:rPr>
              <a:t> </a:t>
            </a:r>
            <a:endParaRPr b="0" lang="it-IT" sz="1800" spc="-1" strike="noStrike">
              <a:latin typeface="Arial"/>
            </a:endParaRPr>
          </a:p>
        </p:txBody>
      </p:sp>
      <p:pic>
        <p:nvPicPr>
          <p:cNvPr id="755" name="Immagine 6" descr=""/>
          <p:cNvPicPr/>
          <p:nvPr/>
        </p:nvPicPr>
        <p:blipFill>
          <a:blip r:embed="rId2"/>
          <a:stretch/>
        </p:blipFill>
        <p:spPr>
          <a:xfrm>
            <a:off x="5068080" y="1412640"/>
            <a:ext cx="3967920" cy="4464000"/>
          </a:xfrm>
          <a:prstGeom prst="rect">
            <a:avLst/>
          </a:prstGeom>
          <a:ln>
            <a:noFill/>
          </a:ln>
        </p:spPr>
      </p:pic>
    </p:spTree>
  </p:cSld>
  <mc:AlternateContent>
    <mc:Choice Requires="p14">
      <p:transition spd="slow" p14:dur="2000"/>
    </mc:Choice>
    <mc:Fallback>
      <p:transition spd="slow"/>
    </mc:Fallback>
  </mc:AlternateContent>
</p:sld>
</file>

<file path=ppt/slides/slide19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56" name="TextShape 1"/>
          <p:cNvSpPr txBox="1"/>
          <p:nvPr/>
        </p:nvSpPr>
        <p:spPr>
          <a:xfrm>
            <a:off x="107640" y="1052640"/>
            <a:ext cx="6768360" cy="3456000"/>
          </a:xfrm>
          <a:prstGeom prst="rect">
            <a:avLst/>
          </a:prstGeom>
          <a:noFill/>
          <a:ln>
            <a:noFill/>
          </a:ln>
        </p:spPr>
        <p:txBody>
          <a:bodyPr>
            <a:noAutofit/>
          </a:bodyPr>
          <a:p>
            <a:pPr>
              <a:lnSpc>
                <a:spcPct val="100000"/>
              </a:lnSpc>
              <a:spcBef>
                <a:spcPts val="561"/>
              </a:spcBef>
            </a:pPr>
            <a:r>
              <a:rPr b="0" lang="it-IT" sz="2800" spc="-1" strike="noStrike">
                <a:solidFill>
                  <a:srgbClr val="000000"/>
                </a:solidFill>
                <a:latin typeface="Calibri"/>
              </a:rPr>
              <a:t>Per il trattamento della </a:t>
            </a:r>
            <a:r>
              <a:rPr b="1" lang="it-IT" sz="2800" spc="-1" strike="noStrike">
                <a:solidFill>
                  <a:srgbClr val="000000"/>
                </a:solidFill>
                <a:latin typeface="Calibri"/>
              </a:rPr>
              <a:t>pediculosi</a:t>
            </a:r>
            <a:r>
              <a:rPr b="0" lang="it-IT" sz="2800" spc="-1" strike="noStrike">
                <a:solidFill>
                  <a:srgbClr val="000000"/>
                </a:solidFill>
                <a:latin typeface="Calibri"/>
              </a:rPr>
              <a:t> </a:t>
            </a:r>
            <a:r>
              <a:rPr b="1" lang="it-IT" sz="2800" spc="-1" strike="noStrike">
                <a:solidFill>
                  <a:srgbClr val="000000"/>
                </a:solidFill>
                <a:latin typeface="Calibri"/>
              </a:rPr>
              <a:t>adulta</a:t>
            </a:r>
            <a:r>
              <a:rPr b="0" lang="it-IT" sz="2800" spc="-1" strike="noStrike">
                <a:solidFill>
                  <a:srgbClr val="000000"/>
                </a:solidFill>
                <a:latin typeface="Calibri"/>
              </a:rPr>
              <a:t> sono previsti in </a:t>
            </a:r>
            <a:r>
              <a:rPr b="1" lang="it-IT" sz="2800" spc="-1" strike="noStrike">
                <a:solidFill>
                  <a:srgbClr val="000000"/>
                </a:solidFill>
                <a:latin typeface="Calibri"/>
              </a:rPr>
              <a:t>farmacia</a:t>
            </a:r>
            <a:r>
              <a:rPr b="0" lang="it-IT" sz="2800" spc="-1" strike="noStrike">
                <a:solidFill>
                  <a:srgbClr val="000000"/>
                </a:solidFill>
                <a:latin typeface="Calibri"/>
              </a:rPr>
              <a:t> preparati a base di:</a:t>
            </a:r>
            <a:endParaRPr b="0" lang="it-IT" sz="2800" spc="-1" strike="noStrike">
              <a:solidFill>
                <a:srgbClr val="000000"/>
              </a:solidFill>
              <a:latin typeface="Calibri"/>
            </a:endParaRPr>
          </a:p>
          <a:p>
            <a:pPr>
              <a:lnSpc>
                <a:spcPct val="100000"/>
              </a:lnSpc>
              <a:spcBef>
                <a:spcPts val="561"/>
              </a:spcBef>
            </a:pPr>
            <a:r>
              <a:rPr b="1" lang="it-IT" sz="2800" spc="-1" strike="noStrike">
                <a:solidFill>
                  <a:srgbClr val="000000"/>
                </a:solidFill>
                <a:latin typeface="Calibri"/>
              </a:rPr>
              <a:t>Permetrina</a:t>
            </a:r>
            <a:r>
              <a:rPr b="0" lang="it-IT" sz="2800" spc="-1" strike="noStrike">
                <a:solidFill>
                  <a:srgbClr val="000000"/>
                </a:solidFill>
                <a:latin typeface="Calibri"/>
              </a:rPr>
              <a:t>: un piretroide sintetico che uccide sia i pidocchi sia le uova. </a:t>
            </a:r>
            <a:endParaRPr b="0" lang="it-IT" sz="2800" spc="-1" strike="noStrike">
              <a:solidFill>
                <a:srgbClr val="000000"/>
              </a:solidFill>
              <a:latin typeface="Calibri"/>
            </a:endParaRPr>
          </a:p>
          <a:p>
            <a:pPr>
              <a:lnSpc>
                <a:spcPct val="100000"/>
              </a:lnSpc>
              <a:spcBef>
                <a:spcPts val="561"/>
              </a:spcBef>
            </a:pPr>
            <a:endParaRPr b="0" lang="it-IT" sz="2800" spc="-1" strike="noStrike">
              <a:solidFill>
                <a:srgbClr val="000000"/>
              </a:solidFill>
              <a:latin typeface="Calibri"/>
            </a:endParaRPr>
          </a:p>
        </p:txBody>
      </p:sp>
      <p:sp>
        <p:nvSpPr>
          <p:cNvPr id="757" name="CustomShape 2"/>
          <p:cNvSpPr/>
          <p:nvPr/>
        </p:nvSpPr>
        <p:spPr>
          <a:xfrm>
            <a:off x="251640" y="332640"/>
            <a:ext cx="6192360" cy="63900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it-IT" sz="3600" spc="-1" strike="noStrike">
                <a:solidFill>
                  <a:srgbClr val="984807"/>
                </a:solidFill>
                <a:latin typeface="Calibri"/>
              </a:rPr>
              <a:t>TRATTAMENTO per ADULTI</a:t>
            </a:r>
            <a:endParaRPr b="0" lang="it-IT" sz="3600" spc="-1" strike="noStrike">
              <a:latin typeface="Arial"/>
            </a:endParaRPr>
          </a:p>
        </p:txBody>
      </p:sp>
      <p:pic>
        <p:nvPicPr>
          <p:cNvPr id="758" name="Immagine 5" descr=""/>
          <p:cNvPicPr/>
          <p:nvPr/>
        </p:nvPicPr>
        <p:blipFill>
          <a:blip r:embed="rId1"/>
          <a:stretch/>
        </p:blipFill>
        <p:spPr>
          <a:xfrm>
            <a:off x="6881400" y="1484640"/>
            <a:ext cx="2010600" cy="4896360"/>
          </a:xfrm>
          <a:prstGeom prst="rect">
            <a:avLst/>
          </a:prstGeom>
          <a:ln>
            <a:noFill/>
          </a:ln>
        </p:spPr>
      </p:pic>
      <p:sp>
        <p:nvSpPr>
          <p:cNvPr id="759" name="CustomShape 3"/>
          <p:cNvSpPr/>
          <p:nvPr/>
        </p:nvSpPr>
        <p:spPr>
          <a:xfrm>
            <a:off x="107640" y="4437000"/>
            <a:ext cx="6768360" cy="2223360"/>
          </a:xfrm>
          <a:prstGeom prst="rect">
            <a:avLst/>
          </a:prstGeom>
          <a:noFill/>
          <a:ln>
            <a:noFill/>
          </a:ln>
        </p:spPr>
        <p:style>
          <a:lnRef idx="0"/>
          <a:fillRef idx="0"/>
          <a:effectRef idx="0"/>
          <a:fontRef idx="minor"/>
        </p:style>
        <p:txBody>
          <a:bodyPr lIns="90000" rIns="90000" tIns="45000" bIns="45000">
            <a:spAutoFit/>
          </a:bodyPr>
          <a:p>
            <a:pPr>
              <a:lnSpc>
                <a:spcPct val="100000"/>
              </a:lnSpc>
            </a:pPr>
            <a:r>
              <a:rPr b="0" lang="it-IT" sz="2800" spc="-1" strike="noStrike">
                <a:solidFill>
                  <a:srgbClr val="000000"/>
                </a:solidFill>
                <a:latin typeface="Calibri"/>
              </a:rPr>
              <a:t>L’emulsione all’1% può essere usata per tutti i tipi di pediculosi. Solitamente è ben tollerata ma </a:t>
            </a:r>
            <a:r>
              <a:rPr b="1" lang="it-IT" sz="2800" spc="-1" strike="noStrike">
                <a:solidFill>
                  <a:srgbClr val="000000"/>
                </a:solidFill>
                <a:latin typeface="Calibri"/>
              </a:rPr>
              <a:t>in alcuni soggetti può causare reazioni cutanee locali: mucose, occhi, vie aeree, tratto digerente</a:t>
            </a:r>
            <a:r>
              <a:rPr b="0" lang="it-IT" sz="2800" spc="-1" strike="noStrike">
                <a:solidFill>
                  <a:srgbClr val="000000"/>
                </a:solidFill>
                <a:latin typeface="Calibri"/>
              </a:rPr>
              <a:t>.</a:t>
            </a:r>
            <a:endParaRPr b="0" lang="it-IT" sz="2800" spc="-1" strike="noStrike">
              <a:latin typeface="Arial"/>
            </a:endParaRPr>
          </a:p>
        </p:txBody>
      </p:sp>
    </p:spTree>
  </p:cSld>
  <mc:AlternateContent>
    <mc:Choice Requires="p14">
      <p:transition spd="slow" p14:dur="2000"/>
    </mc:Choice>
    <mc:Fallback>
      <p:transition spd="slow"/>
    </mc:Fallback>
  </mc:AlternateContent>
  <p:timing>
    <p:tnLst>
      <p:par>
        <p:cTn id="75" dur="indefinite" restart="never" nodeType="tmRoot">
          <p:childTnLst>
            <p:seq>
              <p:cTn id="76" dur="indefinite" nodeType="mainSeq">
                <p:childTnLst>
                  <p:par>
                    <p:cTn id="77" fill="hold">
                      <p:stCondLst>
                        <p:cond delay="indefinite"/>
                      </p:stCondLst>
                      <p:childTnLst>
                        <p:par>
                          <p:cTn id="78" fill="hold">
                            <p:stCondLst>
                              <p:cond delay="0"/>
                            </p:stCondLst>
                            <p:childTnLst>
                              <p:par>
                                <p:cTn id="79" nodeType="clickEffect" fill="hold" presetClass="entr" presetID="8" presetSubtype="16">
                                  <p:stCondLst>
                                    <p:cond delay="0"/>
                                  </p:stCondLst>
                                  <p:childTnLst>
                                    <p:set>
                                      <p:cBhvr>
                                        <p:cTn id="80" dur="1" fill="hold">
                                          <p:stCondLst>
                                            <p:cond delay="0"/>
                                          </p:stCondLst>
                                        </p:cTn>
                                        <p:tgtEl>
                                          <p:spTgt spid="756">
                                            <p:txEl>
                                              <p:pRg st="0" end="0"/>
                                            </p:txEl>
                                          </p:spTgt>
                                        </p:tgtEl>
                                        <p:attrNameLst>
                                          <p:attrName>style.visibility</p:attrName>
                                        </p:attrNameLst>
                                      </p:cBhvr>
                                      <p:to>
                                        <p:strVal val="visible"/>
                                      </p:to>
                                    </p:set>
                                    <p:animEffect filter="diamond(in)" transition="in">
                                      <p:cBhvr additive="repl">
                                        <p:cTn id="81" dur="2000"/>
                                        <p:tgtEl>
                                          <p:spTgt spid="756">
                                            <p:txEl>
                                              <p:pRg st="0" end="0"/>
                                            </p:txEl>
                                          </p:spTgt>
                                        </p:tgtEl>
                                      </p:cBhvr>
                                    </p:animEffect>
                                  </p:childTnLst>
                                </p:cTn>
                              </p:par>
                            </p:childTnLst>
                          </p:cTn>
                        </p:par>
                      </p:childTnLst>
                    </p:cTn>
                  </p:par>
                  <p:par>
                    <p:cTn id="82" fill="hold">
                      <p:stCondLst>
                        <p:cond delay="indefinite"/>
                      </p:stCondLst>
                      <p:childTnLst>
                        <p:par>
                          <p:cTn id="83" fill="hold">
                            <p:stCondLst>
                              <p:cond delay="0"/>
                            </p:stCondLst>
                            <p:childTnLst>
                              <p:par>
                                <p:cTn id="84" nodeType="clickEffect" fill="hold" presetClass="entr" presetID="8" presetSubtype="16">
                                  <p:stCondLst>
                                    <p:cond delay="0"/>
                                  </p:stCondLst>
                                  <p:childTnLst>
                                    <p:set>
                                      <p:cBhvr>
                                        <p:cTn id="85" dur="1" fill="hold">
                                          <p:stCondLst>
                                            <p:cond delay="0"/>
                                          </p:stCondLst>
                                        </p:cTn>
                                        <p:tgtEl>
                                          <p:spTgt spid="756">
                                            <p:txEl>
                                              <p:pRg st="1" end="1"/>
                                            </p:txEl>
                                          </p:spTgt>
                                        </p:tgtEl>
                                        <p:attrNameLst>
                                          <p:attrName>style.visibility</p:attrName>
                                        </p:attrNameLst>
                                      </p:cBhvr>
                                      <p:to>
                                        <p:strVal val="visible"/>
                                      </p:to>
                                    </p:set>
                                    <p:animEffect filter="diamond(in)" transition="in">
                                      <p:cBhvr additive="repl">
                                        <p:cTn id="86" dur="2000"/>
                                        <p:tgtEl>
                                          <p:spTgt spid="756">
                                            <p:txEl>
                                              <p:pRg st="1" end="1"/>
                                            </p:txEl>
                                          </p:spTgt>
                                        </p:tgtEl>
                                      </p:cBhvr>
                                    </p:animEffect>
                                  </p:childTnLst>
                                </p:cTn>
                              </p:par>
                            </p:childTnLst>
                          </p:cTn>
                        </p:par>
                      </p:childTnLst>
                    </p:cTn>
                  </p:par>
                  <p:par>
                    <p:cTn id="87" fill="hold">
                      <p:stCondLst>
                        <p:cond delay="indefinite"/>
                      </p:stCondLst>
                      <p:childTnLst>
                        <p:par>
                          <p:cTn id="88" fill="hold">
                            <p:stCondLst>
                              <p:cond delay="0"/>
                            </p:stCondLst>
                            <p:childTnLst>
                              <p:par>
                                <p:cTn id="89" nodeType="clickEffect" fill="hold" presetClass="entr" presetID="8" presetSubtype="16">
                                  <p:stCondLst>
                                    <p:cond delay="0"/>
                                  </p:stCondLst>
                                  <p:childTnLst>
                                    <p:set>
                                      <p:cBhvr>
                                        <p:cTn id="90" dur="1" fill="hold">
                                          <p:stCondLst>
                                            <p:cond delay="0"/>
                                          </p:stCondLst>
                                        </p:cTn>
                                        <p:tgtEl>
                                          <p:spTgt spid="756">
                                            <p:txEl>
                                              <p:pRg st="2" end="2"/>
                                            </p:txEl>
                                          </p:spTgt>
                                        </p:tgtEl>
                                        <p:attrNameLst>
                                          <p:attrName>style.visibility</p:attrName>
                                        </p:attrNameLst>
                                      </p:cBhvr>
                                      <p:to>
                                        <p:strVal val="visible"/>
                                      </p:to>
                                    </p:set>
                                    <p:animEffect filter="diamond(in)" transition="in">
                                      <p:cBhvr additive="repl">
                                        <p:cTn id="91" dur="2000"/>
                                        <p:tgtEl>
                                          <p:spTgt spid="756">
                                            <p:txEl>
                                              <p:pRg st="2" end="2"/>
                                            </p:txEl>
                                          </p:spTgt>
                                        </p:tgtEl>
                                      </p:cBhvr>
                                    </p:animEffect>
                                  </p:childTnLst>
                                </p:cTn>
                              </p:par>
                            </p:childTnLst>
                          </p:cTn>
                        </p:par>
                      </p:childTnLst>
                    </p:cTn>
                  </p:par>
                  <p:par>
                    <p:cTn id="92" fill="hold">
                      <p:stCondLst>
                        <p:cond delay="indefinite"/>
                      </p:stCondLst>
                      <p:childTnLst>
                        <p:par>
                          <p:cTn id="93" fill="hold">
                            <p:stCondLst>
                              <p:cond delay="0"/>
                            </p:stCondLst>
                            <p:childTnLst>
                              <p:par>
                                <p:cTn id="94" nodeType="clickEffect" fill="hold" presetClass="entr" presetID="5" presetSubtype="10">
                                  <p:stCondLst>
                                    <p:cond delay="0"/>
                                  </p:stCondLst>
                                  <p:childTnLst>
                                    <p:set>
                                      <p:cBhvr>
                                        <p:cTn id="95" dur="1" fill="hold">
                                          <p:stCondLst>
                                            <p:cond delay="0"/>
                                          </p:stCondLst>
                                        </p:cTn>
                                        <p:tgtEl>
                                          <p:spTgt spid="758"/>
                                        </p:tgtEl>
                                        <p:attrNameLst>
                                          <p:attrName>style.visibility</p:attrName>
                                        </p:attrNameLst>
                                      </p:cBhvr>
                                      <p:to>
                                        <p:strVal val="visible"/>
                                      </p:to>
                                    </p:set>
                                    <p:animEffect filter="checkerboard(across)" transition="in">
                                      <p:cBhvr additive="repl">
                                        <p:cTn id="96" dur="500"/>
                                        <p:tgtEl>
                                          <p:spTgt spid="758"/>
                                        </p:tgtEl>
                                      </p:cBhvr>
                                    </p:animEffect>
                                  </p:childTnLst>
                                </p:cTn>
                              </p:par>
                            </p:childTnLst>
                          </p:cTn>
                        </p:par>
                      </p:childTnLst>
                    </p:cTn>
                  </p:par>
                  <p:par>
                    <p:cTn id="97" fill="hold">
                      <p:stCondLst>
                        <p:cond delay="indefinite"/>
                      </p:stCondLst>
                      <p:childTnLst>
                        <p:par>
                          <p:cTn id="98" fill="hold">
                            <p:stCondLst>
                              <p:cond delay="0"/>
                            </p:stCondLst>
                            <p:childTnLst>
                              <p:par>
                                <p:cTn id="99" nodeType="clickEffect" fill="hold" presetClass="entr" presetID="53">
                                  <p:stCondLst>
                                    <p:cond delay="0"/>
                                  </p:stCondLst>
                                  <p:childTnLst>
                                    <p:set>
                                      <p:cBhvr>
                                        <p:cTn id="100" dur="1" fill="hold">
                                          <p:stCondLst>
                                            <p:cond delay="0"/>
                                          </p:stCondLst>
                                        </p:cTn>
                                        <p:tgtEl>
                                          <p:spTgt spid="759"/>
                                        </p:tgtEl>
                                        <p:attrNameLst>
                                          <p:attrName>style.visibility</p:attrName>
                                        </p:attrNameLst>
                                      </p:cBhvr>
                                      <p:to>
                                        <p:strVal val="visible"/>
                                      </p:to>
                                    </p:set>
                                    <p:anim calcmode="lin" valueType="num">
                                      <p:cBhvr additive="repl">
                                        <p:cTn id="101" dur="500" fill="hold"/>
                                        <p:tgtEl>
                                          <p:spTgt spid="759"/>
                                        </p:tgtEl>
                                        <p:attrNameLst>
                                          <p:attrName>ppt_w</p:attrName>
                                        </p:attrNameLst>
                                      </p:cBhvr>
                                      <p:tavLst>
                                        <p:tav tm="0">
                                          <p:val>
                                            <p:fltVal val="0"/>
                                          </p:val>
                                        </p:tav>
                                        <p:tav tm="100000">
                                          <p:val>
                                            <p:strVal val="#ppt_w"/>
                                          </p:val>
                                        </p:tav>
                                      </p:tavLst>
                                    </p:anim>
                                    <p:anim calcmode="lin" valueType="num">
                                      <p:cBhvr additive="repl">
                                        <p:cTn id="102" dur="500" fill="hold"/>
                                        <p:tgtEl>
                                          <p:spTgt spid="759"/>
                                        </p:tgtEl>
                                        <p:attrNameLst>
                                          <p:attrName>ppt_h</p:attrName>
                                        </p:attrNameLst>
                                      </p:cBhvr>
                                      <p:tavLst>
                                        <p:tav tm="0">
                                          <p:val>
                                            <p:fltVal val="0"/>
                                          </p:val>
                                        </p:tav>
                                        <p:tav tm="100000">
                                          <p:val>
                                            <p:strVal val="#ppt_h"/>
                                          </p:val>
                                        </p:tav>
                                      </p:tavLst>
                                    </p:anim>
                                    <p:animEffect filter="fade" transition="in">
                                      <p:cBhvr additive="repl">
                                        <p:cTn id="103" dur="500"/>
                                        <p:tgtEl>
                                          <p:spTgt spid="759"/>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19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60" name="TextShape 1"/>
          <p:cNvSpPr txBox="1"/>
          <p:nvPr/>
        </p:nvSpPr>
        <p:spPr>
          <a:xfrm>
            <a:off x="395640" y="1052640"/>
            <a:ext cx="5616360" cy="5733000"/>
          </a:xfrm>
          <a:prstGeom prst="rect">
            <a:avLst/>
          </a:prstGeom>
          <a:noFill/>
          <a:ln>
            <a:noFill/>
          </a:ln>
        </p:spPr>
        <p:txBody>
          <a:bodyPr>
            <a:noAutofit/>
          </a:bodyPr>
          <a:p>
            <a:pPr>
              <a:lnSpc>
                <a:spcPct val="100000"/>
              </a:lnSpc>
              <a:spcBef>
                <a:spcPts val="561"/>
              </a:spcBef>
            </a:pPr>
            <a:r>
              <a:rPr b="1" lang="it-IT" sz="2800" spc="-1" strike="noStrike">
                <a:solidFill>
                  <a:srgbClr val="000000"/>
                </a:solidFill>
                <a:latin typeface="Calibri"/>
              </a:rPr>
              <a:t>Malathion (Aftir)</a:t>
            </a:r>
            <a:r>
              <a:rPr b="0" lang="it-IT" sz="2800" spc="-1" strike="noStrike">
                <a:solidFill>
                  <a:srgbClr val="000000"/>
                </a:solidFill>
                <a:latin typeface="Calibri"/>
              </a:rPr>
              <a:t>:  antiparassitario organofosforide </a:t>
            </a:r>
            <a:r>
              <a:rPr b="1" lang="it-IT" sz="2800" spc="-1" strike="noStrike">
                <a:solidFill>
                  <a:srgbClr val="000000"/>
                </a:solidFill>
                <a:latin typeface="Calibri"/>
              </a:rPr>
              <a:t>deve essere usato solo in caso di resistenza alla permetrina</a:t>
            </a:r>
            <a:r>
              <a:rPr b="0" lang="it-IT" sz="2800" spc="-1" strike="noStrike">
                <a:solidFill>
                  <a:srgbClr val="000000"/>
                </a:solidFill>
                <a:latin typeface="Calibri"/>
              </a:rPr>
              <a:t>. È formulato in gel allo 0,5% : va spalmato sui capelli asciutti e sulla pelle sottostante. In genere è sufficiente un unico trattamento in alcuni casi va ripetuto dopo 8 giorni. Può essere usato con metodo analogo anche sul pube in caso di pediculosi del corpo.</a:t>
            </a:r>
            <a:endParaRPr b="0" lang="it-IT" sz="2800" spc="-1" strike="noStrike">
              <a:solidFill>
                <a:srgbClr val="000000"/>
              </a:solidFill>
              <a:latin typeface="Calibri"/>
            </a:endParaRPr>
          </a:p>
          <a:p>
            <a:pPr>
              <a:lnSpc>
                <a:spcPct val="100000"/>
              </a:lnSpc>
              <a:spcBef>
                <a:spcPts val="561"/>
              </a:spcBef>
            </a:pPr>
            <a:r>
              <a:rPr b="1" lang="it-IT" sz="2800" spc="-1" strike="noStrike">
                <a:solidFill>
                  <a:srgbClr val="000000"/>
                </a:solidFill>
                <a:latin typeface="Calibri"/>
              </a:rPr>
              <a:t>Ha caratteristico odore di aglio o petrolio. </a:t>
            </a:r>
            <a:endParaRPr b="0" lang="it-IT" sz="2800" spc="-1" strike="noStrike">
              <a:solidFill>
                <a:srgbClr val="000000"/>
              </a:solidFill>
              <a:latin typeface="Calibri"/>
            </a:endParaRPr>
          </a:p>
        </p:txBody>
      </p:sp>
      <p:sp>
        <p:nvSpPr>
          <p:cNvPr id="761" name="CustomShape 2"/>
          <p:cNvSpPr/>
          <p:nvPr/>
        </p:nvSpPr>
        <p:spPr>
          <a:xfrm>
            <a:off x="755640" y="260640"/>
            <a:ext cx="6192360" cy="63900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it-IT" sz="3600" spc="-1" strike="noStrike">
                <a:solidFill>
                  <a:srgbClr val="984807"/>
                </a:solidFill>
                <a:latin typeface="Calibri"/>
              </a:rPr>
              <a:t>TRATTAMENTO per ADULTI</a:t>
            </a:r>
            <a:endParaRPr b="0" lang="it-IT" sz="3600" spc="-1" strike="noStrike">
              <a:latin typeface="Arial"/>
            </a:endParaRPr>
          </a:p>
        </p:txBody>
      </p:sp>
      <p:pic>
        <p:nvPicPr>
          <p:cNvPr id="762" name="Immagine 5" descr=""/>
          <p:cNvPicPr/>
          <p:nvPr/>
        </p:nvPicPr>
        <p:blipFill>
          <a:blip r:embed="rId1"/>
          <a:stretch/>
        </p:blipFill>
        <p:spPr>
          <a:xfrm>
            <a:off x="6388560" y="1556640"/>
            <a:ext cx="2431800" cy="4796640"/>
          </a:xfrm>
          <a:prstGeom prst="rect">
            <a:avLst/>
          </a:prstGeom>
          <a:ln>
            <a:noFill/>
          </a:ln>
        </p:spPr>
      </p:pic>
    </p:spTree>
  </p:cSld>
  <mc:AlternateContent>
    <mc:Choice Requires="p14">
      <p:transition spd="slow" p14:dur="2000"/>
    </mc:Choice>
    <mc:Fallback>
      <p:transition spd="slow"/>
    </mc:Fallback>
  </mc:AlternateContent>
</p:sld>
</file>

<file path=ppt/slides/slide19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63" name="TextShape 1"/>
          <p:cNvSpPr txBox="1"/>
          <p:nvPr/>
        </p:nvSpPr>
        <p:spPr>
          <a:xfrm>
            <a:off x="251640" y="1412640"/>
            <a:ext cx="4464000" cy="5112360"/>
          </a:xfrm>
          <a:prstGeom prst="rect">
            <a:avLst/>
          </a:prstGeom>
          <a:noFill/>
          <a:ln>
            <a:noFill/>
          </a:ln>
        </p:spPr>
        <p:txBody>
          <a:bodyPr>
            <a:noAutofit/>
          </a:bodyPr>
          <a:p>
            <a:pPr>
              <a:lnSpc>
                <a:spcPct val="100000"/>
              </a:lnSpc>
            </a:pPr>
            <a:r>
              <a:rPr b="1" lang="it-IT" sz="2800" spc="-1" strike="noStrike">
                <a:solidFill>
                  <a:srgbClr val="000000"/>
                </a:solidFill>
                <a:latin typeface="Calibri"/>
              </a:rPr>
              <a:t>Piretrine naturali</a:t>
            </a:r>
            <a:r>
              <a:rPr b="0" lang="it-IT" sz="2800" spc="-1" strike="noStrike">
                <a:solidFill>
                  <a:srgbClr val="000000"/>
                </a:solidFill>
                <a:latin typeface="Calibri"/>
              </a:rPr>
              <a:t>: estratte prevalentemente dal crisantemo. Hanno lo svantaggio che </a:t>
            </a:r>
            <a:r>
              <a:rPr b="1" lang="it-IT" sz="2800" spc="-1" strike="noStrike">
                <a:solidFill>
                  <a:srgbClr val="000000"/>
                </a:solidFill>
                <a:latin typeface="Calibri"/>
              </a:rPr>
              <a:t>non uccidono tutte le uova quindi il trattamento va ripetuto </a:t>
            </a:r>
            <a:endParaRPr b="0" lang="it-IT" sz="2800" spc="-1" strike="noStrike">
              <a:solidFill>
                <a:srgbClr val="000000"/>
              </a:solidFill>
              <a:latin typeface="Calibri"/>
            </a:endParaRPr>
          </a:p>
          <a:p>
            <a:pPr>
              <a:lnSpc>
                <a:spcPct val="100000"/>
              </a:lnSpc>
            </a:pPr>
            <a:r>
              <a:rPr b="1" lang="it-IT" sz="2800" spc="-1" strike="noStrike">
                <a:solidFill>
                  <a:srgbClr val="000000"/>
                </a:solidFill>
                <a:latin typeface="Calibri"/>
              </a:rPr>
              <a:t>dopo 7-10 giorni. </a:t>
            </a:r>
            <a:r>
              <a:rPr b="0" lang="it-IT" sz="2800" spc="-1" strike="noStrike">
                <a:solidFill>
                  <a:srgbClr val="000000"/>
                </a:solidFill>
                <a:latin typeface="Calibri"/>
              </a:rPr>
              <a:t>Ultimamente sono stati registrati diversi casi di resistenza. Possono provocare allergia.</a:t>
            </a:r>
            <a:endParaRPr b="0" lang="it-IT" sz="2800" spc="-1" strike="noStrike">
              <a:solidFill>
                <a:srgbClr val="000000"/>
              </a:solidFill>
              <a:latin typeface="Calibri"/>
            </a:endParaRPr>
          </a:p>
          <a:p>
            <a:pPr>
              <a:lnSpc>
                <a:spcPct val="100000"/>
              </a:lnSpc>
              <a:spcBef>
                <a:spcPts val="561"/>
              </a:spcBef>
            </a:pPr>
            <a:endParaRPr b="0" lang="it-IT" sz="2800" spc="-1" strike="noStrike">
              <a:solidFill>
                <a:srgbClr val="000000"/>
              </a:solidFill>
              <a:latin typeface="Calibri"/>
            </a:endParaRPr>
          </a:p>
        </p:txBody>
      </p:sp>
      <p:sp>
        <p:nvSpPr>
          <p:cNvPr id="764" name="CustomShape 2"/>
          <p:cNvSpPr/>
          <p:nvPr/>
        </p:nvSpPr>
        <p:spPr>
          <a:xfrm>
            <a:off x="755640" y="548640"/>
            <a:ext cx="6192360" cy="63900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it-IT" sz="3600" spc="-1" strike="noStrike">
                <a:solidFill>
                  <a:srgbClr val="984807"/>
                </a:solidFill>
                <a:latin typeface="Calibri"/>
              </a:rPr>
              <a:t>TRATTAMENTO per ADULTI</a:t>
            </a:r>
            <a:endParaRPr b="0" lang="it-IT" sz="3600" spc="-1" strike="noStrike">
              <a:latin typeface="Arial"/>
            </a:endParaRPr>
          </a:p>
        </p:txBody>
      </p:sp>
      <p:pic>
        <p:nvPicPr>
          <p:cNvPr id="765" name="Immagine 5" descr=""/>
          <p:cNvPicPr/>
          <p:nvPr/>
        </p:nvPicPr>
        <p:blipFill>
          <a:blip r:embed="rId1"/>
          <a:stretch/>
        </p:blipFill>
        <p:spPr>
          <a:xfrm>
            <a:off x="4663440" y="1720440"/>
            <a:ext cx="4444560" cy="4444560"/>
          </a:xfrm>
          <a:prstGeom prst="rect">
            <a:avLst/>
          </a:prstGeom>
          <a:ln>
            <a:noFill/>
          </a:ln>
        </p:spPr>
      </p:pic>
    </p:spTree>
  </p:cSld>
  <mc:AlternateContent>
    <mc:Choice Requires="p14">
      <p:transition spd="slow" p14:dur="2000"/>
    </mc:Choice>
    <mc:Fallback>
      <p:transition spd="slow"/>
    </mc:Fallback>
  </mc:AlternateContent>
</p:sld>
</file>

<file path=ppt/slides/slide19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alphaModFix amt="60000"/>
          </a:blip>
          <a:stretch>
            <a:fillRect/>
          </a:stretch>
        </a:blipFill>
      </p:bgPr>
    </p:bg>
    <p:spTree>
      <p:nvGrpSpPr>
        <p:cNvPr id="1" name=""/>
        <p:cNvGrpSpPr/>
        <p:nvPr/>
      </p:nvGrpSpPr>
      <p:grpSpPr>
        <a:xfrm>
          <a:off x="0" y="0"/>
          <a:ext cx="0" cy="0"/>
          <a:chOff x="0" y="0"/>
          <a:chExt cx="0" cy="0"/>
        </a:xfrm>
      </p:grpSpPr>
      <p:sp>
        <p:nvSpPr>
          <p:cNvPr id="766" name="TextShape 1"/>
          <p:cNvSpPr txBox="1"/>
          <p:nvPr/>
        </p:nvSpPr>
        <p:spPr>
          <a:xfrm>
            <a:off x="179640" y="4581000"/>
            <a:ext cx="8712720" cy="1151640"/>
          </a:xfrm>
          <a:prstGeom prst="rect">
            <a:avLst/>
          </a:prstGeom>
          <a:noFill/>
          <a:ln>
            <a:noFill/>
          </a:ln>
        </p:spPr>
        <p:txBody>
          <a:bodyPr>
            <a:noAutofit/>
          </a:bodyPr>
          <a:p>
            <a:pPr algn="ctr">
              <a:lnSpc>
                <a:spcPct val="100000"/>
              </a:lnSpc>
              <a:spcBef>
                <a:spcPts val="799"/>
              </a:spcBef>
            </a:pPr>
            <a:r>
              <a:rPr b="1" lang="it-IT" sz="4000" spc="-1" strike="noStrike">
                <a:solidFill>
                  <a:srgbClr val="000000"/>
                </a:solidFill>
                <a:latin typeface="Arial Rounded MT Bold"/>
              </a:rPr>
              <a:t>I PASSI FONDAMENTALI</a:t>
            </a:r>
            <a:endParaRPr b="0" lang="it-IT" sz="4000" spc="-1" strike="noStrike">
              <a:solidFill>
                <a:srgbClr val="000000"/>
              </a:solidFill>
              <a:latin typeface="Calibri"/>
            </a:endParaRPr>
          </a:p>
        </p:txBody>
      </p:sp>
      <p:sp>
        <p:nvSpPr>
          <p:cNvPr id="767" name="CustomShape 2"/>
          <p:cNvSpPr/>
          <p:nvPr/>
        </p:nvSpPr>
        <p:spPr>
          <a:xfrm>
            <a:off x="683640" y="1018440"/>
            <a:ext cx="7488360" cy="2527920"/>
          </a:xfrm>
          <a:prstGeom prst="rect">
            <a:avLst/>
          </a:prstGeom>
          <a:noFill/>
          <a:ln>
            <a:noFill/>
          </a:ln>
        </p:spPr>
        <p:style>
          <a:lnRef idx="0"/>
          <a:fillRef idx="0"/>
          <a:effectRef idx="0"/>
          <a:fontRef idx="minor"/>
        </p:style>
        <p:txBody>
          <a:bodyPr lIns="90000" rIns="90000" tIns="45000" bIns="45000">
            <a:spAutoFit/>
          </a:bodyPr>
          <a:p>
            <a:pPr algn="ctr">
              <a:lnSpc>
                <a:spcPct val="100000"/>
              </a:lnSpc>
              <a:spcBef>
                <a:spcPts val="1199"/>
              </a:spcBef>
              <a:spcAft>
                <a:spcPts val="1199"/>
              </a:spcAft>
            </a:pPr>
            <a:r>
              <a:rPr b="1" lang="it-IT" sz="4000" spc="-1" strike="noStrike">
                <a:solidFill>
                  <a:srgbClr val="4a452a"/>
                </a:solidFill>
                <a:latin typeface="Arial Rounded MT Bold"/>
              </a:rPr>
              <a:t>IL METODO HAIRAID</a:t>
            </a:r>
            <a:endParaRPr b="0" lang="it-IT" sz="4000" spc="-1" strike="noStrike">
              <a:latin typeface="Arial"/>
            </a:endParaRPr>
          </a:p>
          <a:p>
            <a:pPr algn="ctr">
              <a:lnSpc>
                <a:spcPct val="100000"/>
              </a:lnSpc>
              <a:spcBef>
                <a:spcPts val="1199"/>
              </a:spcBef>
              <a:spcAft>
                <a:spcPts val="1199"/>
              </a:spcAft>
            </a:pPr>
            <a:r>
              <a:rPr b="1" lang="it-IT" sz="4000" spc="-1" strike="noStrike">
                <a:solidFill>
                  <a:srgbClr val="4a452a"/>
                </a:solidFill>
                <a:latin typeface="Arial Rounded MT Bold"/>
              </a:rPr>
              <a:t>per il trattamento della</a:t>
            </a:r>
            <a:endParaRPr b="0" lang="it-IT" sz="4000" spc="-1" strike="noStrike">
              <a:latin typeface="Arial"/>
            </a:endParaRPr>
          </a:p>
          <a:p>
            <a:pPr algn="ctr">
              <a:lnSpc>
                <a:spcPct val="100000"/>
              </a:lnSpc>
              <a:spcBef>
                <a:spcPts val="1199"/>
              </a:spcBef>
              <a:spcAft>
                <a:spcPts val="1199"/>
              </a:spcAft>
            </a:pPr>
            <a:r>
              <a:rPr b="1" lang="it-IT" sz="4000" spc="-1" strike="noStrike">
                <a:solidFill>
                  <a:srgbClr val="4a452a"/>
                </a:solidFill>
                <a:latin typeface="Arial Rounded MT Bold"/>
              </a:rPr>
              <a:t> </a:t>
            </a:r>
            <a:r>
              <a:rPr b="1" lang="it-IT" sz="4000" spc="-1" strike="noStrike">
                <a:solidFill>
                  <a:srgbClr val="4a452a"/>
                </a:solidFill>
                <a:latin typeface="Arial Rounded MT Bold"/>
              </a:rPr>
              <a:t>pediculosi del capo</a:t>
            </a:r>
            <a:endParaRPr b="0" lang="it-IT" sz="4000" spc="-1" strike="noStrike">
              <a:latin typeface="Arial"/>
            </a:endParaRPr>
          </a:p>
        </p:txBody>
      </p:sp>
    </p:spTree>
  </p:cSld>
  <mc:AlternateContent>
    <mc:Choice Requires="p14">
      <p:transition spd="slow" p14:dur="2000"/>
    </mc:Choice>
    <mc:Fallback>
      <p:transition spd="slow"/>
    </mc:Fallback>
  </mc:AlternateContent>
</p:sld>
</file>

<file path=ppt/slides/slide19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68" name="CustomShape 1"/>
          <p:cNvSpPr/>
          <p:nvPr/>
        </p:nvSpPr>
        <p:spPr>
          <a:xfrm>
            <a:off x="611640" y="1412640"/>
            <a:ext cx="7776360" cy="1065240"/>
          </a:xfrm>
          <a:prstGeom prst="rect">
            <a:avLst/>
          </a:prstGeom>
          <a:noFill/>
          <a:ln w="38160">
            <a:solidFill>
              <a:srgbClr val="00b050"/>
            </a:solidFill>
            <a:round/>
          </a:ln>
        </p:spPr>
        <p:style>
          <a:lnRef idx="0"/>
          <a:fillRef idx="0"/>
          <a:effectRef idx="0"/>
          <a:fontRef idx="minor"/>
        </p:style>
        <p:txBody>
          <a:bodyPr lIns="90000" rIns="90000" tIns="45000" bIns="45000">
            <a:spAutoFit/>
          </a:bodyPr>
          <a:p>
            <a:pPr algn="ctr">
              <a:lnSpc>
                <a:spcPct val="100000"/>
              </a:lnSpc>
            </a:pPr>
            <a:r>
              <a:rPr b="0" lang="it-IT" sz="3200" spc="-1" strike="noStrike">
                <a:solidFill>
                  <a:srgbClr val="000000"/>
                </a:solidFill>
                <a:latin typeface="Calibri"/>
              </a:rPr>
              <a:t>1 – Favorire il distacco delle lendini e impedirne la schiusa. </a:t>
            </a:r>
            <a:endParaRPr b="0" lang="it-IT" sz="3200" spc="-1" strike="noStrike">
              <a:latin typeface="Arial"/>
            </a:endParaRPr>
          </a:p>
        </p:txBody>
      </p:sp>
      <p:sp>
        <p:nvSpPr>
          <p:cNvPr id="769" name="CustomShape 2"/>
          <p:cNvSpPr/>
          <p:nvPr/>
        </p:nvSpPr>
        <p:spPr>
          <a:xfrm>
            <a:off x="611640" y="3357000"/>
            <a:ext cx="7776360" cy="1552680"/>
          </a:xfrm>
          <a:prstGeom prst="rect">
            <a:avLst/>
          </a:prstGeom>
          <a:noFill/>
          <a:ln w="38160">
            <a:solidFill>
              <a:srgbClr val="c83ea4"/>
            </a:solidFill>
            <a:round/>
          </a:ln>
        </p:spPr>
        <p:style>
          <a:lnRef idx="0"/>
          <a:fillRef idx="0"/>
          <a:effectRef idx="0"/>
          <a:fontRef idx="minor"/>
        </p:style>
        <p:txBody>
          <a:bodyPr lIns="90000" rIns="90000" tIns="45000" bIns="45000">
            <a:spAutoFit/>
          </a:bodyPr>
          <a:p>
            <a:pPr algn="ctr">
              <a:lnSpc>
                <a:spcPct val="100000"/>
              </a:lnSpc>
            </a:pPr>
            <a:r>
              <a:rPr b="0" lang="it-IT" sz="3200" spc="-1" strike="noStrike">
                <a:solidFill>
                  <a:srgbClr val="000000"/>
                </a:solidFill>
                <a:latin typeface="Calibri"/>
              </a:rPr>
              <a:t>2 – Limitare l’attività degli insetti adulti per eliminare più individui attivi possibile ad ogni intervento.</a:t>
            </a:r>
            <a:endParaRPr b="0" lang="it-IT" sz="3200" spc="-1" strike="noStrike">
              <a:latin typeface="Arial"/>
            </a:endParaRPr>
          </a:p>
        </p:txBody>
      </p:sp>
      <p:sp>
        <p:nvSpPr>
          <p:cNvPr id="770" name="CustomShape 3"/>
          <p:cNvSpPr/>
          <p:nvPr/>
        </p:nvSpPr>
        <p:spPr>
          <a:xfrm>
            <a:off x="611640" y="5652360"/>
            <a:ext cx="7776360" cy="577800"/>
          </a:xfrm>
          <a:prstGeom prst="rect">
            <a:avLst/>
          </a:prstGeom>
          <a:noFill/>
          <a:ln w="38160">
            <a:solidFill>
              <a:srgbClr val="0070c0"/>
            </a:solidFill>
            <a:round/>
          </a:ln>
        </p:spPr>
        <p:style>
          <a:lnRef idx="0"/>
          <a:fillRef idx="0"/>
          <a:effectRef idx="0"/>
          <a:fontRef idx="minor"/>
        </p:style>
        <p:txBody>
          <a:bodyPr lIns="90000" rIns="90000" tIns="45000" bIns="45000">
            <a:spAutoFit/>
          </a:bodyPr>
          <a:p>
            <a:pPr algn="ctr">
              <a:lnSpc>
                <a:spcPct val="100000"/>
              </a:lnSpc>
            </a:pPr>
            <a:r>
              <a:rPr b="0" lang="it-IT" sz="3200" spc="-1" strike="noStrike">
                <a:solidFill>
                  <a:srgbClr val="000000"/>
                </a:solidFill>
                <a:latin typeface="Calibri"/>
              </a:rPr>
              <a:t>3 – Impedire una nuova infestazione.</a:t>
            </a:r>
            <a:endParaRPr b="0" lang="it-IT" sz="3200" spc="-1" strike="noStrike">
              <a:latin typeface="Arial"/>
            </a:endParaRPr>
          </a:p>
        </p:txBody>
      </p:sp>
      <p:sp>
        <p:nvSpPr>
          <p:cNvPr id="771" name="CustomShape 4"/>
          <p:cNvSpPr/>
          <p:nvPr/>
        </p:nvSpPr>
        <p:spPr>
          <a:xfrm>
            <a:off x="2699640" y="548640"/>
            <a:ext cx="2808000" cy="63900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it-IT" sz="3600" spc="-1" strike="noStrike">
                <a:solidFill>
                  <a:srgbClr val="ff0000"/>
                </a:solidFill>
                <a:latin typeface="Calibri"/>
              </a:rPr>
              <a:t>AZIONI</a:t>
            </a:r>
            <a:endParaRPr b="0" lang="it-IT" sz="3600" spc="-1" strike="noStrike">
              <a:latin typeface="Arial"/>
            </a:endParaRPr>
          </a:p>
        </p:txBody>
      </p:sp>
      <p:sp>
        <p:nvSpPr>
          <p:cNvPr id="772" name="CustomShape 5"/>
          <p:cNvSpPr/>
          <p:nvPr/>
        </p:nvSpPr>
        <p:spPr>
          <a:xfrm>
            <a:off x="2483640" y="2637000"/>
            <a:ext cx="719640" cy="647640"/>
          </a:xfrm>
          <a:prstGeom prst="star4">
            <a:avLst>
              <a:gd name="adj" fmla="val 12500"/>
            </a:avLst>
          </a:prstGeom>
          <a:solidFill>
            <a:srgbClr val="ffff00"/>
          </a:solidFill>
          <a:ln>
            <a:round/>
          </a:ln>
        </p:spPr>
        <p:style>
          <a:lnRef idx="2">
            <a:schemeClr val="accent1">
              <a:shade val="50000"/>
            </a:schemeClr>
          </a:lnRef>
          <a:fillRef idx="1">
            <a:schemeClr val="accent1"/>
          </a:fillRef>
          <a:effectRef idx="0">
            <a:schemeClr val="accent1"/>
          </a:effectRef>
          <a:fontRef idx="minor"/>
        </p:style>
      </p:sp>
      <p:sp>
        <p:nvSpPr>
          <p:cNvPr id="773" name="CustomShape 6"/>
          <p:cNvSpPr/>
          <p:nvPr/>
        </p:nvSpPr>
        <p:spPr>
          <a:xfrm>
            <a:off x="5076000" y="2709000"/>
            <a:ext cx="719640" cy="575640"/>
          </a:xfrm>
          <a:prstGeom prst="star4">
            <a:avLst>
              <a:gd name="adj" fmla="val 12500"/>
            </a:avLst>
          </a:prstGeom>
          <a:solidFill>
            <a:srgbClr val="ffff00"/>
          </a:solidFill>
          <a:ln>
            <a:round/>
          </a:ln>
        </p:spPr>
        <p:style>
          <a:lnRef idx="2">
            <a:schemeClr val="accent1">
              <a:shade val="50000"/>
            </a:schemeClr>
          </a:lnRef>
          <a:fillRef idx="1">
            <a:schemeClr val="accent1"/>
          </a:fillRef>
          <a:effectRef idx="0">
            <a:schemeClr val="accent1"/>
          </a:effectRef>
          <a:fontRef idx="minor"/>
        </p:style>
      </p:sp>
      <p:sp>
        <p:nvSpPr>
          <p:cNvPr id="774" name="CustomShape 7"/>
          <p:cNvSpPr/>
          <p:nvPr/>
        </p:nvSpPr>
        <p:spPr>
          <a:xfrm>
            <a:off x="3852000" y="4869000"/>
            <a:ext cx="719640" cy="791640"/>
          </a:xfrm>
          <a:prstGeom prst="star4">
            <a:avLst>
              <a:gd name="adj" fmla="val 12500"/>
            </a:avLst>
          </a:prstGeom>
          <a:solidFill>
            <a:srgbClr val="ffff00"/>
          </a:solidFill>
          <a:ln>
            <a:round/>
          </a:ln>
        </p:spPr>
        <p:style>
          <a:lnRef idx="2">
            <a:schemeClr val="accent1">
              <a:shade val="50000"/>
            </a:schemeClr>
          </a:lnRef>
          <a:fillRef idx="1">
            <a:schemeClr val="accent1"/>
          </a:fillRef>
          <a:effectRef idx="0">
            <a:schemeClr val="accent1"/>
          </a:effectRef>
          <a:fontRef idx="minor"/>
        </p:style>
      </p:sp>
    </p:spTree>
  </p:cSld>
  <mc:AlternateContent>
    <mc:Choice Requires="p14">
      <p:transition spd="slow" p14:dur="2000"/>
    </mc:Choice>
    <mc:Fallback>
      <p:transition spd="slow"/>
    </mc:Fallback>
  </mc:AlternateContent>
  <p:timing>
    <p:tnLst>
      <p:par>
        <p:cTn id="104" dur="indefinite" restart="never" nodeType="tmRoot">
          <p:childTnLst>
            <p:seq>
              <p:cTn id="105" dur="indefinite" nodeType="mainSeq">
                <p:childTnLst>
                  <p:par>
                    <p:cTn id="106" fill="hold">
                      <p:stCondLst>
                        <p:cond delay="indefinite"/>
                      </p:stCondLst>
                      <p:childTnLst>
                        <p:par>
                          <p:cTn id="107" fill="hold">
                            <p:stCondLst>
                              <p:cond delay="0"/>
                            </p:stCondLst>
                            <p:childTnLst>
                              <p:par>
                                <p:cTn id="108" nodeType="clickEffect" fill="hold" presetClass="entr" presetID="53">
                                  <p:stCondLst>
                                    <p:cond delay="0"/>
                                  </p:stCondLst>
                                  <p:childTnLst>
                                    <p:set>
                                      <p:cBhvr>
                                        <p:cTn id="109" dur="1" fill="hold">
                                          <p:stCondLst>
                                            <p:cond delay="0"/>
                                          </p:stCondLst>
                                        </p:cTn>
                                        <p:tgtEl>
                                          <p:spTgt spid="768"/>
                                        </p:tgtEl>
                                        <p:attrNameLst>
                                          <p:attrName>style.visibility</p:attrName>
                                        </p:attrNameLst>
                                      </p:cBhvr>
                                      <p:to>
                                        <p:strVal val="visible"/>
                                      </p:to>
                                    </p:set>
                                    <p:anim calcmode="lin" valueType="num">
                                      <p:cBhvr additive="repl">
                                        <p:cTn id="110" dur="500" fill="hold"/>
                                        <p:tgtEl>
                                          <p:spTgt spid="768"/>
                                        </p:tgtEl>
                                        <p:attrNameLst>
                                          <p:attrName>ppt_w</p:attrName>
                                        </p:attrNameLst>
                                      </p:cBhvr>
                                      <p:tavLst>
                                        <p:tav tm="0">
                                          <p:val>
                                            <p:fltVal val="0"/>
                                          </p:val>
                                        </p:tav>
                                        <p:tav tm="100000">
                                          <p:val>
                                            <p:strVal val="#ppt_w"/>
                                          </p:val>
                                        </p:tav>
                                      </p:tavLst>
                                    </p:anim>
                                    <p:anim calcmode="lin" valueType="num">
                                      <p:cBhvr additive="repl">
                                        <p:cTn id="111" dur="500" fill="hold"/>
                                        <p:tgtEl>
                                          <p:spTgt spid="768"/>
                                        </p:tgtEl>
                                        <p:attrNameLst>
                                          <p:attrName>ppt_h</p:attrName>
                                        </p:attrNameLst>
                                      </p:cBhvr>
                                      <p:tavLst>
                                        <p:tav tm="0">
                                          <p:val>
                                            <p:fltVal val="0"/>
                                          </p:val>
                                        </p:tav>
                                        <p:tav tm="100000">
                                          <p:val>
                                            <p:strVal val="#ppt_h"/>
                                          </p:val>
                                        </p:tav>
                                      </p:tavLst>
                                    </p:anim>
                                    <p:animEffect filter="fade" transition="in">
                                      <p:cBhvr additive="repl">
                                        <p:cTn id="112" dur="500"/>
                                        <p:tgtEl>
                                          <p:spTgt spid="768"/>
                                        </p:tgtEl>
                                      </p:cBhvr>
                                    </p:animEffect>
                                  </p:childTnLst>
                                </p:cTn>
                              </p:par>
                            </p:childTnLst>
                          </p:cTn>
                        </p:par>
                      </p:childTnLst>
                    </p:cTn>
                  </p:par>
                  <p:par>
                    <p:cTn id="113" fill="hold">
                      <p:stCondLst>
                        <p:cond delay="indefinite"/>
                      </p:stCondLst>
                      <p:childTnLst>
                        <p:par>
                          <p:cTn id="114" fill="hold">
                            <p:stCondLst>
                              <p:cond delay="0"/>
                            </p:stCondLst>
                            <p:childTnLst>
                              <p:par>
                                <p:cTn id="115" nodeType="clickEffect" fill="hold" presetClass="entr" presetID="53">
                                  <p:stCondLst>
                                    <p:cond delay="0"/>
                                  </p:stCondLst>
                                  <p:childTnLst>
                                    <p:set>
                                      <p:cBhvr>
                                        <p:cTn id="116" dur="1" fill="hold">
                                          <p:stCondLst>
                                            <p:cond delay="0"/>
                                          </p:stCondLst>
                                        </p:cTn>
                                        <p:tgtEl>
                                          <p:spTgt spid="769"/>
                                        </p:tgtEl>
                                        <p:attrNameLst>
                                          <p:attrName>style.visibility</p:attrName>
                                        </p:attrNameLst>
                                      </p:cBhvr>
                                      <p:to>
                                        <p:strVal val="visible"/>
                                      </p:to>
                                    </p:set>
                                    <p:anim calcmode="lin" valueType="num">
                                      <p:cBhvr additive="repl">
                                        <p:cTn id="117" dur="500" fill="hold"/>
                                        <p:tgtEl>
                                          <p:spTgt spid="769"/>
                                        </p:tgtEl>
                                        <p:attrNameLst>
                                          <p:attrName>ppt_w</p:attrName>
                                        </p:attrNameLst>
                                      </p:cBhvr>
                                      <p:tavLst>
                                        <p:tav tm="0">
                                          <p:val>
                                            <p:fltVal val="0"/>
                                          </p:val>
                                        </p:tav>
                                        <p:tav tm="100000">
                                          <p:val>
                                            <p:strVal val="#ppt_w"/>
                                          </p:val>
                                        </p:tav>
                                      </p:tavLst>
                                    </p:anim>
                                    <p:anim calcmode="lin" valueType="num">
                                      <p:cBhvr additive="repl">
                                        <p:cTn id="118" dur="500" fill="hold"/>
                                        <p:tgtEl>
                                          <p:spTgt spid="769"/>
                                        </p:tgtEl>
                                        <p:attrNameLst>
                                          <p:attrName>ppt_h</p:attrName>
                                        </p:attrNameLst>
                                      </p:cBhvr>
                                      <p:tavLst>
                                        <p:tav tm="0">
                                          <p:val>
                                            <p:fltVal val="0"/>
                                          </p:val>
                                        </p:tav>
                                        <p:tav tm="100000">
                                          <p:val>
                                            <p:strVal val="#ppt_h"/>
                                          </p:val>
                                        </p:tav>
                                      </p:tavLst>
                                    </p:anim>
                                    <p:animEffect filter="fade" transition="in">
                                      <p:cBhvr additive="repl">
                                        <p:cTn id="119" dur="500"/>
                                        <p:tgtEl>
                                          <p:spTgt spid="769"/>
                                        </p:tgtEl>
                                      </p:cBhvr>
                                    </p:animEffect>
                                  </p:childTnLst>
                                </p:cTn>
                              </p:par>
                            </p:childTnLst>
                          </p:cTn>
                        </p:par>
                      </p:childTnLst>
                    </p:cTn>
                  </p:par>
                  <p:par>
                    <p:cTn id="120" fill="hold">
                      <p:stCondLst>
                        <p:cond delay="indefinite"/>
                      </p:stCondLst>
                      <p:childTnLst>
                        <p:par>
                          <p:cTn id="121" fill="hold">
                            <p:stCondLst>
                              <p:cond delay="0"/>
                            </p:stCondLst>
                            <p:childTnLst>
                              <p:par>
                                <p:cTn id="122" nodeType="clickEffect" fill="hold" presetClass="entr" presetID="53">
                                  <p:stCondLst>
                                    <p:cond delay="0"/>
                                  </p:stCondLst>
                                  <p:childTnLst>
                                    <p:set>
                                      <p:cBhvr>
                                        <p:cTn id="123" dur="1" fill="hold">
                                          <p:stCondLst>
                                            <p:cond delay="0"/>
                                          </p:stCondLst>
                                        </p:cTn>
                                        <p:tgtEl>
                                          <p:spTgt spid="770"/>
                                        </p:tgtEl>
                                        <p:attrNameLst>
                                          <p:attrName>style.visibility</p:attrName>
                                        </p:attrNameLst>
                                      </p:cBhvr>
                                      <p:to>
                                        <p:strVal val="visible"/>
                                      </p:to>
                                    </p:set>
                                    <p:anim calcmode="lin" valueType="num">
                                      <p:cBhvr additive="repl">
                                        <p:cTn id="124" dur="500" fill="hold"/>
                                        <p:tgtEl>
                                          <p:spTgt spid="770"/>
                                        </p:tgtEl>
                                        <p:attrNameLst>
                                          <p:attrName>ppt_w</p:attrName>
                                        </p:attrNameLst>
                                      </p:cBhvr>
                                      <p:tavLst>
                                        <p:tav tm="0">
                                          <p:val>
                                            <p:fltVal val="0"/>
                                          </p:val>
                                        </p:tav>
                                        <p:tav tm="100000">
                                          <p:val>
                                            <p:strVal val="#ppt_w"/>
                                          </p:val>
                                        </p:tav>
                                      </p:tavLst>
                                    </p:anim>
                                    <p:anim calcmode="lin" valueType="num">
                                      <p:cBhvr additive="repl">
                                        <p:cTn id="125" dur="500" fill="hold"/>
                                        <p:tgtEl>
                                          <p:spTgt spid="770"/>
                                        </p:tgtEl>
                                        <p:attrNameLst>
                                          <p:attrName>ppt_h</p:attrName>
                                        </p:attrNameLst>
                                      </p:cBhvr>
                                      <p:tavLst>
                                        <p:tav tm="0">
                                          <p:val>
                                            <p:fltVal val="0"/>
                                          </p:val>
                                        </p:tav>
                                        <p:tav tm="100000">
                                          <p:val>
                                            <p:strVal val="#ppt_h"/>
                                          </p:val>
                                        </p:tav>
                                      </p:tavLst>
                                    </p:anim>
                                    <p:animEffect filter="fade" transition="in">
                                      <p:cBhvr additive="repl">
                                        <p:cTn id="126" dur="500"/>
                                        <p:tgtEl>
                                          <p:spTgt spid="770"/>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19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75" name="CustomShape 1"/>
          <p:cNvSpPr/>
          <p:nvPr/>
        </p:nvSpPr>
        <p:spPr>
          <a:xfrm>
            <a:off x="539640" y="332640"/>
            <a:ext cx="6840360" cy="118764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it-IT" sz="3600" spc="-1" strike="noStrike">
                <a:solidFill>
                  <a:srgbClr val="ff0000"/>
                </a:solidFill>
                <a:latin typeface="Calibri"/>
              </a:rPr>
              <a:t>AD OGNI AZIONE CORRISPONDE UN TRATTAMENTO! </a:t>
            </a:r>
            <a:endParaRPr b="0" lang="it-IT" sz="3600" spc="-1" strike="noStrike">
              <a:latin typeface="Arial"/>
            </a:endParaRPr>
          </a:p>
        </p:txBody>
      </p:sp>
      <p:sp>
        <p:nvSpPr>
          <p:cNvPr id="776" name="CustomShape 2"/>
          <p:cNvSpPr/>
          <p:nvPr/>
        </p:nvSpPr>
        <p:spPr>
          <a:xfrm>
            <a:off x="899640" y="4725000"/>
            <a:ext cx="719640" cy="647640"/>
          </a:xfrm>
          <a:prstGeom prst="star4">
            <a:avLst>
              <a:gd name="adj" fmla="val 12500"/>
            </a:avLst>
          </a:prstGeom>
          <a:solidFill>
            <a:srgbClr val="ffff00"/>
          </a:solidFill>
          <a:ln>
            <a:round/>
          </a:ln>
        </p:spPr>
        <p:style>
          <a:lnRef idx="2">
            <a:schemeClr val="accent1">
              <a:shade val="50000"/>
            </a:schemeClr>
          </a:lnRef>
          <a:fillRef idx="1">
            <a:schemeClr val="accent1"/>
          </a:fillRef>
          <a:effectRef idx="0">
            <a:schemeClr val="accent1"/>
          </a:effectRef>
          <a:fontRef idx="minor"/>
        </p:style>
      </p:sp>
      <p:sp>
        <p:nvSpPr>
          <p:cNvPr id="777" name="CustomShape 3"/>
          <p:cNvSpPr/>
          <p:nvPr/>
        </p:nvSpPr>
        <p:spPr>
          <a:xfrm>
            <a:off x="7596360" y="4869000"/>
            <a:ext cx="719640" cy="575640"/>
          </a:xfrm>
          <a:prstGeom prst="star4">
            <a:avLst>
              <a:gd name="adj" fmla="val 12500"/>
            </a:avLst>
          </a:prstGeom>
          <a:solidFill>
            <a:srgbClr val="ffff00"/>
          </a:solidFill>
          <a:ln>
            <a:round/>
          </a:ln>
        </p:spPr>
        <p:style>
          <a:lnRef idx="2">
            <a:schemeClr val="accent1">
              <a:shade val="50000"/>
            </a:schemeClr>
          </a:lnRef>
          <a:fillRef idx="1">
            <a:schemeClr val="accent1"/>
          </a:fillRef>
          <a:effectRef idx="0">
            <a:schemeClr val="accent1"/>
          </a:effectRef>
          <a:fontRef idx="minor"/>
        </p:style>
      </p:sp>
      <p:sp>
        <p:nvSpPr>
          <p:cNvPr id="778" name="CustomShape 4"/>
          <p:cNvSpPr/>
          <p:nvPr/>
        </p:nvSpPr>
        <p:spPr>
          <a:xfrm>
            <a:off x="611640" y="1700640"/>
            <a:ext cx="7776360" cy="1065240"/>
          </a:xfrm>
          <a:prstGeom prst="rect">
            <a:avLst/>
          </a:prstGeom>
          <a:noFill/>
          <a:ln w="38160">
            <a:solidFill>
              <a:srgbClr val="00b050"/>
            </a:solidFill>
            <a:round/>
          </a:ln>
        </p:spPr>
        <p:style>
          <a:lnRef idx="0"/>
          <a:fillRef idx="0"/>
          <a:effectRef idx="0"/>
          <a:fontRef idx="minor"/>
        </p:style>
        <p:txBody>
          <a:bodyPr lIns="90000" rIns="90000" tIns="45000" bIns="45000">
            <a:spAutoFit/>
          </a:bodyPr>
          <a:p>
            <a:pPr algn="ctr">
              <a:lnSpc>
                <a:spcPct val="100000"/>
              </a:lnSpc>
            </a:pPr>
            <a:r>
              <a:rPr b="0" lang="it-IT" sz="3200" spc="-1" strike="noStrike">
                <a:solidFill>
                  <a:srgbClr val="000000"/>
                </a:solidFill>
                <a:latin typeface="Calibri"/>
              </a:rPr>
              <a:t>1 – Favorire il distacco delle lendini e impedirne la schiusa. </a:t>
            </a:r>
            <a:endParaRPr b="0" lang="it-IT" sz="3200" spc="-1" strike="noStrike">
              <a:latin typeface="Arial"/>
            </a:endParaRPr>
          </a:p>
        </p:txBody>
      </p:sp>
      <p:pic>
        <p:nvPicPr>
          <p:cNvPr id="779" name="Immagine 10" descr=""/>
          <p:cNvPicPr/>
          <p:nvPr/>
        </p:nvPicPr>
        <p:blipFill>
          <a:blip r:embed="rId1"/>
          <a:stretch/>
        </p:blipFill>
        <p:spPr>
          <a:xfrm>
            <a:off x="2123640" y="2853000"/>
            <a:ext cx="4608000" cy="3960000"/>
          </a:xfrm>
          <a:prstGeom prst="rect">
            <a:avLst/>
          </a:prstGeom>
          <a:ln>
            <a:noFill/>
          </a:ln>
        </p:spPr>
      </p:pic>
    </p:spTree>
  </p:cSld>
  <mc:AlternateContent>
    <mc:Choice Requires="p14">
      <p:transition spd="slow" p14:dur="2000"/>
    </mc:Choice>
    <mc:Fallback>
      <p:transition spd="slow"/>
    </mc:Fallback>
  </mc:AlternateContent>
  <p:timing>
    <p:tnLst>
      <p:par>
        <p:cTn id="127" dur="indefinite" restart="never" nodeType="tmRoot">
          <p:childTnLst>
            <p:seq>
              <p:cTn id="128" dur="indefinite" nodeType="mainSeq">
                <p:childTnLst>
                  <p:par>
                    <p:cTn id="129" fill="hold">
                      <p:stCondLst>
                        <p:cond delay="indefinite"/>
                      </p:stCondLst>
                      <p:childTnLst>
                        <p:par>
                          <p:cTn id="130" fill="hold">
                            <p:stCondLst>
                              <p:cond delay="0"/>
                            </p:stCondLst>
                            <p:childTnLst>
                              <p:par>
                                <p:cTn id="131" nodeType="clickEffect" fill="hold" presetClass="entr" presetID="53">
                                  <p:stCondLst>
                                    <p:cond delay="0"/>
                                  </p:stCondLst>
                                  <p:childTnLst>
                                    <p:set>
                                      <p:cBhvr>
                                        <p:cTn id="132" dur="1" fill="hold">
                                          <p:stCondLst>
                                            <p:cond delay="0"/>
                                          </p:stCondLst>
                                        </p:cTn>
                                        <p:tgtEl>
                                          <p:spTgt spid="778"/>
                                        </p:tgtEl>
                                        <p:attrNameLst>
                                          <p:attrName>style.visibility</p:attrName>
                                        </p:attrNameLst>
                                      </p:cBhvr>
                                      <p:to>
                                        <p:strVal val="visible"/>
                                      </p:to>
                                    </p:set>
                                    <p:anim calcmode="lin" valueType="num">
                                      <p:cBhvr additive="repl">
                                        <p:cTn id="133" dur="500" fill="hold"/>
                                        <p:tgtEl>
                                          <p:spTgt spid="778"/>
                                        </p:tgtEl>
                                        <p:attrNameLst>
                                          <p:attrName>ppt_w</p:attrName>
                                        </p:attrNameLst>
                                      </p:cBhvr>
                                      <p:tavLst>
                                        <p:tav tm="0">
                                          <p:val>
                                            <p:fltVal val="0"/>
                                          </p:val>
                                        </p:tav>
                                        <p:tav tm="100000">
                                          <p:val>
                                            <p:strVal val="#ppt_w"/>
                                          </p:val>
                                        </p:tav>
                                      </p:tavLst>
                                    </p:anim>
                                    <p:anim calcmode="lin" valueType="num">
                                      <p:cBhvr additive="repl">
                                        <p:cTn id="134" dur="500" fill="hold"/>
                                        <p:tgtEl>
                                          <p:spTgt spid="778"/>
                                        </p:tgtEl>
                                        <p:attrNameLst>
                                          <p:attrName>ppt_h</p:attrName>
                                        </p:attrNameLst>
                                      </p:cBhvr>
                                      <p:tavLst>
                                        <p:tav tm="0">
                                          <p:val>
                                            <p:fltVal val="0"/>
                                          </p:val>
                                        </p:tav>
                                        <p:tav tm="100000">
                                          <p:val>
                                            <p:strVal val="#ppt_h"/>
                                          </p:val>
                                        </p:tav>
                                      </p:tavLst>
                                    </p:anim>
                                    <p:animEffect filter="fade" transition="in">
                                      <p:cBhvr additive="repl">
                                        <p:cTn id="135" dur="500"/>
                                        <p:tgtEl>
                                          <p:spTgt spid="778"/>
                                        </p:tgtEl>
                                      </p:cBhvr>
                                    </p:animEffect>
                                  </p:childTnLst>
                                </p:cTn>
                              </p:par>
                            </p:childTnLst>
                          </p:cTn>
                        </p:par>
                      </p:childTnLst>
                    </p:cTn>
                  </p:par>
                  <p:par>
                    <p:cTn id="136" fill="hold">
                      <p:stCondLst>
                        <p:cond delay="indefinite"/>
                      </p:stCondLst>
                      <p:childTnLst>
                        <p:par>
                          <p:cTn id="137" fill="hold">
                            <p:stCondLst>
                              <p:cond delay="0"/>
                            </p:stCondLst>
                            <p:childTnLst>
                              <p:par>
                                <p:cTn id="138" nodeType="clickEffect" fill="hold" presetClass="entr" presetID="5" presetSubtype="10">
                                  <p:stCondLst>
                                    <p:cond delay="0"/>
                                  </p:stCondLst>
                                  <p:childTnLst>
                                    <p:set>
                                      <p:cBhvr>
                                        <p:cTn id="139" dur="1" fill="hold">
                                          <p:stCondLst>
                                            <p:cond delay="0"/>
                                          </p:stCondLst>
                                        </p:cTn>
                                        <p:tgtEl>
                                          <p:spTgt spid="779"/>
                                        </p:tgtEl>
                                        <p:attrNameLst>
                                          <p:attrName>style.visibility</p:attrName>
                                        </p:attrNameLst>
                                      </p:cBhvr>
                                      <p:to>
                                        <p:strVal val="visible"/>
                                      </p:to>
                                    </p:set>
                                    <p:animEffect filter="checkerboard(across)" transition="in">
                                      <p:cBhvr additive="repl">
                                        <p:cTn id="140" dur="500"/>
                                        <p:tgtEl>
                                          <p:spTgt spid="779"/>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19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80" name="CustomShape 1"/>
          <p:cNvSpPr/>
          <p:nvPr/>
        </p:nvSpPr>
        <p:spPr>
          <a:xfrm>
            <a:off x="539640" y="332640"/>
            <a:ext cx="6840360" cy="118764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it-IT" sz="3600" spc="-1" strike="noStrike">
                <a:solidFill>
                  <a:srgbClr val="ff0000"/>
                </a:solidFill>
                <a:latin typeface="Calibri"/>
              </a:rPr>
              <a:t>AD OGNI AZIONE CORRISPONDE UN TRATTAMENTO! </a:t>
            </a:r>
            <a:endParaRPr b="0" lang="it-IT" sz="3600" spc="-1" strike="noStrike">
              <a:latin typeface="Arial"/>
            </a:endParaRPr>
          </a:p>
        </p:txBody>
      </p:sp>
      <p:sp>
        <p:nvSpPr>
          <p:cNvPr id="781" name="CustomShape 2"/>
          <p:cNvSpPr/>
          <p:nvPr/>
        </p:nvSpPr>
        <p:spPr>
          <a:xfrm>
            <a:off x="899640" y="4725000"/>
            <a:ext cx="719640" cy="647640"/>
          </a:xfrm>
          <a:prstGeom prst="star4">
            <a:avLst>
              <a:gd name="adj" fmla="val 12500"/>
            </a:avLst>
          </a:prstGeom>
          <a:solidFill>
            <a:srgbClr val="ffff00"/>
          </a:solidFill>
          <a:ln>
            <a:round/>
          </a:ln>
        </p:spPr>
        <p:style>
          <a:lnRef idx="2">
            <a:schemeClr val="accent1">
              <a:shade val="50000"/>
            </a:schemeClr>
          </a:lnRef>
          <a:fillRef idx="1">
            <a:schemeClr val="accent1"/>
          </a:fillRef>
          <a:effectRef idx="0">
            <a:schemeClr val="accent1"/>
          </a:effectRef>
          <a:fontRef idx="minor"/>
        </p:style>
      </p:sp>
      <p:sp>
        <p:nvSpPr>
          <p:cNvPr id="782" name="CustomShape 3"/>
          <p:cNvSpPr/>
          <p:nvPr/>
        </p:nvSpPr>
        <p:spPr>
          <a:xfrm>
            <a:off x="7596360" y="4869000"/>
            <a:ext cx="719640" cy="575640"/>
          </a:xfrm>
          <a:prstGeom prst="star4">
            <a:avLst>
              <a:gd name="adj" fmla="val 12500"/>
            </a:avLst>
          </a:prstGeom>
          <a:solidFill>
            <a:srgbClr val="ffff00"/>
          </a:solidFill>
          <a:ln>
            <a:round/>
          </a:ln>
        </p:spPr>
        <p:style>
          <a:lnRef idx="2">
            <a:schemeClr val="accent1">
              <a:shade val="50000"/>
            </a:schemeClr>
          </a:lnRef>
          <a:fillRef idx="1">
            <a:schemeClr val="accent1"/>
          </a:fillRef>
          <a:effectRef idx="0">
            <a:schemeClr val="accent1"/>
          </a:effectRef>
          <a:fontRef idx="minor"/>
        </p:style>
      </p:sp>
      <p:pic>
        <p:nvPicPr>
          <p:cNvPr id="783" name="Immagine 10" descr=""/>
          <p:cNvPicPr/>
          <p:nvPr/>
        </p:nvPicPr>
        <p:blipFill>
          <a:blip r:embed="rId1"/>
          <a:stretch/>
        </p:blipFill>
        <p:spPr>
          <a:xfrm>
            <a:off x="3084120" y="3219120"/>
            <a:ext cx="3287520" cy="3665880"/>
          </a:xfrm>
          <a:prstGeom prst="rect">
            <a:avLst/>
          </a:prstGeom>
          <a:ln>
            <a:noFill/>
          </a:ln>
        </p:spPr>
      </p:pic>
      <p:sp>
        <p:nvSpPr>
          <p:cNvPr id="784" name="CustomShape 4"/>
          <p:cNvSpPr/>
          <p:nvPr/>
        </p:nvSpPr>
        <p:spPr>
          <a:xfrm>
            <a:off x="611640" y="1700640"/>
            <a:ext cx="8208720" cy="1552680"/>
          </a:xfrm>
          <a:prstGeom prst="rect">
            <a:avLst/>
          </a:prstGeom>
          <a:noFill/>
          <a:ln w="38160">
            <a:solidFill>
              <a:srgbClr val="c83ea4"/>
            </a:solidFill>
            <a:round/>
          </a:ln>
        </p:spPr>
        <p:style>
          <a:lnRef idx="0"/>
          <a:fillRef idx="0"/>
          <a:effectRef idx="0"/>
          <a:fontRef idx="minor"/>
        </p:style>
        <p:txBody>
          <a:bodyPr lIns="90000" rIns="90000" tIns="45000" bIns="45000">
            <a:spAutoFit/>
          </a:bodyPr>
          <a:p>
            <a:pPr algn="ctr">
              <a:lnSpc>
                <a:spcPct val="100000"/>
              </a:lnSpc>
            </a:pPr>
            <a:r>
              <a:rPr b="0" lang="it-IT" sz="3200" spc="-1" strike="noStrike">
                <a:solidFill>
                  <a:srgbClr val="000000"/>
                </a:solidFill>
                <a:latin typeface="Calibri"/>
              </a:rPr>
              <a:t>2 – Limitare l’attività degli insetti adulti per facilitare l’asportazione di più individui possibile ad ogni intervento.</a:t>
            </a:r>
            <a:endParaRPr b="0" lang="it-IT" sz="3200" spc="-1" strike="noStrike">
              <a:latin typeface="Arial"/>
            </a:endParaRPr>
          </a:p>
        </p:txBody>
      </p:sp>
    </p:spTree>
  </p:cSld>
  <mc:AlternateContent>
    <mc:Choice Requires="p14">
      <p:transition spd="slow" p14:dur="2000"/>
    </mc:Choice>
    <mc:Fallback>
      <p:transition spd="slow"/>
    </mc:Fallback>
  </mc:AlternateContent>
  <p:timing>
    <p:tnLst>
      <p:par>
        <p:cTn id="141" dur="indefinite" restart="never" nodeType="tmRoot">
          <p:childTnLst>
            <p:seq>
              <p:cTn id="142" dur="indefinite" nodeType="mainSeq">
                <p:childTnLst>
                  <p:par>
                    <p:cTn id="143" fill="hold">
                      <p:stCondLst>
                        <p:cond delay="indefinite"/>
                      </p:stCondLst>
                      <p:childTnLst>
                        <p:par>
                          <p:cTn id="144" fill="hold">
                            <p:stCondLst>
                              <p:cond delay="0"/>
                            </p:stCondLst>
                            <p:childTnLst>
                              <p:par>
                                <p:cTn id="145" nodeType="clickEffect" fill="hold" presetClass="entr" presetID="53">
                                  <p:stCondLst>
                                    <p:cond delay="0"/>
                                  </p:stCondLst>
                                  <p:childTnLst>
                                    <p:set>
                                      <p:cBhvr>
                                        <p:cTn id="146" dur="1" fill="hold">
                                          <p:stCondLst>
                                            <p:cond delay="0"/>
                                          </p:stCondLst>
                                        </p:cTn>
                                        <p:tgtEl>
                                          <p:spTgt spid="784"/>
                                        </p:tgtEl>
                                        <p:attrNameLst>
                                          <p:attrName>style.visibility</p:attrName>
                                        </p:attrNameLst>
                                      </p:cBhvr>
                                      <p:to>
                                        <p:strVal val="visible"/>
                                      </p:to>
                                    </p:set>
                                    <p:anim calcmode="lin" valueType="num">
                                      <p:cBhvr additive="repl">
                                        <p:cTn id="147" dur="500" fill="hold"/>
                                        <p:tgtEl>
                                          <p:spTgt spid="784"/>
                                        </p:tgtEl>
                                        <p:attrNameLst>
                                          <p:attrName>ppt_w</p:attrName>
                                        </p:attrNameLst>
                                      </p:cBhvr>
                                      <p:tavLst>
                                        <p:tav tm="0">
                                          <p:val>
                                            <p:fltVal val="0"/>
                                          </p:val>
                                        </p:tav>
                                        <p:tav tm="100000">
                                          <p:val>
                                            <p:strVal val="#ppt_w"/>
                                          </p:val>
                                        </p:tav>
                                      </p:tavLst>
                                    </p:anim>
                                    <p:anim calcmode="lin" valueType="num">
                                      <p:cBhvr additive="repl">
                                        <p:cTn id="148" dur="500" fill="hold"/>
                                        <p:tgtEl>
                                          <p:spTgt spid="784"/>
                                        </p:tgtEl>
                                        <p:attrNameLst>
                                          <p:attrName>ppt_h</p:attrName>
                                        </p:attrNameLst>
                                      </p:cBhvr>
                                      <p:tavLst>
                                        <p:tav tm="0">
                                          <p:val>
                                            <p:fltVal val="0"/>
                                          </p:val>
                                        </p:tav>
                                        <p:tav tm="100000">
                                          <p:val>
                                            <p:strVal val="#ppt_h"/>
                                          </p:val>
                                        </p:tav>
                                      </p:tavLst>
                                    </p:anim>
                                    <p:animEffect filter="fade" transition="in">
                                      <p:cBhvr additive="repl">
                                        <p:cTn id="149" dur="500"/>
                                        <p:tgtEl>
                                          <p:spTgt spid="784"/>
                                        </p:tgtEl>
                                      </p:cBhvr>
                                    </p:animEffect>
                                  </p:childTnLst>
                                </p:cTn>
                              </p:par>
                            </p:childTnLst>
                          </p:cTn>
                        </p:par>
                      </p:childTnLst>
                    </p:cTn>
                  </p:par>
                  <p:par>
                    <p:cTn id="150" fill="hold">
                      <p:stCondLst>
                        <p:cond delay="indefinite"/>
                      </p:stCondLst>
                      <p:childTnLst>
                        <p:par>
                          <p:cTn id="151" fill="hold">
                            <p:stCondLst>
                              <p:cond delay="0"/>
                            </p:stCondLst>
                            <p:childTnLst>
                              <p:par>
                                <p:cTn id="152" nodeType="clickEffect" fill="hold" presetClass="entr" presetID="5" presetSubtype="10">
                                  <p:stCondLst>
                                    <p:cond delay="0"/>
                                  </p:stCondLst>
                                  <p:childTnLst>
                                    <p:set>
                                      <p:cBhvr>
                                        <p:cTn id="153" dur="1" fill="hold">
                                          <p:stCondLst>
                                            <p:cond delay="0"/>
                                          </p:stCondLst>
                                        </p:cTn>
                                        <p:tgtEl>
                                          <p:spTgt spid="783"/>
                                        </p:tgtEl>
                                        <p:attrNameLst>
                                          <p:attrName>style.visibility</p:attrName>
                                        </p:attrNameLst>
                                      </p:cBhvr>
                                      <p:to>
                                        <p:strVal val="visible"/>
                                      </p:to>
                                    </p:set>
                                    <p:animEffect filter="checkerboard(across)" transition="in">
                                      <p:cBhvr additive="repl">
                                        <p:cTn id="154" dur="500"/>
                                        <p:tgtEl>
                                          <p:spTgt spid="783"/>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99" name="TextShape 1"/>
          <p:cNvSpPr txBox="1"/>
          <p:nvPr/>
        </p:nvSpPr>
        <p:spPr>
          <a:xfrm>
            <a:off x="4429080" y="857160"/>
            <a:ext cx="4714560" cy="3658320"/>
          </a:xfrm>
          <a:prstGeom prst="rect">
            <a:avLst/>
          </a:prstGeom>
          <a:noFill/>
          <a:ln>
            <a:noFill/>
          </a:ln>
        </p:spPr>
        <p:txBody>
          <a:bodyPr anchor="ctr">
            <a:normAutofit/>
          </a:bodyPr>
          <a:p>
            <a:pPr algn="ctr">
              <a:lnSpc>
                <a:spcPct val="150000"/>
              </a:lnSpc>
            </a:pPr>
            <a:r>
              <a:rPr b="1" lang="it-IT" sz="3000" spc="-1" strike="noStrike">
                <a:solidFill>
                  <a:srgbClr val="00b0f0"/>
                </a:solidFill>
                <a:latin typeface="Arial Rounded MT Bold"/>
              </a:rPr>
              <a:t>PRINCIPALI ANOMALIE </a:t>
            </a:r>
            <a:br/>
            <a:r>
              <a:rPr b="1" lang="it-IT" sz="3000" spc="-1" strike="noStrike">
                <a:solidFill>
                  <a:srgbClr val="00b0f0"/>
                </a:solidFill>
                <a:latin typeface="Arial Rounded MT Bold"/>
              </a:rPr>
              <a:t>DEL CUOIO CAPELLUTO</a:t>
            </a:r>
            <a:endParaRPr b="0" lang="it-IT" sz="3000" spc="-1" strike="noStrike">
              <a:solidFill>
                <a:srgbClr val="000000"/>
              </a:solidFill>
              <a:latin typeface="Calibri"/>
            </a:endParaRPr>
          </a:p>
        </p:txBody>
      </p:sp>
      <p:pic>
        <p:nvPicPr>
          <p:cNvPr id="300" name="Immagine 2" descr=""/>
          <p:cNvPicPr/>
          <p:nvPr/>
        </p:nvPicPr>
        <p:blipFill>
          <a:blip r:embed="rId1"/>
          <a:stretch/>
        </p:blipFill>
        <p:spPr>
          <a:xfrm>
            <a:off x="9000" y="3960"/>
            <a:ext cx="4573440" cy="6857640"/>
          </a:xfrm>
          <a:prstGeom prst="rect">
            <a:avLst/>
          </a:prstGeom>
          <a:ln>
            <a:noFill/>
          </a:ln>
        </p:spPr>
      </p:pic>
    </p:spTree>
  </p:cSld>
  <mc:AlternateContent>
    <mc:Choice Requires="p14">
      <p:transition spd="slow" p14:dur="2000"/>
    </mc:Choice>
    <mc:Fallback>
      <p:transition spd="slow"/>
    </mc:Fallback>
  </mc:AlternateContent>
</p:sld>
</file>

<file path=ppt/slides/slide2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grpSp>
        <p:nvGrpSpPr>
          <p:cNvPr id="376" name="Group 1"/>
          <p:cNvGrpSpPr/>
          <p:nvPr/>
        </p:nvGrpSpPr>
        <p:grpSpPr>
          <a:xfrm>
            <a:off x="684360" y="1557360"/>
            <a:ext cx="7703640" cy="2979360"/>
            <a:chOff x="684360" y="1557360"/>
            <a:chExt cx="7703640" cy="2979360"/>
          </a:xfrm>
        </p:grpSpPr>
        <p:pic>
          <p:nvPicPr>
            <p:cNvPr id="377" name="Picture 2" descr=""/>
            <p:cNvPicPr/>
            <p:nvPr/>
          </p:nvPicPr>
          <p:blipFill>
            <a:blip r:embed="rId1"/>
            <a:srcRect l="13926" t="20897" r="62340" b="21897"/>
            <a:stretch/>
          </p:blipFill>
          <p:spPr>
            <a:xfrm>
              <a:off x="684360" y="1557360"/>
              <a:ext cx="1648800" cy="2979360"/>
            </a:xfrm>
            <a:prstGeom prst="rect">
              <a:avLst/>
            </a:prstGeom>
            <a:ln w="9360">
              <a:solidFill>
                <a:srgbClr val="663300"/>
              </a:solidFill>
              <a:round/>
            </a:ln>
          </p:spPr>
        </p:pic>
        <p:pic>
          <p:nvPicPr>
            <p:cNvPr id="378" name="Picture 3" descr=""/>
            <p:cNvPicPr/>
            <p:nvPr/>
          </p:nvPicPr>
          <p:blipFill>
            <a:blip r:embed="rId2"/>
            <a:srcRect l="42599" t="21308" r="34220" b="22065"/>
            <a:stretch/>
          </p:blipFill>
          <p:spPr>
            <a:xfrm>
              <a:off x="3763080" y="1584360"/>
              <a:ext cx="1600920" cy="2952360"/>
            </a:xfrm>
            <a:prstGeom prst="rect">
              <a:avLst/>
            </a:prstGeom>
            <a:ln w="9360">
              <a:solidFill>
                <a:srgbClr val="663300"/>
              </a:solidFill>
              <a:round/>
            </a:ln>
          </p:spPr>
        </p:pic>
        <p:pic>
          <p:nvPicPr>
            <p:cNvPr id="379" name="Picture 4" descr=""/>
            <p:cNvPicPr/>
            <p:nvPr/>
          </p:nvPicPr>
          <p:blipFill>
            <a:blip r:embed="rId3"/>
            <a:srcRect l="71090" t="20897" r="6722" b="21686"/>
            <a:stretch/>
          </p:blipFill>
          <p:spPr>
            <a:xfrm>
              <a:off x="6852960" y="1559520"/>
              <a:ext cx="1535040" cy="2977200"/>
            </a:xfrm>
            <a:prstGeom prst="rect">
              <a:avLst/>
            </a:prstGeom>
            <a:ln w="9360">
              <a:solidFill>
                <a:srgbClr val="663300"/>
              </a:solidFill>
              <a:round/>
            </a:ln>
          </p:spPr>
        </p:pic>
        <p:sp>
          <p:nvSpPr>
            <p:cNvPr id="380" name="CustomShape 2"/>
            <p:cNvSpPr/>
            <p:nvPr/>
          </p:nvSpPr>
          <p:spPr>
            <a:xfrm>
              <a:off x="2773440" y="2998080"/>
              <a:ext cx="770760" cy="432000"/>
            </a:xfrm>
            <a:custGeom>
              <a:avLst/>
              <a:gdLst/>
              <a:ahLst/>
              <a:rect l="l" t="t" r="r" b="b"/>
              <a:pathLst>
                <a:path w="21600" h="21600">
                  <a:moveTo>
                    <a:pt x="0" y="5400"/>
                  </a:moveTo>
                  <a:lnTo>
                    <a:pt x="378" y="5400"/>
                  </a:lnTo>
                  <a:lnTo>
                    <a:pt x="378" y="16200"/>
                  </a:lnTo>
                  <a:lnTo>
                    <a:pt x="0" y="16200"/>
                  </a:lnTo>
                  <a:lnTo>
                    <a:pt x="0" y="5400"/>
                  </a:lnTo>
                  <a:close/>
                  <a:moveTo>
                    <a:pt x="756" y="5400"/>
                  </a:moveTo>
                  <a:lnTo>
                    <a:pt x="1512" y="5400"/>
                  </a:lnTo>
                  <a:lnTo>
                    <a:pt x="1512" y="16200"/>
                  </a:lnTo>
                  <a:lnTo>
                    <a:pt x="756" y="16200"/>
                  </a:lnTo>
                  <a:lnTo>
                    <a:pt x="756" y="5400"/>
                  </a:lnTo>
                  <a:close/>
                  <a:moveTo>
                    <a:pt x="1891" y="5400"/>
                  </a:moveTo>
                  <a:lnTo>
                    <a:pt x="15550" y="5400"/>
                  </a:lnTo>
                  <a:lnTo>
                    <a:pt x="15550" y="0"/>
                  </a:lnTo>
                  <a:lnTo>
                    <a:pt x="21600" y="10800"/>
                  </a:lnTo>
                  <a:lnTo>
                    <a:pt x="15550" y="21600"/>
                  </a:lnTo>
                  <a:lnTo>
                    <a:pt x="15550" y="16200"/>
                  </a:lnTo>
                  <a:lnTo>
                    <a:pt x="1891" y="16200"/>
                  </a:lnTo>
                  <a:lnTo>
                    <a:pt x="1891" y="5400"/>
                  </a:lnTo>
                  <a:close/>
                </a:path>
              </a:pathLst>
            </a:custGeom>
            <a:solidFill>
              <a:srgbClr val="663300"/>
            </a:solidFill>
            <a:ln w="25560">
              <a:solidFill>
                <a:srgbClr val="53657d"/>
              </a:solidFill>
              <a:round/>
            </a:ln>
          </p:spPr>
          <p:style>
            <a:lnRef idx="0"/>
            <a:fillRef idx="0"/>
            <a:effectRef idx="0"/>
            <a:fontRef idx="minor"/>
          </p:style>
        </p:sp>
        <p:sp>
          <p:nvSpPr>
            <p:cNvPr id="381" name="CustomShape 3"/>
            <p:cNvSpPr/>
            <p:nvPr/>
          </p:nvSpPr>
          <p:spPr>
            <a:xfrm>
              <a:off x="5672880" y="3065040"/>
              <a:ext cx="770760" cy="430920"/>
            </a:xfrm>
            <a:custGeom>
              <a:avLst/>
              <a:gdLst/>
              <a:ahLst/>
              <a:rect l="l" t="t" r="r" b="b"/>
              <a:pathLst>
                <a:path w="21600" h="21600">
                  <a:moveTo>
                    <a:pt x="0" y="5400"/>
                  </a:moveTo>
                  <a:lnTo>
                    <a:pt x="377" y="5400"/>
                  </a:lnTo>
                  <a:lnTo>
                    <a:pt x="377" y="16200"/>
                  </a:lnTo>
                  <a:lnTo>
                    <a:pt x="0" y="16200"/>
                  </a:lnTo>
                  <a:lnTo>
                    <a:pt x="0" y="5400"/>
                  </a:lnTo>
                  <a:close/>
                  <a:moveTo>
                    <a:pt x="754" y="5400"/>
                  </a:moveTo>
                  <a:lnTo>
                    <a:pt x="1509" y="5400"/>
                  </a:lnTo>
                  <a:lnTo>
                    <a:pt x="1509" y="16200"/>
                  </a:lnTo>
                  <a:lnTo>
                    <a:pt x="754" y="16200"/>
                  </a:lnTo>
                  <a:lnTo>
                    <a:pt x="754" y="5400"/>
                  </a:lnTo>
                  <a:close/>
                  <a:moveTo>
                    <a:pt x="1886" y="5400"/>
                  </a:moveTo>
                  <a:lnTo>
                    <a:pt x="15566" y="5400"/>
                  </a:lnTo>
                  <a:lnTo>
                    <a:pt x="15566" y="0"/>
                  </a:lnTo>
                  <a:lnTo>
                    <a:pt x="21600" y="10800"/>
                  </a:lnTo>
                  <a:lnTo>
                    <a:pt x="15566" y="21600"/>
                  </a:lnTo>
                  <a:lnTo>
                    <a:pt x="15566" y="16200"/>
                  </a:lnTo>
                  <a:lnTo>
                    <a:pt x="1886" y="16200"/>
                  </a:lnTo>
                  <a:lnTo>
                    <a:pt x="1886" y="5400"/>
                  </a:lnTo>
                  <a:close/>
                </a:path>
              </a:pathLst>
            </a:custGeom>
            <a:solidFill>
              <a:srgbClr val="663300"/>
            </a:solidFill>
            <a:ln w="25560">
              <a:solidFill>
                <a:srgbClr val="53657d"/>
              </a:solidFill>
              <a:round/>
            </a:ln>
          </p:spPr>
          <p:style>
            <a:lnRef idx="0"/>
            <a:fillRef idx="0"/>
            <a:effectRef idx="0"/>
            <a:fontRef idx="minor"/>
          </p:style>
        </p:sp>
      </p:grpSp>
      <p:sp>
        <p:nvSpPr>
          <p:cNvPr id="382" name="CustomShape 4"/>
          <p:cNvSpPr/>
          <p:nvPr/>
        </p:nvSpPr>
        <p:spPr>
          <a:xfrm>
            <a:off x="34920" y="4608360"/>
            <a:ext cx="3241440" cy="1187640"/>
          </a:xfrm>
          <a:prstGeom prst="rect">
            <a:avLst/>
          </a:prstGeom>
          <a:noFill/>
          <a:ln w="12600">
            <a:noFill/>
          </a:ln>
        </p:spPr>
        <p:style>
          <a:lnRef idx="0"/>
          <a:fillRef idx="0"/>
          <a:effectRef idx="0"/>
          <a:fontRef idx="minor"/>
        </p:style>
        <p:txBody>
          <a:bodyPr lIns="45720" rIns="45720" tIns="45000" bIns="45000">
            <a:spAutoFit/>
          </a:bodyPr>
          <a:p>
            <a:pPr algn="ctr">
              <a:lnSpc>
                <a:spcPct val="100000"/>
              </a:lnSpc>
            </a:pPr>
            <a:r>
              <a:rPr b="0" lang="it-IT" sz="2400" spc="-1" strike="noStrike">
                <a:solidFill>
                  <a:srgbClr val="663300"/>
                </a:solidFill>
                <a:latin typeface="Helvetica Neue"/>
                <a:ea typeface="Helvetica Neue"/>
              </a:rPr>
              <a:t>8-10 ANNI</a:t>
            </a:r>
            <a:endParaRPr b="0" lang="it-IT" sz="2400" spc="-1" strike="noStrike">
              <a:latin typeface="Arial"/>
            </a:endParaRPr>
          </a:p>
          <a:p>
            <a:pPr algn="ctr">
              <a:lnSpc>
                <a:spcPct val="100000"/>
              </a:lnSpc>
            </a:pPr>
            <a:r>
              <a:rPr b="0" lang="it-IT" sz="2400" spc="-1" strike="noStrike">
                <a:solidFill>
                  <a:srgbClr val="663300"/>
                </a:solidFill>
                <a:latin typeface="Helvetica Neue"/>
                <a:ea typeface="Helvetica Neue"/>
              </a:rPr>
              <a:t>Fase di crescita.</a:t>
            </a:r>
            <a:endParaRPr b="0" lang="it-IT" sz="2400" spc="-1" strike="noStrike">
              <a:latin typeface="Arial"/>
            </a:endParaRPr>
          </a:p>
          <a:p>
            <a:pPr algn="ctr">
              <a:lnSpc>
                <a:spcPct val="100000"/>
              </a:lnSpc>
            </a:pPr>
            <a:r>
              <a:rPr b="0" lang="it-IT" sz="2400" spc="-1" strike="noStrike">
                <a:solidFill>
                  <a:srgbClr val="663300"/>
                </a:solidFill>
                <a:latin typeface="Helvetica Neue"/>
                <a:ea typeface="Helvetica Neue"/>
              </a:rPr>
              <a:t>80-82% dei capelli </a:t>
            </a:r>
            <a:endParaRPr b="0" lang="it-IT" sz="2400" spc="-1" strike="noStrike">
              <a:latin typeface="Arial"/>
            </a:endParaRPr>
          </a:p>
        </p:txBody>
      </p:sp>
      <p:sp>
        <p:nvSpPr>
          <p:cNvPr id="383" name="CustomShape 5"/>
          <p:cNvSpPr/>
          <p:nvPr/>
        </p:nvSpPr>
        <p:spPr>
          <a:xfrm>
            <a:off x="6012000" y="4630680"/>
            <a:ext cx="2736360" cy="1919160"/>
          </a:xfrm>
          <a:prstGeom prst="rect">
            <a:avLst/>
          </a:prstGeom>
          <a:noFill/>
          <a:ln w="12600">
            <a:noFill/>
          </a:ln>
        </p:spPr>
        <p:style>
          <a:lnRef idx="0"/>
          <a:fillRef idx="0"/>
          <a:effectRef idx="0"/>
          <a:fontRef idx="minor"/>
        </p:style>
        <p:txBody>
          <a:bodyPr lIns="45720" rIns="45720" tIns="45000" bIns="45000">
            <a:spAutoFit/>
          </a:bodyPr>
          <a:p>
            <a:pPr algn="ctr">
              <a:lnSpc>
                <a:spcPct val="100000"/>
              </a:lnSpc>
            </a:pPr>
            <a:r>
              <a:rPr b="0" lang="it-IT" sz="2400" spc="-1" strike="noStrike">
                <a:solidFill>
                  <a:srgbClr val="663300"/>
                </a:solidFill>
                <a:latin typeface="Helvetica Neue"/>
                <a:ea typeface="Helvetica Neue"/>
              </a:rPr>
              <a:t>10 GIORNI</a:t>
            </a:r>
            <a:endParaRPr b="0" lang="it-IT" sz="2400" spc="-1" strike="noStrike">
              <a:latin typeface="Arial"/>
            </a:endParaRPr>
          </a:p>
          <a:p>
            <a:pPr algn="ctr">
              <a:lnSpc>
                <a:spcPct val="100000"/>
              </a:lnSpc>
            </a:pPr>
            <a:r>
              <a:rPr b="0" lang="it-IT" sz="2400" spc="-1" strike="noStrike">
                <a:solidFill>
                  <a:srgbClr val="663300"/>
                </a:solidFill>
                <a:latin typeface="Helvetica Neue"/>
                <a:ea typeface="Helvetica Neue"/>
              </a:rPr>
              <a:t>Il capello finisce naturalmente il suo ciclo di vita.</a:t>
            </a:r>
            <a:endParaRPr b="0" lang="it-IT" sz="2400" spc="-1" strike="noStrike">
              <a:latin typeface="Arial"/>
            </a:endParaRPr>
          </a:p>
          <a:p>
            <a:pPr algn="ctr">
              <a:lnSpc>
                <a:spcPct val="100000"/>
              </a:lnSpc>
            </a:pPr>
            <a:r>
              <a:rPr b="0" lang="it-IT" sz="2400" spc="-1" strike="noStrike">
                <a:solidFill>
                  <a:srgbClr val="663300"/>
                </a:solidFill>
                <a:latin typeface="Helvetica Neue"/>
                <a:ea typeface="Helvetica Neue"/>
              </a:rPr>
              <a:t>7-8% dei capelli </a:t>
            </a:r>
            <a:endParaRPr b="0" lang="it-IT" sz="2400" spc="-1" strike="noStrike">
              <a:latin typeface="Arial"/>
            </a:endParaRPr>
          </a:p>
        </p:txBody>
      </p:sp>
      <p:sp>
        <p:nvSpPr>
          <p:cNvPr id="384" name="CustomShape 6"/>
          <p:cNvSpPr/>
          <p:nvPr/>
        </p:nvSpPr>
        <p:spPr>
          <a:xfrm>
            <a:off x="3203640" y="4630680"/>
            <a:ext cx="2482560" cy="2284920"/>
          </a:xfrm>
          <a:prstGeom prst="rect">
            <a:avLst/>
          </a:prstGeom>
          <a:noFill/>
          <a:ln w="12600">
            <a:noFill/>
          </a:ln>
        </p:spPr>
        <p:style>
          <a:lnRef idx="0"/>
          <a:fillRef idx="0"/>
          <a:effectRef idx="0"/>
          <a:fontRef idx="minor"/>
        </p:style>
        <p:txBody>
          <a:bodyPr lIns="45720" rIns="45720" tIns="45000" bIns="45000">
            <a:spAutoFit/>
          </a:bodyPr>
          <a:p>
            <a:pPr algn="ctr">
              <a:lnSpc>
                <a:spcPct val="100000"/>
              </a:lnSpc>
            </a:pPr>
            <a:r>
              <a:rPr b="0" lang="it-IT" sz="2400" spc="-1" strike="noStrike">
                <a:solidFill>
                  <a:srgbClr val="663300"/>
                </a:solidFill>
                <a:latin typeface="Helvetica Neue"/>
                <a:ea typeface="Helvetica Neue"/>
              </a:rPr>
              <a:t>3-4 MESI</a:t>
            </a:r>
            <a:endParaRPr b="0" lang="it-IT" sz="2400" spc="-1" strike="noStrike">
              <a:latin typeface="Arial"/>
            </a:endParaRPr>
          </a:p>
          <a:p>
            <a:pPr algn="ctr">
              <a:lnSpc>
                <a:spcPct val="100000"/>
              </a:lnSpc>
            </a:pPr>
            <a:r>
              <a:rPr b="0" lang="it-IT" sz="2400" spc="-1" strike="noStrike">
                <a:solidFill>
                  <a:srgbClr val="663300"/>
                </a:solidFill>
                <a:latin typeface="Helvetica Neue"/>
                <a:ea typeface="Helvetica Neue"/>
              </a:rPr>
              <a:t>Fase in cui si arrestano le funzioni vitali.</a:t>
            </a:r>
            <a:endParaRPr b="0" lang="it-IT" sz="2400" spc="-1" strike="noStrike">
              <a:latin typeface="Arial"/>
            </a:endParaRPr>
          </a:p>
          <a:p>
            <a:pPr algn="ctr">
              <a:lnSpc>
                <a:spcPct val="100000"/>
              </a:lnSpc>
            </a:pPr>
            <a:r>
              <a:rPr b="0" lang="it-IT" sz="2400" spc="-1" strike="noStrike">
                <a:solidFill>
                  <a:srgbClr val="663300"/>
                </a:solidFill>
                <a:latin typeface="Helvetica Neue"/>
                <a:ea typeface="Helvetica Neue"/>
              </a:rPr>
              <a:t>13-10% dei capelli</a:t>
            </a:r>
            <a:endParaRPr b="0" lang="it-IT" sz="2400" spc="-1" strike="noStrike">
              <a:latin typeface="Arial"/>
            </a:endParaRPr>
          </a:p>
        </p:txBody>
      </p:sp>
      <p:sp>
        <p:nvSpPr>
          <p:cNvPr id="385" name="CustomShape 7"/>
          <p:cNvSpPr/>
          <p:nvPr/>
        </p:nvSpPr>
        <p:spPr>
          <a:xfrm>
            <a:off x="34920" y="149400"/>
            <a:ext cx="6955920" cy="1279440"/>
          </a:xfrm>
          <a:prstGeom prst="rect">
            <a:avLst/>
          </a:prstGeom>
          <a:noFill/>
          <a:ln w="12600">
            <a:noFill/>
          </a:ln>
        </p:spPr>
        <p:style>
          <a:lnRef idx="0"/>
          <a:fillRef idx="0"/>
          <a:effectRef idx="0"/>
          <a:fontRef idx="minor"/>
        </p:style>
        <p:txBody>
          <a:bodyPr lIns="0" rIns="0" tIns="0" bIns="0" anchor="ctr">
            <a:spAutoFit/>
          </a:bodyPr>
          <a:p>
            <a:pPr>
              <a:lnSpc>
                <a:spcPct val="100000"/>
              </a:lnSpc>
            </a:pPr>
            <a:r>
              <a:rPr b="0" lang="it-IT" sz="4200" spc="-1" strike="noStrike">
                <a:solidFill>
                  <a:srgbClr val="24383e"/>
                </a:solidFill>
                <a:latin typeface="Helvetica Neue Medium"/>
                <a:ea typeface="Helvetica Neue Medium"/>
              </a:rPr>
              <a:t>IL CAPELLO:</a:t>
            </a:r>
            <a:endParaRPr b="0" lang="it-IT" sz="4200" spc="-1" strike="noStrike">
              <a:latin typeface="Arial"/>
            </a:endParaRPr>
          </a:p>
          <a:p>
            <a:pPr>
              <a:lnSpc>
                <a:spcPct val="100000"/>
              </a:lnSpc>
            </a:pPr>
            <a:r>
              <a:rPr b="0" lang="it-IT" sz="4200" spc="-1" strike="noStrike">
                <a:solidFill>
                  <a:srgbClr val="24383e"/>
                </a:solidFill>
                <a:latin typeface="Helvetica Neue Medium"/>
                <a:ea typeface="Helvetica Neue Medium"/>
              </a:rPr>
              <a:t>Le fasi di vita</a:t>
            </a:r>
            <a:endParaRPr b="0" lang="it-IT" sz="4200" spc="-1" strike="noStrike">
              <a:latin typeface="Arial"/>
            </a:endParaRPr>
          </a:p>
        </p:txBody>
      </p:sp>
    </p:spTree>
  </p:cSld>
  <mc:AlternateContent>
    <mc:Choice Requires="p14">
      <p:transition spd="slow" p14:dur="2000"/>
    </mc:Choice>
    <mc:Fallback>
      <p:transition spd="slow"/>
    </mc:Fallback>
  </mc:AlternateContent>
</p:sld>
</file>

<file path=ppt/slides/slide20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alphaModFix amt="60000"/>
          </a:blip>
          <a:stretch>
            <a:fillRect/>
          </a:stretch>
        </a:blipFill>
      </p:bgPr>
    </p:bg>
    <p:spTree>
      <p:nvGrpSpPr>
        <p:cNvPr id="1" name=""/>
        <p:cNvGrpSpPr/>
        <p:nvPr/>
      </p:nvGrpSpPr>
      <p:grpSpPr>
        <a:xfrm>
          <a:off x="0" y="0"/>
          <a:ext cx="0" cy="0"/>
          <a:chOff x="0" y="0"/>
          <a:chExt cx="0" cy="0"/>
        </a:xfrm>
      </p:grpSpPr>
      <p:sp>
        <p:nvSpPr>
          <p:cNvPr id="785" name="CustomShape 1"/>
          <p:cNvSpPr/>
          <p:nvPr/>
        </p:nvSpPr>
        <p:spPr>
          <a:xfrm>
            <a:off x="2627640" y="6093360"/>
            <a:ext cx="6516000" cy="82188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it-IT" sz="2400" spc="-1" strike="noStrike">
                <a:solidFill>
                  <a:srgbClr val="ffff00"/>
                </a:solidFill>
                <a:latin typeface="Calibri"/>
              </a:rPr>
              <a:t>PIU’ ACCURATO SARA’ IL PASSAGGIO DEL PETTINE E PIU’ INDIVIDUI SI ASPORTERANNO</a:t>
            </a:r>
            <a:endParaRPr b="0" lang="it-IT" sz="2400" spc="-1" strike="noStrike">
              <a:latin typeface="Arial"/>
            </a:endParaRPr>
          </a:p>
        </p:txBody>
      </p:sp>
    </p:spTree>
  </p:cSld>
  <mc:AlternateContent>
    <mc:Choice Requires="p14">
      <p:transition spd="slow" p14:dur="2000"/>
    </mc:Choice>
    <mc:Fallback>
      <p:transition spd="slow"/>
    </mc:Fallback>
  </mc:AlternateContent>
</p:sld>
</file>

<file path=ppt/slides/slide20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alphaModFix amt="60000"/>
          </a:blip>
          <a:stretch>
            <a:fillRect/>
          </a:stretch>
        </a:blipFill>
      </p:bgPr>
    </p:bg>
    <p:spTree>
      <p:nvGrpSpPr>
        <p:cNvPr id="1" name=""/>
        <p:cNvGrpSpPr/>
        <p:nvPr/>
      </p:nvGrpSpPr>
      <p:grpSpPr>
        <a:xfrm>
          <a:off x="0" y="0"/>
          <a:ext cx="0" cy="0"/>
          <a:chOff x="0" y="0"/>
          <a:chExt cx="0" cy="0"/>
        </a:xfrm>
      </p:grpSpPr>
      <p:sp>
        <p:nvSpPr>
          <p:cNvPr id="786" name="CustomShape 1"/>
          <p:cNvSpPr/>
          <p:nvPr/>
        </p:nvSpPr>
        <p:spPr>
          <a:xfrm>
            <a:off x="1763640" y="44640"/>
            <a:ext cx="5688360" cy="821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it-IT" sz="2400" spc="-1" strike="noStrike">
                <a:solidFill>
                  <a:srgbClr val="0070c0"/>
                </a:solidFill>
                <a:latin typeface="Calibri"/>
              </a:rPr>
              <a:t>RACCOLTA DI LENDINI E PIDOCCHI DOPO IL</a:t>
            </a:r>
            <a:endParaRPr b="0" lang="it-IT" sz="2400" spc="-1" strike="noStrike">
              <a:latin typeface="Arial"/>
            </a:endParaRPr>
          </a:p>
          <a:p>
            <a:pPr>
              <a:lnSpc>
                <a:spcPct val="100000"/>
              </a:lnSpc>
            </a:pPr>
            <a:r>
              <a:rPr b="1" lang="it-IT" sz="2400" spc="-1" strike="noStrike">
                <a:solidFill>
                  <a:srgbClr val="0070c0"/>
                </a:solidFill>
                <a:latin typeface="Calibri"/>
              </a:rPr>
              <a:t>PASSAGGIO DELLA PETTINE A DENTI FITTI.</a:t>
            </a:r>
            <a:endParaRPr b="0" lang="it-IT" sz="2400" spc="-1" strike="noStrike">
              <a:latin typeface="Arial"/>
            </a:endParaRPr>
          </a:p>
        </p:txBody>
      </p:sp>
    </p:spTree>
  </p:cSld>
  <mc:AlternateContent>
    <mc:Choice Requires="p14">
      <p:transition spd="slow" p14:dur="2000"/>
    </mc:Choice>
    <mc:Fallback>
      <p:transition spd="slow"/>
    </mc:Fallback>
  </mc:AlternateContent>
</p:sld>
</file>

<file path=ppt/slides/slide20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87" name="CustomShape 1"/>
          <p:cNvSpPr/>
          <p:nvPr/>
        </p:nvSpPr>
        <p:spPr>
          <a:xfrm>
            <a:off x="971640" y="332640"/>
            <a:ext cx="6840360" cy="118764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it-IT" sz="3600" spc="-1" strike="noStrike">
                <a:solidFill>
                  <a:srgbClr val="ff0000"/>
                </a:solidFill>
                <a:latin typeface="Calibri"/>
              </a:rPr>
              <a:t>AD OGNI AZIONE CORRISPONDE UN TRATTAMENTO! </a:t>
            </a:r>
            <a:endParaRPr b="0" lang="it-IT" sz="3600" spc="-1" strike="noStrike">
              <a:latin typeface="Arial"/>
            </a:endParaRPr>
          </a:p>
        </p:txBody>
      </p:sp>
      <p:sp>
        <p:nvSpPr>
          <p:cNvPr id="788" name="CustomShape 2"/>
          <p:cNvSpPr/>
          <p:nvPr/>
        </p:nvSpPr>
        <p:spPr>
          <a:xfrm>
            <a:off x="899640" y="4725000"/>
            <a:ext cx="719640" cy="647640"/>
          </a:xfrm>
          <a:prstGeom prst="star4">
            <a:avLst>
              <a:gd name="adj" fmla="val 12500"/>
            </a:avLst>
          </a:prstGeom>
          <a:solidFill>
            <a:srgbClr val="ffff00"/>
          </a:solidFill>
          <a:ln>
            <a:round/>
          </a:ln>
        </p:spPr>
        <p:style>
          <a:lnRef idx="2">
            <a:schemeClr val="accent1">
              <a:shade val="50000"/>
            </a:schemeClr>
          </a:lnRef>
          <a:fillRef idx="1">
            <a:schemeClr val="accent1"/>
          </a:fillRef>
          <a:effectRef idx="0">
            <a:schemeClr val="accent1"/>
          </a:effectRef>
          <a:fontRef idx="minor"/>
        </p:style>
      </p:sp>
      <p:sp>
        <p:nvSpPr>
          <p:cNvPr id="789" name="CustomShape 3"/>
          <p:cNvSpPr/>
          <p:nvPr/>
        </p:nvSpPr>
        <p:spPr>
          <a:xfrm>
            <a:off x="7596360" y="4869000"/>
            <a:ext cx="719640" cy="575640"/>
          </a:xfrm>
          <a:prstGeom prst="star4">
            <a:avLst>
              <a:gd name="adj" fmla="val 12500"/>
            </a:avLst>
          </a:prstGeom>
          <a:solidFill>
            <a:srgbClr val="ffff00"/>
          </a:solidFill>
          <a:ln>
            <a:round/>
          </a:ln>
        </p:spPr>
        <p:style>
          <a:lnRef idx="2">
            <a:schemeClr val="accent1">
              <a:shade val="50000"/>
            </a:schemeClr>
          </a:lnRef>
          <a:fillRef idx="1">
            <a:schemeClr val="accent1"/>
          </a:fillRef>
          <a:effectRef idx="0">
            <a:schemeClr val="accent1"/>
          </a:effectRef>
          <a:fontRef idx="minor"/>
        </p:style>
      </p:sp>
      <p:pic>
        <p:nvPicPr>
          <p:cNvPr id="790" name="Immagine 10" descr=""/>
          <p:cNvPicPr/>
          <p:nvPr/>
        </p:nvPicPr>
        <p:blipFill>
          <a:blip r:embed="rId1"/>
          <a:stretch/>
        </p:blipFill>
        <p:spPr>
          <a:xfrm>
            <a:off x="2411640" y="2709000"/>
            <a:ext cx="3629880" cy="3960000"/>
          </a:xfrm>
          <a:prstGeom prst="rect">
            <a:avLst/>
          </a:prstGeom>
          <a:ln>
            <a:noFill/>
          </a:ln>
        </p:spPr>
      </p:pic>
      <p:sp>
        <p:nvSpPr>
          <p:cNvPr id="791" name="CustomShape 4"/>
          <p:cNvSpPr/>
          <p:nvPr/>
        </p:nvSpPr>
        <p:spPr>
          <a:xfrm>
            <a:off x="755640" y="1772640"/>
            <a:ext cx="7776360" cy="577800"/>
          </a:xfrm>
          <a:prstGeom prst="rect">
            <a:avLst/>
          </a:prstGeom>
          <a:noFill/>
          <a:ln w="38160">
            <a:solidFill>
              <a:srgbClr val="0070c0"/>
            </a:solidFill>
            <a:round/>
          </a:ln>
        </p:spPr>
        <p:style>
          <a:lnRef idx="0"/>
          <a:fillRef idx="0"/>
          <a:effectRef idx="0"/>
          <a:fontRef idx="minor"/>
        </p:style>
        <p:txBody>
          <a:bodyPr lIns="90000" rIns="90000" tIns="45000" bIns="45000">
            <a:spAutoFit/>
          </a:bodyPr>
          <a:p>
            <a:pPr algn="ctr">
              <a:lnSpc>
                <a:spcPct val="100000"/>
              </a:lnSpc>
            </a:pPr>
            <a:r>
              <a:rPr b="0" lang="it-IT" sz="3200" spc="-1" strike="noStrike">
                <a:solidFill>
                  <a:srgbClr val="000000"/>
                </a:solidFill>
                <a:latin typeface="Calibri"/>
              </a:rPr>
              <a:t>3 – Impedire una nuova infestazione.</a:t>
            </a:r>
            <a:endParaRPr b="0" lang="it-IT" sz="3200" spc="-1" strike="noStrike">
              <a:latin typeface="Arial"/>
            </a:endParaRPr>
          </a:p>
        </p:txBody>
      </p:sp>
    </p:spTree>
  </p:cSld>
  <mc:AlternateContent>
    <mc:Choice Requires="p14">
      <p:transition spd="slow" p14:dur="2000"/>
    </mc:Choice>
    <mc:Fallback>
      <p:transition spd="slow"/>
    </mc:Fallback>
  </mc:AlternateContent>
  <p:timing>
    <p:tnLst>
      <p:par>
        <p:cTn id="155" dur="indefinite" restart="never" nodeType="tmRoot">
          <p:childTnLst>
            <p:seq>
              <p:cTn id="156" dur="indefinite" nodeType="mainSeq">
                <p:childTnLst>
                  <p:par>
                    <p:cTn id="157" fill="hold">
                      <p:stCondLst>
                        <p:cond delay="indefinite"/>
                      </p:stCondLst>
                      <p:childTnLst>
                        <p:par>
                          <p:cTn id="158" fill="hold">
                            <p:stCondLst>
                              <p:cond delay="0"/>
                            </p:stCondLst>
                            <p:childTnLst>
                              <p:par>
                                <p:cTn id="159" nodeType="clickEffect" fill="hold" presetClass="entr" presetID="53">
                                  <p:stCondLst>
                                    <p:cond delay="0"/>
                                  </p:stCondLst>
                                  <p:childTnLst>
                                    <p:set>
                                      <p:cBhvr>
                                        <p:cTn id="160" dur="1" fill="hold">
                                          <p:stCondLst>
                                            <p:cond delay="0"/>
                                          </p:stCondLst>
                                        </p:cTn>
                                        <p:tgtEl>
                                          <p:spTgt spid="791"/>
                                        </p:tgtEl>
                                        <p:attrNameLst>
                                          <p:attrName>style.visibility</p:attrName>
                                        </p:attrNameLst>
                                      </p:cBhvr>
                                      <p:to>
                                        <p:strVal val="visible"/>
                                      </p:to>
                                    </p:set>
                                    <p:anim calcmode="lin" valueType="num">
                                      <p:cBhvr additive="repl">
                                        <p:cTn id="161" dur="500" fill="hold"/>
                                        <p:tgtEl>
                                          <p:spTgt spid="791"/>
                                        </p:tgtEl>
                                        <p:attrNameLst>
                                          <p:attrName>ppt_w</p:attrName>
                                        </p:attrNameLst>
                                      </p:cBhvr>
                                      <p:tavLst>
                                        <p:tav tm="0">
                                          <p:val>
                                            <p:fltVal val="0"/>
                                          </p:val>
                                        </p:tav>
                                        <p:tav tm="100000">
                                          <p:val>
                                            <p:strVal val="#ppt_w"/>
                                          </p:val>
                                        </p:tav>
                                      </p:tavLst>
                                    </p:anim>
                                    <p:anim calcmode="lin" valueType="num">
                                      <p:cBhvr additive="repl">
                                        <p:cTn id="162" dur="500" fill="hold"/>
                                        <p:tgtEl>
                                          <p:spTgt spid="791"/>
                                        </p:tgtEl>
                                        <p:attrNameLst>
                                          <p:attrName>ppt_h</p:attrName>
                                        </p:attrNameLst>
                                      </p:cBhvr>
                                      <p:tavLst>
                                        <p:tav tm="0">
                                          <p:val>
                                            <p:fltVal val="0"/>
                                          </p:val>
                                        </p:tav>
                                        <p:tav tm="100000">
                                          <p:val>
                                            <p:strVal val="#ppt_h"/>
                                          </p:val>
                                        </p:tav>
                                      </p:tavLst>
                                    </p:anim>
                                    <p:animEffect filter="fade" transition="in">
                                      <p:cBhvr additive="repl">
                                        <p:cTn id="163" dur="500"/>
                                        <p:tgtEl>
                                          <p:spTgt spid="791"/>
                                        </p:tgtEl>
                                      </p:cBhvr>
                                    </p:animEffect>
                                  </p:childTnLst>
                                </p:cTn>
                              </p:par>
                              <p:par>
                                <p:cTn id="164" nodeType="withEffect" fill="hold" presetClass="entr" presetID="5" presetSubtype="10">
                                  <p:stCondLst>
                                    <p:cond delay="0"/>
                                  </p:stCondLst>
                                  <p:childTnLst>
                                    <p:set>
                                      <p:cBhvr>
                                        <p:cTn id="165" dur="1" fill="hold">
                                          <p:stCondLst>
                                            <p:cond delay="0"/>
                                          </p:stCondLst>
                                        </p:cTn>
                                        <p:tgtEl>
                                          <p:spTgt spid="790"/>
                                        </p:tgtEl>
                                        <p:attrNameLst>
                                          <p:attrName>style.visibility</p:attrName>
                                        </p:attrNameLst>
                                      </p:cBhvr>
                                      <p:to>
                                        <p:strVal val="visible"/>
                                      </p:to>
                                    </p:set>
                                    <p:animEffect filter="checkerboard(across)" transition="in">
                                      <p:cBhvr additive="repl">
                                        <p:cTn id="166" dur="500"/>
                                        <p:tgtEl>
                                          <p:spTgt spid="790"/>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20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92" name="CustomShape 1"/>
          <p:cNvSpPr/>
          <p:nvPr/>
        </p:nvSpPr>
        <p:spPr>
          <a:xfrm>
            <a:off x="323640" y="1124640"/>
            <a:ext cx="8136720" cy="155268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it-IT" sz="3200" spc="-1" strike="noStrike">
                <a:solidFill>
                  <a:srgbClr val="0070c0"/>
                </a:solidFill>
                <a:latin typeface="Calibri"/>
              </a:rPr>
              <a:t>Per impedire una nuova infestazione bisognerà dapprima attuare tutta la prevenzione del caso prevista dai protocolli sanitari. </a:t>
            </a:r>
            <a:endParaRPr b="0" lang="it-IT" sz="3200" spc="-1" strike="noStrike">
              <a:latin typeface="Arial"/>
            </a:endParaRPr>
          </a:p>
        </p:txBody>
      </p:sp>
      <p:pic>
        <p:nvPicPr>
          <p:cNvPr id="793" name="Immagine 3" descr=""/>
          <p:cNvPicPr/>
          <p:nvPr/>
        </p:nvPicPr>
        <p:blipFill>
          <a:blip r:embed="rId1"/>
          <a:stretch/>
        </p:blipFill>
        <p:spPr>
          <a:xfrm>
            <a:off x="2555640" y="2997000"/>
            <a:ext cx="3456000" cy="3456000"/>
          </a:xfrm>
          <a:prstGeom prst="rect">
            <a:avLst/>
          </a:prstGeom>
          <a:ln>
            <a:noFill/>
          </a:ln>
        </p:spPr>
      </p:pic>
    </p:spTree>
  </p:cSld>
  <mc:AlternateContent>
    <mc:Choice Requires="p14">
      <p:transition spd="slow" p14:dur="2000"/>
    </mc:Choice>
    <mc:Fallback>
      <p:transition spd="slow"/>
    </mc:Fallback>
  </mc:AlternateContent>
  <p:timing>
    <p:tnLst>
      <p:par>
        <p:cTn id="167" dur="indefinite" restart="never" nodeType="tmRoot">
          <p:childTnLst>
            <p:seq>
              <p:cTn id="168" dur="indefinite" nodeType="mainSeq">
                <p:childTnLst>
                  <p:par>
                    <p:cTn id="169" fill="hold">
                      <p:stCondLst>
                        <p:cond delay="indefinite"/>
                      </p:stCondLst>
                      <p:childTnLst>
                        <p:par>
                          <p:cTn id="170" fill="hold">
                            <p:stCondLst>
                              <p:cond delay="0"/>
                            </p:stCondLst>
                            <p:childTnLst>
                              <p:par>
                                <p:cTn id="171" nodeType="clickEffect" fill="hold" presetClass="entr" presetID="2" presetSubtype="4">
                                  <p:stCondLst>
                                    <p:cond delay="0"/>
                                  </p:stCondLst>
                                  <p:childTnLst>
                                    <p:set>
                                      <p:cBhvr>
                                        <p:cTn id="172" dur="1" fill="hold">
                                          <p:stCondLst>
                                            <p:cond delay="0"/>
                                          </p:stCondLst>
                                        </p:cTn>
                                        <p:tgtEl>
                                          <p:spTgt spid="792"/>
                                        </p:tgtEl>
                                        <p:attrNameLst>
                                          <p:attrName>style.visibility</p:attrName>
                                        </p:attrNameLst>
                                      </p:cBhvr>
                                      <p:to>
                                        <p:strVal val="visible"/>
                                      </p:to>
                                    </p:set>
                                    <p:anim calcmode="lin" valueType="num">
                                      <p:cBhvr additive="repl">
                                        <p:cTn id="173" dur="500" fill="hold"/>
                                        <p:tgtEl>
                                          <p:spTgt spid="792"/>
                                        </p:tgtEl>
                                        <p:attrNameLst>
                                          <p:attrName>ppt_x</p:attrName>
                                        </p:attrNameLst>
                                      </p:cBhvr>
                                      <p:tavLst>
                                        <p:tav tm="0">
                                          <p:val>
                                            <p:strVal val="#ppt_x"/>
                                          </p:val>
                                        </p:tav>
                                        <p:tav tm="100000">
                                          <p:val>
                                            <p:strVal val="#ppt_x"/>
                                          </p:val>
                                        </p:tav>
                                      </p:tavLst>
                                    </p:anim>
                                    <p:anim calcmode="lin" valueType="num">
                                      <p:cBhvr additive="repl">
                                        <p:cTn id="174" dur="500" fill="hold"/>
                                        <p:tgtEl>
                                          <p:spTgt spid="792"/>
                                        </p:tgtEl>
                                        <p:attrNameLst>
                                          <p:attrName>ppt_y</p:attrName>
                                        </p:attrNameLst>
                                      </p:cBhvr>
                                      <p:tavLst>
                                        <p:tav tm="0">
                                          <p:val>
                                            <p:strVal val="1+#ppt_h/2"/>
                                          </p:val>
                                        </p:tav>
                                        <p:tav tm="100000">
                                          <p:val>
                                            <p:strVal val="#ppt_y"/>
                                          </p:val>
                                        </p:tav>
                                      </p:tavLst>
                                    </p:anim>
                                  </p:childTnLst>
                                </p:cTn>
                              </p:par>
                              <p:par>
                                <p:cTn id="175" nodeType="withEffect" fill="hold" presetClass="entr" presetID="53">
                                  <p:stCondLst>
                                    <p:cond delay="0"/>
                                  </p:stCondLst>
                                  <p:childTnLst>
                                    <p:set>
                                      <p:cBhvr>
                                        <p:cTn id="176" dur="1" fill="hold">
                                          <p:stCondLst>
                                            <p:cond delay="0"/>
                                          </p:stCondLst>
                                        </p:cTn>
                                        <p:tgtEl>
                                          <p:spTgt spid="793"/>
                                        </p:tgtEl>
                                        <p:attrNameLst>
                                          <p:attrName>style.visibility</p:attrName>
                                        </p:attrNameLst>
                                      </p:cBhvr>
                                      <p:to>
                                        <p:strVal val="visible"/>
                                      </p:to>
                                    </p:set>
                                    <p:anim calcmode="lin" valueType="num">
                                      <p:cBhvr additive="repl">
                                        <p:cTn id="177" dur="500" fill="hold"/>
                                        <p:tgtEl>
                                          <p:spTgt spid="793"/>
                                        </p:tgtEl>
                                        <p:attrNameLst>
                                          <p:attrName>ppt_w</p:attrName>
                                        </p:attrNameLst>
                                      </p:cBhvr>
                                      <p:tavLst>
                                        <p:tav tm="0">
                                          <p:val>
                                            <p:fltVal val="0"/>
                                          </p:val>
                                        </p:tav>
                                        <p:tav tm="100000">
                                          <p:val>
                                            <p:strVal val="#ppt_w"/>
                                          </p:val>
                                        </p:tav>
                                      </p:tavLst>
                                    </p:anim>
                                    <p:anim calcmode="lin" valueType="num">
                                      <p:cBhvr additive="repl">
                                        <p:cTn id="178" dur="500" fill="hold"/>
                                        <p:tgtEl>
                                          <p:spTgt spid="793"/>
                                        </p:tgtEl>
                                        <p:attrNameLst>
                                          <p:attrName>ppt_h</p:attrName>
                                        </p:attrNameLst>
                                      </p:cBhvr>
                                      <p:tavLst>
                                        <p:tav tm="0">
                                          <p:val>
                                            <p:fltVal val="0"/>
                                          </p:val>
                                        </p:tav>
                                        <p:tav tm="100000">
                                          <p:val>
                                            <p:strVal val="#ppt_h"/>
                                          </p:val>
                                        </p:tav>
                                      </p:tavLst>
                                    </p:anim>
                                    <p:animEffect filter="fade" transition="in">
                                      <p:cBhvr additive="repl">
                                        <p:cTn id="179" dur="500"/>
                                        <p:tgtEl>
                                          <p:spTgt spid="793"/>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20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94" name="CustomShape 1"/>
          <p:cNvSpPr/>
          <p:nvPr/>
        </p:nvSpPr>
        <p:spPr>
          <a:xfrm>
            <a:off x="323640" y="908640"/>
            <a:ext cx="8136720" cy="106524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it-IT" sz="3200" spc="-1" strike="noStrike">
                <a:solidFill>
                  <a:srgbClr val="0070c0"/>
                </a:solidFill>
                <a:latin typeface="Calibri"/>
              </a:rPr>
              <a:t>Successivamente creare un ambiente sfavorevole alla vita dell’insetto.</a:t>
            </a:r>
            <a:endParaRPr b="0" lang="it-IT" sz="3200" spc="-1" strike="noStrike">
              <a:latin typeface="Arial"/>
            </a:endParaRPr>
          </a:p>
        </p:txBody>
      </p:sp>
      <p:pic>
        <p:nvPicPr>
          <p:cNvPr id="795" name="Immagine 3" descr=""/>
          <p:cNvPicPr/>
          <p:nvPr/>
        </p:nvPicPr>
        <p:blipFill>
          <a:blip r:embed="rId1"/>
          <a:stretch/>
        </p:blipFill>
        <p:spPr>
          <a:xfrm>
            <a:off x="2483640" y="2331720"/>
            <a:ext cx="4025880" cy="4409280"/>
          </a:xfrm>
          <a:prstGeom prst="rect">
            <a:avLst/>
          </a:prstGeom>
          <a:ln>
            <a:noFill/>
          </a:ln>
        </p:spPr>
      </p:pic>
    </p:spTree>
  </p:cSld>
  <mc:AlternateContent>
    <mc:Choice Requires="p14">
      <p:transition spd="slow" p14:dur="2000"/>
    </mc:Choice>
    <mc:Fallback>
      <p:transition spd="slow"/>
    </mc:Fallback>
  </mc:AlternateContent>
  <p:timing>
    <p:tnLst>
      <p:par>
        <p:cTn id="180" dur="indefinite" restart="never" nodeType="tmRoot">
          <p:childTnLst>
            <p:seq>
              <p:cTn id="181" dur="indefinite" nodeType="mainSeq">
                <p:childTnLst>
                  <p:par>
                    <p:cTn id="182" fill="hold">
                      <p:stCondLst>
                        <p:cond delay="indefinite"/>
                      </p:stCondLst>
                      <p:childTnLst>
                        <p:par>
                          <p:cTn id="183" fill="hold">
                            <p:stCondLst>
                              <p:cond delay="0"/>
                            </p:stCondLst>
                            <p:childTnLst>
                              <p:par>
                                <p:cTn id="184" nodeType="clickEffect" fill="hold" presetClass="entr" presetID="2" presetSubtype="4">
                                  <p:stCondLst>
                                    <p:cond delay="0"/>
                                  </p:stCondLst>
                                  <p:childTnLst>
                                    <p:set>
                                      <p:cBhvr>
                                        <p:cTn id="185" dur="1" fill="hold">
                                          <p:stCondLst>
                                            <p:cond delay="0"/>
                                          </p:stCondLst>
                                        </p:cTn>
                                        <p:tgtEl>
                                          <p:spTgt spid="794"/>
                                        </p:tgtEl>
                                        <p:attrNameLst>
                                          <p:attrName>style.visibility</p:attrName>
                                        </p:attrNameLst>
                                      </p:cBhvr>
                                      <p:to>
                                        <p:strVal val="visible"/>
                                      </p:to>
                                    </p:set>
                                    <p:anim calcmode="lin" valueType="num">
                                      <p:cBhvr additive="repl">
                                        <p:cTn id="186" dur="500" fill="hold"/>
                                        <p:tgtEl>
                                          <p:spTgt spid="794"/>
                                        </p:tgtEl>
                                        <p:attrNameLst>
                                          <p:attrName>ppt_x</p:attrName>
                                        </p:attrNameLst>
                                      </p:cBhvr>
                                      <p:tavLst>
                                        <p:tav tm="0">
                                          <p:val>
                                            <p:strVal val="#ppt_x"/>
                                          </p:val>
                                        </p:tav>
                                        <p:tav tm="100000">
                                          <p:val>
                                            <p:strVal val="#ppt_x"/>
                                          </p:val>
                                        </p:tav>
                                      </p:tavLst>
                                    </p:anim>
                                    <p:anim calcmode="lin" valueType="num">
                                      <p:cBhvr additive="repl">
                                        <p:cTn id="187" dur="500" fill="hold"/>
                                        <p:tgtEl>
                                          <p:spTgt spid="794"/>
                                        </p:tgtEl>
                                        <p:attrNameLst>
                                          <p:attrName>ppt_y</p:attrName>
                                        </p:attrNameLst>
                                      </p:cBhvr>
                                      <p:tavLst>
                                        <p:tav tm="0">
                                          <p:val>
                                            <p:strVal val="1+#ppt_h/2"/>
                                          </p:val>
                                        </p:tav>
                                        <p:tav tm="100000">
                                          <p:val>
                                            <p:strVal val="#ppt_y"/>
                                          </p:val>
                                        </p:tav>
                                      </p:tavLst>
                                    </p:anim>
                                  </p:childTnLst>
                                </p:cTn>
                              </p:par>
                              <p:par>
                                <p:cTn id="188" nodeType="withEffect" fill="hold" presetClass="entr" presetID="53">
                                  <p:stCondLst>
                                    <p:cond delay="0"/>
                                  </p:stCondLst>
                                  <p:childTnLst>
                                    <p:set>
                                      <p:cBhvr>
                                        <p:cTn id="189" dur="1" fill="hold">
                                          <p:stCondLst>
                                            <p:cond delay="0"/>
                                          </p:stCondLst>
                                        </p:cTn>
                                        <p:tgtEl>
                                          <p:spTgt spid="795"/>
                                        </p:tgtEl>
                                        <p:attrNameLst>
                                          <p:attrName>style.visibility</p:attrName>
                                        </p:attrNameLst>
                                      </p:cBhvr>
                                      <p:to>
                                        <p:strVal val="visible"/>
                                      </p:to>
                                    </p:set>
                                    <p:anim calcmode="lin" valueType="num">
                                      <p:cBhvr additive="repl">
                                        <p:cTn id="190" dur="500" fill="hold"/>
                                        <p:tgtEl>
                                          <p:spTgt spid="795"/>
                                        </p:tgtEl>
                                        <p:attrNameLst>
                                          <p:attrName>ppt_w</p:attrName>
                                        </p:attrNameLst>
                                      </p:cBhvr>
                                      <p:tavLst>
                                        <p:tav tm="0">
                                          <p:val>
                                            <p:fltVal val="0"/>
                                          </p:val>
                                        </p:tav>
                                        <p:tav tm="100000">
                                          <p:val>
                                            <p:strVal val="#ppt_w"/>
                                          </p:val>
                                        </p:tav>
                                      </p:tavLst>
                                    </p:anim>
                                    <p:anim calcmode="lin" valueType="num">
                                      <p:cBhvr additive="repl">
                                        <p:cTn id="191" dur="500" fill="hold"/>
                                        <p:tgtEl>
                                          <p:spTgt spid="795"/>
                                        </p:tgtEl>
                                        <p:attrNameLst>
                                          <p:attrName>ppt_h</p:attrName>
                                        </p:attrNameLst>
                                      </p:cBhvr>
                                      <p:tavLst>
                                        <p:tav tm="0">
                                          <p:val>
                                            <p:fltVal val="0"/>
                                          </p:val>
                                        </p:tav>
                                        <p:tav tm="100000">
                                          <p:val>
                                            <p:strVal val="#ppt_h"/>
                                          </p:val>
                                        </p:tav>
                                      </p:tavLst>
                                    </p:anim>
                                    <p:animEffect filter="fade" transition="in">
                                      <p:cBhvr additive="repl">
                                        <p:cTn id="192" dur="500"/>
                                        <p:tgtEl>
                                          <p:spTgt spid="795"/>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20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96" name="CustomShape 1"/>
          <p:cNvSpPr/>
          <p:nvPr/>
        </p:nvSpPr>
        <p:spPr>
          <a:xfrm>
            <a:off x="2123640" y="620640"/>
            <a:ext cx="4535280" cy="1656000"/>
          </a:xfrm>
          <a:prstGeom prst="rect">
            <a:avLst/>
          </a:prstGeom>
          <a:noFill/>
          <a:ln w="9360">
            <a:noFill/>
          </a:ln>
        </p:spPr>
        <p:style>
          <a:lnRef idx="0"/>
          <a:fillRef idx="0"/>
          <a:effectRef idx="0"/>
          <a:fontRef idx="minor"/>
        </p:style>
        <p:txBody>
          <a:bodyPr lIns="90000" rIns="90000" tIns="45000" bIns="45000">
            <a:noAutofit/>
          </a:bodyPr>
          <a:p>
            <a:pPr algn="ctr">
              <a:lnSpc>
                <a:spcPct val="100000"/>
              </a:lnSpc>
            </a:pPr>
            <a:r>
              <a:rPr b="1" lang="it-IT" sz="3200" spc="-1" strike="noStrike">
                <a:solidFill>
                  <a:srgbClr val="000000"/>
                </a:solidFill>
                <a:latin typeface="Calibri"/>
              </a:rPr>
              <a:t>1- LAVAGGI CON SHAMPOO DELICATI MA SGRADITI AGLI INSETTI</a:t>
            </a:r>
            <a:endParaRPr b="0" lang="it-IT" sz="3200" spc="-1" strike="noStrike">
              <a:latin typeface="Arial"/>
            </a:endParaRPr>
          </a:p>
        </p:txBody>
      </p:sp>
      <p:pic>
        <p:nvPicPr>
          <p:cNvPr id="797" name="Immagine 9" descr=""/>
          <p:cNvPicPr/>
          <p:nvPr/>
        </p:nvPicPr>
        <p:blipFill>
          <a:blip r:embed="rId1"/>
          <a:stretch/>
        </p:blipFill>
        <p:spPr>
          <a:xfrm>
            <a:off x="3060000" y="4500720"/>
            <a:ext cx="3384000" cy="1963800"/>
          </a:xfrm>
          <a:prstGeom prst="rect">
            <a:avLst/>
          </a:prstGeom>
          <a:ln>
            <a:noFill/>
          </a:ln>
        </p:spPr>
      </p:pic>
    </p:spTree>
  </p:cSld>
  <mc:AlternateContent>
    <mc:Choice Requires="p14">
      <p:transition spd="slow" p14:dur="2000"/>
    </mc:Choice>
    <mc:Fallback>
      <p:transition spd="slow"/>
    </mc:Fallback>
  </mc:AlternateContent>
  <p:timing>
    <p:tnLst>
      <p:par>
        <p:cTn id="193" dur="indefinite" restart="never" nodeType="tmRoot">
          <p:childTnLst>
            <p:seq>
              <p:cTn id="194" dur="indefinite" nodeType="mainSeq">
                <p:childTnLst>
                  <p:par>
                    <p:cTn id="195" fill="hold">
                      <p:stCondLst>
                        <p:cond delay="indefinite"/>
                      </p:stCondLst>
                      <p:childTnLst>
                        <p:par>
                          <p:cTn id="196" fill="hold">
                            <p:stCondLst>
                              <p:cond delay="0"/>
                            </p:stCondLst>
                            <p:childTnLst>
                              <p:par>
                                <p:cTn id="197" nodeType="clickEffect" fill="hold" presetClass="entr" presetID="53">
                                  <p:stCondLst>
                                    <p:cond delay="0"/>
                                  </p:stCondLst>
                                  <p:childTnLst>
                                    <p:set>
                                      <p:cBhvr>
                                        <p:cTn id="198" dur="1" fill="hold">
                                          <p:stCondLst>
                                            <p:cond delay="0"/>
                                          </p:stCondLst>
                                        </p:cTn>
                                        <p:tgtEl>
                                          <p:spTgt spid="797"/>
                                        </p:tgtEl>
                                        <p:attrNameLst>
                                          <p:attrName>style.visibility</p:attrName>
                                        </p:attrNameLst>
                                      </p:cBhvr>
                                      <p:to>
                                        <p:strVal val="visible"/>
                                      </p:to>
                                    </p:set>
                                    <p:anim calcmode="lin" valueType="num">
                                      <p:cBhvr additive="repl">
                                        <p:cTn id="199" dur="500" fill="hold"/>
                                        <p:tgtEl>
                                          <p:spTgt spid="797"/>
                                        </p:tgtEl>
                                        <p:attrNameLst>
                                          <p:attrName>ppt_w</p:attrName>
                                        </p:attrNameLst>
                                      </p:cBhvr>
                                      <p:tavLst>
                                        <p:tav tm="0">
                                          <p:val>
                                            <p:fltVal val="0"/>
                                          </p:val>
                                        </p:tav>
                                        <p:tav tm="100000">
                                          <p:val>
                                            <p:strVal val="#ppt_w"/>
                                          </p:val>
                                        </p:tav>
                                      </p:tavLst>
                                    </p:anim>
                                    <p:anim calcmode="lin" valueType="num">
                                      <p:cBhvr additive="repl">
                                        <p:cTn id="200" dur="500" fill="hold"/>
                                        <p:tgtEl>
                                          <p:spTgt spid="797"/>
                                        </p:tgtEl>
                                        <p:attrNameLst>
                                          <p:attrName>ppt_h</p:attrName>
                                        </p:attrNameLst>
                                      </p:cBhvr>
                                      <p:tavLst>
                                        <p:tav tm="0">
                                          <p:val>
                                            <p:fltVal val="0"/>
                                          </p:val>
                                        </p:tav>
                                        <p:tav tm="100000">
                                          <p:val>
                                            <p:strVal val="#ppt_h"/>
                                          </p:val>
                                        </p:tav>
                                      </p:tavLst>
                                    </p:anim>
                                    <p:animEffect filter="fade" transition="in">
                                      <p:cBhvr additive="repl">
                                        <p:cTn id="201" dur="500"/>
                                        <p:tgtEl>
                                          <p:spTgt spid="797"/>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20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98" name="CustomShape 1"/>
          <p:cNvSpPr/>
          <p:nvPr/>
        </p:nvSpPr>
        <p:spPr>
          <a:xfrm>
            <a:off x="899640" y="332640"/>
            <a:ext cx="6408360" cy="2160000"/>
          </a:xfrm>
          <a:prstGeom prst="rect">
            <a:avLst/>
          </a:prstGeom>
          <a:noFill/>
          <a:ln w="9360">
            <a:noFill/>
          </a:ln>
        </p:spPr>
        <p:style>
          <a:lnRef idx="0"/>
          <a:fillRef idx="0"/>
          <a:effectRef idx="0"/>
          <a:fontRef idx="minor"/>
        </p:style>
        <p:txBody>
          <a:bodyPr lIns="90000" rIns="90000" tIns="45000" bIns="45000">
            <a:noAutofit/>
          </a:bodyPr>
          <a:p>
            <a:pPr algn="ctr">
              <a:lnSpc>
                <a:spcPct val="100000"/>
              </a:lnSpc>
            </a:pPr>
            <a:r>
              <a:rPr b="1" lang="it-IT" sz="3200" spc="-1" strike="noStrike">
                <a:solidFill>
                  <a:srgbClr val="000000"/>
                </a:solidFill>
                <a:latin typeface="Calibri"/>
              </a:rPr>
              <a:t>2- APPLICAZIONE DI REPELLENTI NATURALI IN MODO QUOTIDIANO NEI PERIODI SOGGETTI A MAGGIORE INFESTAZIONE </a:t>
            </a:r>
            <a:endParaRPr b="0" lang="it-IT" sz="3200" spc="-1" strike="noStrike">
              <a:latin typeface="Arial"/>
            </a:endParaRPr>
          </a:p>
        </p:txBody>
      </p:sp>
      <p:pic>
        <p:nvPicPr>
          <p:cNvPr id="799" name="Immagine 9" descr=""/>
          <p:cNvPicPr/>
          <p:nvPr/>
        </p:nvPicPr>
        <p:blipFill>
          <a:blip r:embed="rId1"/>
          <a:stretch/>
        </p:blipFill>
        <p:spPr>
          <a:xfrm>
            <a:off x="3126960" y="2853000"/>
            <a:ext cx="2884680" cy="3881160"/>
          </a:xfrm>
          <a:prstGeom prst="rect">
            <a:avLst/>
          </a:prstGeom>
          <a:ln>
            <a:noFill/>
          </a:ln>
        </p:spPr>
      </p:pic>
    </p:spTree>
  </p:cSld>
  <mc:AlternateContent>
    <mc:Choice Requires="p14">
      <p:transition spd="slow" p14:dur="2000"/>
    </mc:Choice>
    <mc:Fallback>
      <p:transition spd="slow"/>
    </mc:Fallback>
  </mc:AlternateContent>
  <p:timing>
    <p:tnLst>
      <p:par>
        <p:cTn id="202" dur="indefinite" restart="never" nodeType="tmRoot">
          <p:childTnLst>
            <p:seq>
              <p:cTn id="203" dur="indefinite" nodeType="mainSeq">
                <p:childTnLst>
                  <p:par>
                    <p:cTn id="204" fill="hold">
                      <p:stCondLst>
                        <p:cond delay="indefinite"/>
                      </p:stCondLst>
                      <p:childTnLst>
                        <p:par>
                          <p:cTn id="205" fill="hold">
                            <p:stCondLst>
                              <p:cond delay="0"/>
                            </p:stCondLst>
                            <p:childTnLst>
                              <p:par>
                                <p:cTn id="206" nodeType="clickEffect" fill="hold" presetClass="entr" presetID="2" presetSubtype="1">
                                  <p:stCondLst>
                                    <p:cond delay="0"/>
                                  </p:stCondLst>
                                  <p:childTnLst>
                                    <p:set>
                                      <p:cBhvr>
                                        <p:cTn id="207" dur="1" fill="hold">
                                          <p:stCondLst>
                                            <p:cond delay="0"/>
                                          </p:stCondLst>
                                        </p:cTn>
                                        <p:tgtEl>
                                          <p:spTgt spid="799"/>
                                        </p:tgtEl>
                                        <p:attrNameLst>
                                          <p:attrName>style.visibility</p:attrName>
                                        </p:attrNameLst>
                                      </p:cBhvr>
                                      <p:to>
                                        <p:strVal val="visible"/>
                                      </p:to>
                                    </p:set>
                                    <p:anim calcmode="lin" valueType="num">
                                      <p:cBhvr additive="repl">
                                        <p:cTn id="208" dur="500" fill="hold"/>
                                        <p:tgtEl>
                                          <p:spTgt spid="799"/>
                                        </p:tgtEl>
                                        <p:attrNameLst>
                                          <p:attrName>ppt_x</p:attrName>
                                        </p:attrNameLst>
                                      </p:cBhvr>
                                      <p:tavLst>
                                        <p:tav tm="0">
                                          <p:val>
                                            <p:strVal val="#ppt_x"/>
                                          </p:val>
                                        </p:tav>
                                        <p:tav tm="100000">
                                          <p:val>
                                            <p:strVal val="#ppt_x"/>
                                          </p:val>
                                        </p:tav>
                                      </p:tavLst>
                                    </p:anim>
                                    <p:anim calcmode="lin" valueType="num">
                                      <p:cBhvr additive="repl">
                                        <p:cTn id="209" dur="500" fill="hold"/>
                                        <p:tgtEl>
                                          <p:spTgt spid="799"/>
                                        </p:tgtEl>
                                        <p:attrNameLst>
                                          <p:attrName>ppt_y</p:attrName>
                                        </p:attrNameLst>
                                      </p:cBhvr>
                                      <p:tavLst>
                                        <p:tav tm="0">
                                          <p:val>
                                            <p:strVal val="0-#ppt_h/2"/>
                                          </p:val>
                                        </p:tav>
                                        <p:tav tm="100000">
                                          <p:val>
                                            <p:strVal val="#ppt_y"/>
                                          </p:val>
                                        </p:tav>
                                      </p:tavLst>
                                    </p:anim>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20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00" name="TextShape 1"/>
          <p:cNvSpPr txBox="1"/>
          <p:nvPr/>
        </p:nvSpPr>
        <p:spPr>
          <a:xfrm>
            <a:off x="179640" y="1700640"/>
            <a:ext cx="4258440" cy="4824000"/>
          </a:xfrm>
          <a:prstGeom prst="rect">
            <a:avLst/>
          </a:prstGeom>
          <a:noFill/>
          <a:ln>
            <a:noFill/>
          </a:ln>
        </p:spPr>
        <p:txBody>
          <a:bodyPr>
            <a:noAutofit/>
          </a:bodyPr>
          <a:p>
            <a:pPr>
              <a:lnSpc>
                <a:spcPct val="100000"/>
              </a:lnSpc>
              <a:spcBef>
                <a:spcPts val="561"/>
              </a:spcBef>
            </a:pPr>
            <a:r>
              <a:rPr b="1" lang="it-IT" sz="2800" spc="-1" strike="noStrike">
                <a:solidFill>
                  <a:srgbClr val="000000"/>
                </a:solidFill>
                <a:latin typeface="Calibri"/>
              </a:rPr>
              <a:t>Non esistono prodotti da banco raccomandati per la prevenzione. </a:t>
            </a:r>
            <a:endParaRPr b="0" lang="it-IT" sz="2800" spc="-1" strike="noStrike">
              <a:solidFill>
                <a:srgbClr val="000000"/>
              </a:solidFill>
              <a:latin typeface="Calibri"/>
            </a:endParaRPr>
          </a:p>
          <a:p>
            <a:pPr>
              <a:lnSpc>
                <a:spcPct val="100000"/>
              </a:lnSpc>
              <a:spcBef>
                <a:spcPts val="561"/>
              </a:spcBef>
            </a:pPr>
            <a:r>
              <a:rPr b="0" lang="it-IT" sz="2800" spc="-1" strike="noStrike">
                <a:solidFill>
                  <a:srgbClr val="000000"/>
                </a:solidFill>
                <a:latin typeface="Calibri"/>
              </a:rPr>
              <a:t>A livello di comunità </a:t>
            </a:r>
            <a:r>
              <a:rPr b="1" lang="it-IT" sz="2800" spc="-1" strike="noStrike">
                <a:solidFill>
                  <a:srgbClr val="000000"/>
                </a:solidFill>
                <a:latin typeface="Calibri"/>
              </a:rPr>
              <a:t>l’indicazione</a:t>
            </a:r>
            <a:r>
              <a:rPr b="0" lang="it-IT" sz="2800" spc="-1" strike="noStrike">
                <a:solidFill>
                  <a:srgbClr val="000000"/>
                </a:solidFill>
                <a:latin typeface="Calibri"/>
              </a:rPr>
              <a:t> è </a:t>
            </a:r>
            <a:r>
              <a:rPr b="1" lang="it-IT" sz="2800" spc="-1" strike="noStrike">
                <a:solidFill>
                  <a:srgbClr val="000000"/>
                </a:solidFill>
                <a:latin typeface="Calibri"/>
              </a:rPr>
              <a:t>controllare</a:t>
            </a:r>
            <a:r>
              <a:rPr b="0" lang="it-IT" sz="2800" spc="-1" strike="noStrike">
                <a:solidFill>
                  <a:srgbClr val="000000"/>
                </a:solidFill>
                <a:latin typeface="Calibri"/>
              </a:rPr>
              <a:t>  ogni </a:t>
            </a:r>
            <a:r>
              <a:rPr b="1" lang="it-IT" sz="2800" spc="-1" strike="noStrike">
                <a:solidFill>
                  <a:srgbClr val="000000"/>
                </a:solidFill>
                <a:latin typeface="Calibri"/>
              </a:rPr>
              <a:t>settimana</a:t>
            </a:r>
            <a:r>
              <a:rPr b="0" lang="it-IT" sz="2800" spc="-1" strike="noStrike">
                <a:solidFill>
                  <a:srgbClr val="000000"/>
                </a:solidFill>
                <a:latin typeface="Calibri"/>
              </a:rPr>
              <a:t> la testa dei </a:t>
            </a:r>
            <a:r>
              <a:rPr b="1" lang="it-IT" sz="2800" spc="-1" strike="noStrike">
                <a:solidFill>
                  <a:srgbClr val="000000"/>
                </a:solidFill>
                <a:latin typeface="Calibri"/>
              </a:rPr>
              <a:t>bambini</a:t>
            </a:r>
            <a:r>
              <a:rPr b="0" lang="it-IT" sz="2800" spc="-1" strike="noStrike">
                <a:solidFill>
                  <a:srgbClr val="000000"/>
                </a:solidFill>
                <a:latin typeface="Calibri"/>
              </a:rPr>
              <a:t>, </a:t>
            </a:r>
            <a:r>
              <a:rPr b="1" lang="it-IT" sz="2800" spc="-1" strike="noStrike">
                <a:solidFill>
                  <a:srgbClr val="000000"/>
                </a:solidFill>
                <a:latin typeface="Calibri"/>
              </a:rPr>
              <a:t>anziani</a:t>
            </a:r>
            <a:r>
              <a:rPr b="0" lang="it-IT" sz="2800" spc="-1" strike="noStrike">
                <a:solidFill>
                  <a:srgbClr val="000000"/>
                </a:solidFill>
                <a:latin typeface="Calibri"/>
              </a:rPr>
              <a:t>, utenti conviventi.: solo così si potrà  precocemente identificare l’infestazione.</a:t>
            </a:r>
            <a:endParaRPr b="0" lang="it-IT" sz="2800" spc="-1" strike="noStrike">
              <a:solidFill>
                <a:srgbClr val="000000"/>
              </a:solidFill>
              <a:latin typeface="Calibri"/>
            </a:endParaRPr>
          </a:p>
          <a:p>
            <a:pPr>
              <a:lnSpc>
                <a:spcPct val="100000"/>
              </a:lnSpc>
              <a:spcBef>
                <a:spcPts val="561"/>
              </a:spcBef>
            </a:pPr>
            <a:endParaRPr b="0" lang="it-IT" sz="2800" spc="-1" strike="noStrike">
              <a:solidFill>
                <a:srgbClr val="000000"/>
              </a:solidFill>
              <a:latin typeface="Calibri"/>
            </a:endParaRPr>
          </a:p>
        </p:txBody>
      </p:sp>
      <p:sp>
        <p:nvSpPr>
          <p:cNvPr id="801" name="CustomShape 2"/>
          <p:cNvSpPr/>
          <p:nvPr/>
        </p:nvSpPr>
        <p:spPr>
          <a:xfrm>
            <a:off x="755640" y="548640"/>
            <a:ext cx="6192360" cy="63900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it-IT" sz="3600" spc="-1" strike="noStrike">
                <a:solidFill>
                  <a:srgbClr val="984807"/>
                </a:solidFill>
                <a:latin typeface="Calibri"/>
              </a:rPr>
              <a:t>PREVENZIONE</a:t>
            </a:r>
            <a:endParaRPr b="0" lang="it-IT" sz="3600" spc="-1" strike="noStrike">
              <a:latin typeface="Arial"/>
            </a:endParaRPr>
          </a:p>
        </p:txBody>
      </p:sp>
      <p:pic>
        <p:nvPicPr>
          <p:cNvPr id="802" name="Immagine 5" descr=""/>
          <p:cNvPicPr/>
          <p:nvPr/>
        </p:nvPicPr>
        <p:blipFill>
          <a:blip r:embed="rId1"/>
          <a:stretch/>
        </p:blipFill>
        <p:spPr>
          <a:xfrm>
            <a:off x="4519440" y="2395080"/>
            <a:ext cx="4444560" cy="3095280"/>
          </a:xfrm>
          <a:prstGeom prst="rect">
            <a:avLst/>
          </a:prstGeom>
          <a:ln>
            <a:noFill/>
          </a:ln>
        </p:spPr>
      </p:pic>
    </p:spTree>
  </p:cSld>
  <mc:AlternateContent>
    <mc:Choice Requires="p14">
      <p:transition spd="slow" p14:dur="2000"/>
    </mc:Choice>
    <mc:Fallback>
      <p:transition spd="slow"/>
    </mc:Fallback>
  </mc:AlternateContent>
</p:sld>
</file>

<file path=ppt/slides/slide20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03" name="TextShape 1"/>
          <p:cNvSpPr txBox="1"/>
          <p:nvPr/>
        </p:nvSpPr>
        <p:spPr>
          <a:xfrm>
            <a:off x="179640" y="1700640"/>
            <a:ext cx="8712720" cy="4824000"/>
          </a:xfrm>
          <a:prstGeom prst="rect">
            <a:avLst/>
          </a:prstGeom>
          <a:noFill/>
          <a:ln>
            <a:noFill/>
          </a:ln>
        </p:spPr>
        <p:txBody>
          <a:bodyPr>
            <a:noAutofit/>
          </a:bodyPr>
          <a:p>
            <a:pPr>
              <a:lnSpc>
                <a:spcPct val="100000"/>
              </a:lnSpc>
              <a:spcBef>
                <a:spcPts val="561"/>
              </a:spcBef>
            </a:pPr>
            <a:r>
              <a:rPr b="0" lang="it-IT" sz="2800" spc="-1" strike="noStrike">
                <a:solidFill>
                  <a:srgbClr val="000000"/>
                </a:solidFill>
                <a:latin typeface="Calibri"/>
              </a:rPr>
              <a:t>I bambini vanno educati a </a:t>
            </a:r>
            <a:r>
              <a:rPr b="1" lang="it-IT" sz="2800" spc="-1" strike="noStrike">
                <a:solidFill>
                  <a:srgbClr val="000000"/>
                </a:solidFill>
                <a:latin typeface="Calibri"/>
              </a:rPr>
              <a:t>non ammucchiare </a:t>
            </a:r>
            <a:r>
              <a:rPr b="0" lang="it-IT" sz="2800" spc="-1" strike="noStrike">
                <a:solidFill>
                  <a:srgbClr val="000000"/>
                </a:solidFill>
                <a:latin typeface="Calibri"/>
              </a:rPr>
              <a:t>i capi di </a:t>
            </a:r>
            <a:r>
              <a:rPr b="1" lang="it-IT" sz="2800" spc="-1" strike="noStrike">
                <a:solidFill>
                  <a:srgbClr val="000000"/>
                </a:solidFill>
                <a:latin typeface="Calibri"/>
              </a:rPr>
              <a:t>vestiario</a:t>
            </a:r>
            <a:r>
              <a:rPr b="0" lang="it-IT" sz="2800" spc="-1" strike="noStrike">
                <a:solidFill>
                  <a:srgbClr val="000000"/>
                </a:solidFill>
                <a:latin typeface="Calibri"/>
              </a:rPr>
              <a:t> e a </a:t>
            </a:r>
            <a:r>
              <a:rPr b="1" lang="it-IT" sz="2800" spc="-1" strike="noStrike">
                <a:solidFill>
                  <a:srgbClr val="000000"/>
                </a:solidFill>
                <a:latin typeface="Calibri"/>
              </a:rPr>
              <a:t>evitare</a:t>
            </a:r>
            <a:r>
              <a:rPr b="0" lang="it-IT" sz="2800" spc="-1" strike="noStrike">
                <a:solidFill>
                  <a:srgbClr val="000000"/>
                </a:solidFill>
                <a:latin typeface="Calibri"/>
              </a:rPr>
              <a:t> lo </a:t>
            </a:r>
            <a:r>
              <a:rPr b="1" lang="it-IT" sz="2800" spc="-1" strike="noStrike">
                <a:solidFill>
                  <a:srgbClr val="000000"/>
                </a:solidFill>
                <a:latin typeface="Calibri"/>
              </a:rPr>
              <a:t>scambio</a:t>
            </a:r>
            <a:r>
              <a:rPr b="0" lang="it-IT" sz="2800" spc="-1" strike="noStrike">
                <a:solidFill>
                  <a:srgbClr val="000000"/>
                </a:solidFill>
                <a:latin typeface="Calibri"/>
              </a:rPr>
              <a:t> di </a:t>
            </a:r>
            <a:r>
              <a:rPr b="1" lang="it-IT" sz="2800" spc="-1" strike="noStrike">
                <a:solidFill>
                  <a:srgbClr val="000000"/>
                </a:solidFill>
                <a:latin typeface="Calibri"/>
              </a:rPr>
              <a:t>pettini</a:t>
            </a:r>
            <a:r>
              <a:rPr b="0" lang="it-IT" sz="2800" spc="-1" strike="noStrike">
                <a:solidFill>
                  <a:srgbClr val="000000"/>
                </a:solidFill>
                <a:latin typeface="Calibri"/>
              </a:rPr>
              <a:t>, </a:t>
            </a:r>
            <a:r>
              <a:rPr b="1" lang="it-IT" sz="2800" spc="-1" strike="noStrike">
                <a:solidFill>
                  <a:srgbClr val="000000"/>
                </a:solidFill>
                <a:latin typeface="Calibri"/>
              </a:rPr>
              <a:t>cappelli</a:t>
            </a:r>
            <a:r>
              <a:rPr b="0" lang="it-IT" sz="2800" spc="-1" strike="noStrike">
                <a:solidFill>
                  <a:srgbClr val="000000"/>
                </a:solidFill>
                <a:latin typeface="Calibri"/>
              </a:rPr>
              <a:t>, sciarpe, nastri, fermagli per capelli, asciugamani, etc. </a:t>
            </a:r>
            <a:endParaRPr b="0" lang="it-IT" sz="2800" spc="-1" strike="noStrike">
              <a:solidFill>
                <a:srgbClr val="000000"/>
              </a:solidFill>
              <a:latin typeface="Calibri"/>
            </a:endParaRPr>
          </a:p>
          <a:p>
            <a:pPr>
              <a:lnSpc>
                <a:spcPct val="100000"/>
              </a:lnSpc>
              <a:spcBef>
                <a:spcPts val="561"/>
              </a:spcBef>
            </a:pPr>
            <a:r>
              <a:rPr b="0" lang="it-IT" sz="2800" spc="-1" strike="noStrike">
                <a:solidFill>
                  <a:srgbClr val="000000"/>
                </a:solidFill>
                <a:latin typeface="Calibri"/>
              </a:rPr>
              <a:t>In caso di infestazione sarà opportuno </a:t>
            </a:r>
            <a:r>
              <a:rPr b="1" lang="it-IT" sz="2800" spc="-1" strike="noStrike">
                <a:solidFill>
                  <a:srgbClr val="000000"/>
                </a:solidFill>
                <a:latin typeface="Calibri"/>
              </a:rPr>
              <a:t>disinfestare</a:t>
            </a:r>
            <a:r>
              <a:rPr b="0" lang="it-IT" sz="2800" spc="-1" strike="noStrike">
                <a:solidFill>
                  <a:srgbClr val="000000"/>
                </a:solidFill>
                <a:latin typeface="Calibri"/>
              </a:rPr>
              <a:t>  anche gli </a:t>
            </a:r>
            <a:r>
              <a:rPr b="1" lang="it-IT" sz="2800" spc="-1" strike="noStrike">
                <a:solidFill>
                  <a:srgbClr val="000000"/>
                </a:solidFill>
                <a:latin typeface="Calibri"/>
              </a:rPr>
              <a:t>oggetti</a:t>
            </a:r>
            <a:r>
              <a:rPr b="0" lang="it-IT" sz="2800" spc="-1" strike="noStrike">
                <a:solidFill>
                  <a:srgbClr val="000000"/>
                </a:solidFill>
                <a:latin typeface="Calibri"/>
              </a:rPr>
              <a:t> </a:t>
            </a:r>
            <a:r>
              <a:rPr b="1" lang="it-IT" sz="2800" spc="-1" strike="noStrike">
                <a:solidFill>
                  <a:srgbClr val="000000"/>
                </a:solidFill>
                <a:latin typeface="Calibri"/>
              </a:rPr>
              <a:t>personali</a:t>
            </a:r>
            <a:r>
              <a:rPr b="0" lang="it-IT" sz="2800" spc="-1" strike="noStrike">
                <a:solidFill>
                  <a:srgbClr val="000000"/>
                </a:solidFill>
                <a:latin typeface="Calibri"/>
              </a:rPr>
              <a:t> per quanto la trasmissione tramite cose abbia un ruolo meno importante.</a:t>
            </a:r>
            <a:endParaRPr b="0" lang="it-IT" sz="2800" spc="-1" strike="noStrike">
              <a:solidFill>
                <a:srgbClr val="000000"/>
              </a:solidFill>
              <a:latin typeface="Calibri"/>
            </a:endParaRPr>
          </a:p>
          <a:p>
            <a:pPr>
              <a:lnSpc>
                <a:spcPct val="100000"/>
              </a:lnSpc>
              <a:spcBef>
                <a:spcPts val="561"/>
              </a:spcBef>
            </a:pPr>
            <a:r>
              <a:rPr b="0" lang="it-IT" sz="2800" spc="-1" strike="noStrike">
                <a:solidFill>
                  <a:srgbClr val="000000"/>
                </a:solidFill>
                <a:latin typeface="Calibri"/>
              </a:rPr>
              <a:t>In particolare: </a:t>
            </a:r>
            <a:endParaRPr b="0" lang="it-IT" sz="2800" spc="-1" strike="noStrike">
              <a:solidFill>
                <a:srgbClr val="000000"/>
              </a:solidFill>
              <a:latin typeface="Calibri"/>
            </a:endParaRPr>
          </a:p>
          <a:p>
            <a:pPr marL="270000" indent="-269640">
              <a:lnSpc>
                <a:spcPct val="100000"/>
              </a:lnSpc>
              <a:spcBef>
                <a:spcPts val="561"/>
              </a:spcBef>
              <a:buClr>
                <a:srgbClr val="000000"/>
              </a:buClr>
              <a:buFont typeface="Wingdings" charset="2"/>
              <a:buChar char=""/>
            </a:pPr>
            <a:r>
              <a:rPr b="0" lang="it-IT" sz="2800" spc="-1" strike="noStrike">
                <a:solidFill>
                  <a:srgbClr val="000000"/>
                </a:solidFill>
                <a:latin typeface="Calibri"/>
              </a:rPr>
              <a:t>la spazzola e il pettine devono essere lasciati per 10 minuti in acqua calda ad almeno 54 °C; </a:t>
            </a:r>
            <a:endParaRPr b="0" lang="it-IT" sz="2800" spc="-1" strike="noStrike">
              <a:solidFill>
                <a:srgbClr val="000000"/>
              </a:solidFill>
              <a:latin typeface="Calibri"/>
            </a:endParaRPr>
          </a:p>
          <a:p>
            <a:pPr marL="270000" indent="-269640">
              <a:lnSpc>
                <a:spcPct val="100000"/>
              </a:lnSpc>
              <a:spcBef>
                <a:spcPts val="561"/>
              </a:spcBef>
              <a:buClr>
                <a:srgbClr val="000000"/>
              </a:buClr>
              <a:buFont typeface="Wingdings" charset="2"/>
              <a:buChar char=""/>
            </a:pPr>
            <a:r>
              <a:rPr b="0" lang="it-IT" sz="2800" spc="-1" strike="noStrike">
                <a:solidFill>
                  <a:srgbClr val="000000"/>
                </a:solidFill>
                <a:latin typeface="Calibri"/>
              </a:rPr>
              <a:t>la biancheria va lavata con acqua a 60 °C o a secco.</a:t>
            </a:r>
            <a:endParaRPr b="0" lang="it-IT" sz="2800" spc="-1" strike="noStrike">
              <a:solidFill>
                <a:srgbClr val="000000"/>
              </a:solidFill>
              <a:latin typeface="Calibri"/>
            </a:endParaRPr>
          </a:p>
        </p:txBody>
      </p:sp>
      <p:sp>
        <p:nvSpPr>
          <p:cNvPr id="804" name="CustomShape 2"/>
          <p:cNvSpPr/>
          <p:nvPr/>
        </p:nvSpPr>
        <p:spPr>
          <a:xfrm>
            <a:off x="539640" y="766440"/>
            <a:ext cx="6192360" cy="63900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it-IT" sz="3600" spc="-1" strike="noStrike">
                <a:solidFill>
                  <a:srgbClr val="984807"/>
                </a:solidFill>
                <a:latin typeface="Calibri"/>
              </a:rPr>
              <a:t>PREVENZIONE</a:t>
            </a:r>
            <a:endParaRPr b="0" lang="it-IT" sz="3600" spc="-1" strike="noStrike">
              <a:latin typeface="Arial"/>
            </a:endParaRPr>
          </a:p>
        </p:txBody>
      </p:sp>
    </p:spTree>
  </p:cSld>
  <mc:AlternateContent>
    <mc:Choice Requires="p14">
      <p:transition spd="slow" p14:dur="2000"/>
    </mc:Choice>
    <mc:Fallback>
      <p:transition spd="slow"/>
    </mc:Fallback>
  </mc:AlternateContent>
</p:sld>
</file>

<file path=ppt/slides/slide20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alphaModFix amt="63000"/>
          </a:blip>
          <a:stretch>
            <a:fillRect/>
          </a:stretch>
        </a:blipFill>
      </p:bgPr>
    </p:bg>
    <p:spTree>
      <p:nvGrpSpPr>
        <p:cNvPr id="1" name=""/>
        <p:cNvGrpSpPr/>
        <p:nvPr/>
      </p:nvGrpSpPr>
      <p:grpSpPr>
        <a:xfrm>
          <a:off x="0" y="0"/>
          <a:ext cx="0" cy="0"/>
          <a:chOff x="0" y="0"/>
          <a:chExt cx="0" cy="0"/>
        </a:xfrm>
      </p:grpSpPr>
      <p:sp>
        <p:nvSpPr>
          <p:cNvPr id="805" name="TextShape 1"/>
          <p:cNvSpPr txBox="1"/>
          <p:nvPr/>
        </p:nvSpPr>
        <p:spPr>
          <a:xfrm>
            <a:off x="683640" y="4437000"/>
            <a:ext cx="7772040" cy="1361880"/>
          </a:xfrm>
          <a:prstGeom prst="rect">
            <a:avLst/>
          </a:prstGeom>
          <a:noFill/>
          <a:ln>
            <a:noFill/>
          </a:ln>
        </p:spPr>
        <p:txBody>
          <a:bodyPr>
            <a:normAutofit fontScale="78000"/>
          </a:bodyPr>
          <a:p>
            <a:pPr>
              <a:lnSpc>
                <a:spcPct val="100000"/>
              </a:lnSpc>
            </a:pPr>
            <a:r>
              <a:rPr b="1" lang="it-IT" sz="4000" spc="-1" strike="noStrike" cap="all">
                <a:solidFill>
                  <a:srgbClr val="000000"/>
                </a:solidFill>
                <a:latin typeface="Calibri"/>
              </a:rPr>
              <a:t>Altri sgradevoli compagni di viaggio …</a:t>
            </a:r>
            <a:br/>
            <a:r>
              <a:rPr b="1" lang="it-IT" sz="3600" spc="-1" strike="noStrike">
                <a:solidFill>
                  <a:srgbClr val="000000"/>
                </a:solidFill>
                <a:latin typeface="Calibri"/>
              </a:rPr>
              <a:t>Le Piattole</a:t>
            </a:r>
            <a:endParaRPr b="0" lang="it-IT" sz="3600" spc="-1" strike="noStrike">
              <a:solidFill>
                <a:srgbClr val="000000"/>
              </a:solidFill>
              <a:latin typeface="Calibri"/>
            </a:endParaRPr>
          </a:p>
        </p:txBody>
      </p:sp>
      <p:sp>
        <p:nvSpPr>
          <p:cNvPr id="806" name="TextShape 2"/>
          <p:cNvSpPr txBox="1"/>
          <p:nvPr/>
        </p:nvSpPr>
        <p:spPr>
          <a:xfrm>
            <a:off x="722160" y="2906640"/>
            <a:ext cx="7772040" cy="1499760"/>
          </a:xfrm>
          <a:prstGeom prst="rect">
            <a:avLst/>
          </a:prstGeom>
          <a:noFill/>
          <a:ln>
            <a:noFill/>
          </a:ln>
        </p:spPr>
        <p:txBody>
          <a:bodyPr anchor="b">
            <a:normAutofit/>
          </a:bodyPr>
          <a:p>
            <a:pPr>
              <a:lnSpc>
                <a:spcPct val="100000"/>
              </a:lnSpc>
              <a:spcBef>
                <a:spcPts val="561"/>
              </a:spcBef>
            </a:pPr>
            <a:r>
              <a:rPr b="0" i="1" lang="it-IT" sz="2800" spc="-1" strike="noStrike">
                <a:solidFill>
                  <a:srgbClr val="000000"/>
                </a:solidFill>
                <a:latin typeface="Calibri"/>
              </a:rPr>
              <a:t>Pthirus pubis</a:t>
            </a:r>
            <a:endParaRPr b="0" lang="it-IT" sz="2800" spc="-1" strike="noStrike">
              <a:solidFill>
                <a:srgbClr val="000000"/>
              </a:solidFill>
              <a:latin typeface="Calibri"/>
            </a:endParaRPr>
          </a:p>
          <a:p>
            <a:pPr>
              <a:lnSpc>
                <a:spcPct val="100000"/>
              </a:lnSpc>
              <a:spcBef>
                <a:spcPts val="479"/>
              </a:spcBef>
            </a:pPr>
            <a:r>
              <a:rPr b="0" i="1" lang="it-IT" sz="2400" spc="-1" strike="noStrike">
                <a:solidFill>
                  <a:srgbClr val="000000"/>
                </a:solidFill>
                <a:latin typeface="Calibri"/>
              </a:rPr>
              <a:t>Pediculus humanus</a:t>
            </a:r>
            <a:r>
              <a:rPr b="0" lang="it-IT" sz="2400" spc="-1" strike="noStrike">
                <a:solidFill>
                  <a:srgbClr val="000000"/>
                </a:solidFill>
                <a:latin typeface="Calibri"/>
              </a:rPr>
              <a:t> (varietà </a:t>
            </a:r>
            <a:r>
              <a:rPr b="0" i="1" lang="it-IT" sz="2400" spc="-1" strike="noStrike">
                <a:solidFill>
                  <a:srgbClr val="000000"/>
                </a:solidFill>
                <a:latin typeface="Calibri"/>
              </a:rPr>
              <a:t>pubis</a:t>
            </a:r>
            <a:r>
              <a:rPr b="0" lang="it-IT" sz="2400" spc="-1" strike="noStrike">
                <a:solidFill>
                  <a:srgbClr val="000000"/>
                </a:solidFill>
                <a:latin typeface="Calibri"/>
              </a:rPr>
              <a:t>)</a:t>
            </a:r>
            <a:endParaRPr b="0" lang="it-IT" sz="24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2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6" name="TextShape 1"/>
          <p:cNvSpPr txBox="1"/>
          <p:nvPr/>
        </p:nvSpPr>
        <p:spPr>
          <a:xfrm>
            <a:off x="1285920" y="22320"/>
            <a:ext cx="6551280" cy="1533240"/>
          </a:xfrm>
          <a:prstGeom prst="rect">
            <a:avLst/>
          </a:prstGeom>
          <a:noFill/>
          <a:ln>
            <a:noFill/>
          </a:ln>
        </p:spPr>
        <p:txBody>
          <a:bodyPr anchor="ctr">
            <a:noAutofit/>
          </a:bodyPr>
          <a:p>
            <a:pPr algn="ctr">
              <a:lnSpc>
                <a:spcPct val="100000"/>
              </a:lnSpc>
            </a:pPr>
            <a:r>
              <a:rPr b="0" lang="it-IT" sz="4200" spc="-1" strike="noStrike">
                <a:solidFill>
                  <a:srgbClr val="000000"/>
                </a:solidFill>
                <a:latin typeface="Helvetica Neue Medium"/>
                <a:ea typeface="Helvetica Neue Medium"/>
              </a:rPr>
              <a:t>CADUTA CAPELLI</a:t>
            </a:r>
            <a:endParaRPr b="0" lang="it-IT" sz="4200" spc="-1" strike="noStrike">
              <a:solidFill>
                <a:srgbClr val="000000"/>
              </a:solidFill>
              <a:latin typeface="Calibri"/>
            </a:endParaRPr>
          </a:p>
        </p:txBody>
      </p:sp>
      <p:sp>
        <p:nvSpPr>
          <p:cNvPr id="387" name="TextShape 2"/>
          <p:cNvSpPr txBox="1"/>
          <p:nvPr/>
        </p:nvSpPr>
        <p:spPr>
          <a:xfrm>
            <a:off x="457200" y="2673360"/>
            <a:ext cx="8227800" cy="2680920"/>
          </a:xfrm>
          <a:prstGeom prst="rect">
            <a:avLst/>
          </a:prstGeom>
          <a:noFill/>
          <a:ln>
            <a:noFill/>
          </a:ln>
        </p:spPr>
        <p:txBody>
          <a:bodyPr lIns="32040" rIns="32040" tIns="32040" bIns="32040">
            <a:normAutofit/>
          </a:bodyPr>
          <a:p>
            <a:pPr algn="ctr">
              <a:lnSpc>
                <a:spcPct val="100000"/>
              </a:lnSpc>
              <a:spcBef>
                <a:spcPts val="641"/>
              </a:spcBef>
            </a:pPr>
            <a:r>
              <a:rPr b="0" lang="it-IT" sz="3200" spc="-1" strike="noStrike">
                <a:solidFill>
                  <a:srgbClr val="8b8b8b"/>
                </a:solidFill>
                <a:latin typeface="Helvetica Neue Medium"/>
                <a:ea typeface="Helvetica Neue Medium"/>
              </a:rPr>
              <a:t>Un adulto sano perde comunemente tra i 30 e i 50 capelli al giorno.</a:t>
            </a:r>
            <a:endParaRPr b="0" lang="it-IT" sz="3200" spc="-1" strike="noStrike">
              <a:latin typeface="Arial"/>
            </a:endParaRPr>
          </a:p>
          <a:p>
            <a:pPr algn="ctr">
              <a:lnSpc>
                <a:spcPct val="100000"/>
              </a:lnSpc>
              <a:spcBef>
                <a:spcPts val="641"/>
              </a:spcBef>
            </a:pPr>
            <a:endParaRPr b="0" lang="it-IT" sz="3200" spc="-1" strike="noStrike">
              <a:latin typeface="Arial"/>
            </a:endParaRPr>
          </a:p>
          <a:p>
            <a:pPr algn="ctr">
              <a:lnSpc>
                <a:spcPct val="100000"/>
              </a:lnSpc>
              <a:spcBef>
                <a:spcPts val="641"/>
              </a:spcBef>
            </a:pPr>
            <a:r>
              <a:rPr b="0" lang="it-IT" sz="3200" spc="-1" strike="noStrike">
                <a:solidFill>
                  <a:srgbClr val="8b8b8b"/>
                </a:solidFill>
                <a:latin typeface="Helvetica Neue Medium"/>
                <a:ea typeface="Helvetica Neue Medium"/>
              </a:rPr>
              <a:t>Le condizioni dei capelli e del cuoio capelluto riflettono lo stato di salute generale.</a:t>
            </a:r>
            <a:endParaRPr b="0" lang="it-IT" sz="3200" spc="-1" strike="noStrike">
              <a:latin typeface="Arial"/>
            </a:endParaRPr>
          </a:p>
        </p:txBody>
      </p:sp>
    </p:spTree>
  </p:cSld>
  <mc:AlternateContent>
    <mc:Choice Requires="p14">
      <p:transition spd="slow" p14:dur="2000"/>
    </mc:Choice>
    <mc:Fallback>
      <p:transition spd="slow"/>
    </mc:Fallback>
  </mc:AlternateContent>
</p:sld>
</file>

<file path=ppt/slides/slide2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07" name="TextShape 1"/>
          <p:cNvSpPr txBox="1"/>
          <p:nvPr/>
        </p:nvSpPr>
        <p:spPr>
          <a:xfrm>
            <a:off x="1232280" y="332640"/>
            <a:ext cx="6768360" cy="1142640"/>
          </a:xfrm>
          <a:prstGeom prst="rect">
            <a:avLst/>
          </a:prstGeom>
          <a:noFill/>
          <a:ln>
            <a:noFill/>
          </a:ln>
        </p:spPr>
        <p:txBody>
          <a:bodyPr anchor="ctr">
            <a:normAutofit/>
          </a:bodyPr>
          <a:p>
            <a:pPr algn="ctr">
              <a:lnSpc>
                <a:spcPct val="100000"/>
              </a:lnSpc>
            </a:pPr>
            <a:r>
              <a:rPr b="1" lang="it-IT" sz="3600" spc="-1" strike="noStrike">
                <a:solidFill>
                  <a:srgbClr val="000000"/>
                </a:solidFill>
                <a:latin typeface="Calibri"/>
              </a:rPr>
              <a:t>Pidocchio del pube </a:t>
            </a:r>
            <a:br/>
            <a:r>
              <a:rPr b="1" lang="it-IT" sz="3600" spc="-1" strike="noStrike">
                <a:solidFill>
                  <a:srgbClr val="000000"/>
                </a:solidFill>
                <a:latin typeface="Calibri"/>
              </a:rPr>
              <a:t>(</a:t>
            </a:r>
            <a:r>
              <a:rPr b="1" i="1" lang="it-IT" sz="3600" spc="-1" strike="noStrike">
                <a:solidFill>
                  <a:srgbClr val="000000"/>
                </a:solidFill>
                <a:latin typeface="Calibri"/>
              </a:rPr>
              <a:t>Phthirus pubis</a:t>
            </a:r>
            <a:r>
              <a:rPr b="1" lang="it-IT" sz="3600" spc="-1" strike="noStrike">
                <a:solidFill>
                  <a:srgbClr val="000000"/>
                </a:solidFill>
                <a:latin typeface="Calibri"/>
              </a:rPr>
              <a:t>)</a:t>
            </a:r>
            <a:endParaRPr b="0" lang="it-IT" sz="3600" spc="-1" strike="noStrike">
              <a:solidFill>
                <a:srgbClr val="000000"/>
              </a:solidFill>
              <a:latin typeface="Calibri"/>
            </a:endParaRPr>
          </a:p>
        </p:txBody>
      </p:sp>
      <p:sp>
        <p:nvSpPr>
          <p:cNvPr id="808" name="TextShape 2"/>
          <p:cNvSpPr txBox="1"/>
          <p:nvPr/>
        </p:nvSpPr>
        <p:spPr>
          <a:xfrm>
            <a:off x="457200" y="2071440"/>
            <a:ext cx="8229240" cy="4525560"/>
          </a:xfrm>
          <a:prstGeom prst="rect">
            <a:avLst/>
          </a:prstGeom>
          <a:noFill/>
          <a:ln>
            <a:noFill/>
          </a:ln>
        </p:spPr>
        <p:txBody>
          <a:bodyPr>
            <a:normAutofit/>
          </a:bodyPr>
          <a:p>
            <a:pPr algn="ctr">
              <a:lnSpc>
                <a:spcPct val="100000"/>
              </a:lnSpc>
              <a:spcBef>
                <a:spcPts val="641"/>
              </a:spcBef>
            </a:pPr>
            <a:r>
              <a:rPr b="0" lang="it-IT" sz="3200" spc="-1" strike="noStrike">
                <a:solidFill>
                  <a:srgbClr val="000000"/>
                </a:solidFill>
                <a:latin typeface="Calibri"/>
              </a:rPr>
              <a:t>1- Volgarmente detto Piattola.</a:t>
            </a:r>
            <a:endParaRPr b="0" lang="it-IT" sz="3200" spc="-1" strike="noStrike">
              <a:solidFill>
                <a:srgbClr val="000000"/>
              </a:solidFill>
              <a:latin typeface="Calibri"/>
            </a:endParaRPr>
          </a:p>
          <a:p>
            <a:pPr algn="ctr">
              <a:lnSpc>
                <a:spcPct val="100000"/>
              </a:lnSpc>
              <a:spcBef>
                <a:spcPts val="641"/>
              </a:spcBef>
            </a:pPr>
            <a:r>
              <a:rPr b="0" lang="it-IT" sz="3200" spc="-1" strike="noStrike">
                <a:solidFill>
                  <a:srgbClr val="000000"/>
                </a:solidFill>
                <a:latin typeface="Calibri"/>
              </a:rPr>
              <a:t>2- Rientra nel gruppo delle Malattie </a:t>
            </a:r>
            <a:endParaRPr b="0" lang="it-IT" sz="3200" spc="-1" strike="noStrike">
              <a:solidFill>
                <a:srgbClr val="000000"/>
              </a:solidFill>
              <a:latin typeface="Calibri"/>
            </a:endParaRPr>
          </a:p>
          <a:p>
            <a:pPr algn="ctr">
              <a:lnSpc>
                <a:spcPct val="100000"/>
              </a:lnSpc>
              <a:spcBef>
                <a:spcPts val="641"/>
              </a:spcBef>
            </a:pPr>
            <a:r>
              <a:rPr b="0" lang="it-IT" sz="3200" spc="-1" strike="noStrike">
                <a:solidFill>
                  <a:srgbClr val="000000"/>
                </a:solidFill>
                <a:latin typeface="Calibri"/>
              </a:rPr>
              <a:t>3- Sessualmente Trasmesse “minori”. </a:t>
            </a:r>
            <a:endParaRPr b="0" lang="it-IT" sz="3200" spc="-1" strike="noStrike">
              <a:solidFill>
                <a:srgbClr val="000000"/>
              </a:solidFill>
              <a:latin typeface="Calibri"/>
            </a:endParaRPr>
          </a:p>
          <a:p>
            <a:pPr algn="ctr">
              <a:lnSpc>
                <a:spcPct val="100000"/>
              </a:lnSpc>
              <a:spcBef>
                <a:spcPts val="641"/>
              </a:spcBef>
            </a:pPr>
            <a:r>
              <a:rPr b="0" lang="it-IT" sz="3200" spc="-1" strike="noStrike">
                <a:solidFill>
                  <a:srgbClr val="000000"/>
                </a:solidFill>
                <a:latin typeface="Calibri"/>
              </a:rPr>
              <a:t>4- È stato riscontrato che il 38% dei pazienti con piattole possono essere stati contagiati anche da un’altra malattia venerea “maggiore” (es. Sifilide,Uretriti, Gonorrea, Condilomi, ecc). </a:t>
            </a:r>
            <a:endParaRPr b="0" lang="it-IT" sz="3200" spc="-1" strike="noStrike">
              <a:solidFill>
                <a:srgbClr val="000000"/>
              </a:solidFill>
              <a:latin typeface="Calibri"/>
            </a:endParaRPr>
          </a:p>
          <a:p>
            <a:pPr algn="ctr">
              <a:lnSpc>
                <a:spcPct val="100000"/>
              </a:lnSpc>
              <a:spcBef>
                <a:spcPts val="641"/>
              </a:spcBef>
            </a:pPr>
            <a:endParaRPr b="0" lang="it-IT" sz="3200" spc="-1" strike="noStrike">
              <a:solidFill>
                <a:srgbClr val="000000"/>
              </a:solidFill>
              <a:latin typeface="Calibri"/>
            </a:endParaRPr>
          </a:p>
        </p:txBody>
      </p:sp>
      <p:pic>
        <p:nvPicPr>
          <p:cNvPr id="809" name="Immagine 4" descr=""/>
          <p:cNvPicPr/>
          <p:nvPr/>
        </p:nvPicPr>
        <p:blipFill>
          <a:blip r:embed="rId1"/>
          <a:stretch/>
        </p:blipFill>
        <p:spPr>
          <a:xfrm>
            <a:off x="35640" y="12240"/>
            <a:ext cx="2355120" cy="1832040"/>
          </a:xfrm>
          <a:prstGeom prst="rect">
            <a:avLst/>
          </a:prstGeom>
          <a:ln>
            <a:noFill/>
          </a:ln>
        </p:spPr>
      </p:pic>
    </p:spTree>
  </p:cSld>
  <mc:AlternateContent>
    <mc:Choice Requires="p14">
      <p:transition spd="slow" p14:dur="2000"/>
    </mc:Choice>
    <mc:Fallback>
      <p:transition spd="slow"/>
    </mc:Fallback>
  </mc:AlternateContent>
  <p:timing>
    <p:tnLst>
      <p:par>
        <p:cTn id="210" dur="indefinite" restart="never" nodeType="tmRoot">
          <p:childTnLst>
            <p:seq>
              <p:cTn id="211" dur="indefinite" nodeType="mainSeq">
                <p:childTnLst>
                  <p:par>
                    <p:cTn id="212" fill="hold">
                      <p:stCondLst>
                        <p:cond delay="indefinite"/>
                      </p:stCondLst>
                      <p:childTnLst>
                        <p:par>
                          <p:cTn id="213" fill="hold">
                            <p:stCondLst>
                              <p:cond delay="0"/>
                            </p:stCondLst>
                            <p:childTnLst>
                              <p:par>
                                <p:cTn id="214" nodeType="clickEffect" fill="hold" presetClass="entr" presetID="2" presetSubtype="4">
                                  <p:stCondLst>
                                    <p:cond delay="0"/>
                                  </p:stCondLst>
                                  <p:childTnLst>
                                    <p:set>
                                      <p:cBhvr>
                                        <p:cTn id="215" dur="1" fill="hold">
                                          <p:stCondLst>
                                            <p:cond delay="0"/>
                                          </p:stCondLst>
                                        </p:cTn>
                                        <p:tgtEl>
                                          <p:spTgt spid="808">
                                            <p:txEl>
                                              <p:pRg st="0" end="0"/>
                                            </p:txEl>
                                          </p:spTgt>
                                        </p:tgtEl>
                                        <p:attrNameLst>
                                          <p:attrName>style.visibility</p:attrName>
                                        </p:attrNameLst>
                                      </p:cBhvr>
                                      <p:to>
                                        <p:strVal val="visible"/>
                                      </p:to>
                                    </p:set>
                                    <p:anim calcmode="lin" valueType="num">
                                      <p:cBhvr additive="repl">
                                        <p:cTn id="216" dur="500" fill="hold"/>
                                        <p:tgtEl>
                                          <p:spTgt spid="808">
                                            <p:txEl>
                                              <p:pRg st="0" end="0"/>
                                            </p:txEl>
                                          </p:spTgt>
                                        </p:tgtEl>
                                        <p:attrNameLst>
                                          <p:attrName>ppt_x</p:attrName>
                                        </p:attrNameLst>
                                      </p:cBhvr>
                                      <p:tavLst>
                                        <p:tav tm="0">
                                          <p:val>
                                            <p:strVal val="#ppt_x"/>
                                          </p:val>
                                        </p:tav>
                                        <p:tav tm="100000">
                                          <p:val>
                                            <p:strVal val="#ppt_x"/>
                                          </p:val>
                                        </p:tav>
                                      </p:tavLst>
                                    </p:anim>
                                    <p:anim calcmode="lin" valueType="num">
                                      <p:cBhvr additive="repl">
                                        <p:cTn id="217" dur="500" fill="hold"/>
                                        <p:tgtEl>
                                          <p:spTgt spid="80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8" fill="hold">
                      <p:stCondLst>
                        <p:cond delay="indefinite"/>
                      </p:stCondLst>
                      <p:childTnLst>
                        <p:par>
                          <p:cTn id="219" fill="hold">
                            <p:stCondLst>
                              <p:cond delay="0"/>
                            </p:stCondLst>
                            <p:childTnLst>
                              <p:par>
                                <p:cTn id="220" nodeType="clickEffect" fill="hold" presetClass="entr" presetID="2" presetSubtype="4">
                                  <p:stCondLst>
                                    <p:cond delay="0"/>
                                  </p:stCondLst>
                                  <p:childTnLst>
                                    <p:set>
                                      <p:cBhvr>
                                        <p:cTn id="221" dur="1" fill="hold">
                                          <p:stCondLst>
                                            <p:cond delay="0"/>
                                          </p:stCondLst>
                                        </p:cTn>
                                        <p:tgtEl>
                                          <p:spTgt spid="808">
                                            <p:txEl>
                                              <p:pRg st="1" end="1"/>
                                            </p:txEl>
                                          </p:spTgt>
                                        </p:tgtEl>
                                        <p:attrNameLst>
                                          <p:attrName>style.visibility</p:attrName>
                                        </p:attrNameLst>
                                      </p:cBhvr>
                                      <p:to>
                                        <p:strVal val="visible"/>
                                      </p:to>
                                    </p:set>
                                    <p:anim calcmode="lin" valueType="num">
                                      <p:cBhvr additive="repl">
                                        <p:cTn id="222" dur="500" fill="hold"/>
                                        <p:tgtEl>
                                          <p:spTgt spid="808">
                                            <p:txEl>
                                              <p:pRg st="1" end="1"/>
                                            </p:txEl>
                                          </p:spTgt>
                                        </p:tgtEl>
                                        <p:attrNameLst>
                                          <p:attrName>ppt_x</p:attrName>
                                        </p:attrNameLst>
                                      </p:cBhvr>
                                      <p:tavLst>
                                        <p:tav tm="0">
                                          <p:val>
                                            <p:strVal val="#ppt_x"/>
                                          </p:val>
                                        </p:tav>
                                        <p:tav tm="100000">
                                          <p:val>
                                            <p:strVal val="#ppt_x"/>
                                          </p:val>
                                        </p:tav>
                                      </p:tavLst>
                                    </p:anim>
                                    <p:anim calcmode="lin" valueType="num">
                                      <p:cBhvr additive="repl">
                                        <p:cTn id="223" dur="500" fill="hold"/>
                                        <p:tgtEl>
                                          <p:spTgt spid="80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4" fill="hold">
                      <p:stCondLst>
                        <p:cond delay="indefinite"/>
                      </p:stCondLst>
                      <p:childTnLst>
                        <p:par>
                          <p:cTn id="225" fill="hold">
                            <p:stCondLst>
                              <p:cond delay="0"/>
                            </p:stCondLst>
                            <p:childTnLst>
                              <p:par>
                                <p:cTn id="226" nodeType="clickEffect" fill="hold" presetClass="entr" presetID="2" presetSubtype="4">
                                  <p:stCondLst>
                                    <p:cond delay="0"/>
                                  </p:stCondLst>
                                  <p:childTnLst>
                                    <p:set>
                                      <p:cBhvr>
                                        <p:cTn id="227" dur="1" fill="hold">
                                          <p:stCondLst>
                                            <p:cond delay="0"/>
                                          </p:stCondLst>
                                        </p:cTn>
                                        <p:tgtEl>
                                          <p:spTgt spid="808">
                                            <p:txEl>
                                              <p:pRg st="2" end="2"/>
                                            </p:txEl>
                                          </p:spTgt>
                                        </p:tgtEl>
                                        <p:attrNameLst>
                                          <p:attrName>style.visibility</p:attrName>
                                        </p:attrNameLst>
                                      </p:cBhvr>
                                      <p:to>
                                        <p:strVal val="visible"/>
                                      </p:to>
                                    </p:set>
                                    <p:anim calcmode="lin" valueType="num">
                                      <p:cBhvr additive="repl">
                                        <p:cTn id="228" dur="500" fill="hold"/>
                                        <p:tgtEl>
                                          <p:spTgt spid="808">
                                            <p:txEl>
                                              <p:pRg st="2" end="2"/>
                                            </p:txEl>
                                          </p:spTgt>
                                        </p:tgtEl>
                                        <p:attrNameLst>
                                          <p:attrName>ppt_x</p:attrName>
                                        </p:attrNameLst>
                                      </p:cBhvr>
                                      <p:tavLst>
                                        <p:tav tm="0">
                                          <p:val>
                                            <p:strVal val="#ppt_x"/>
                                          </p:val>
                                        </p:tav>
                                        <p:tav tm="100000">
                                          <p:val>
                                            <p:strVal val="#ppt_x"/>
                                          </p:val>
                                        </p:tav>
                                      </p:tavLst>
                                    </p:anim>
                                    <p:anim calcmode="lin" valueType="num">
                                      <p:cBhvr additive="repl">
                                        <p:cTn id="229" dur="500" fill="hold"/>
                                        <p:tgtEl>
                                          <p:spTgt spid="80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30" fill="hold">
                      <p:stCondLst>
                        <p:cond delay="indefinite"/>
                      </p:stCondLst>
                      <p:childTnLst>
                        <p:par>
                          <p:cTn id="231" fill="hold">
                            <p:stCondLst>
                              <p:cond delay="0"/>
                            </p:stCondLst>
                            <p:childTnLst>
                              <p:par>
                                <p:cTn id="232" nodeType="clickEffect" fill="hold" presetClass="entr" presetID="2" presetSubtype="4">
                                  <p:stCondLst>
                                    <p:cond delay="0"/>
                                  </p:stCondLst>
                                  <p:childTnLst>
                                    <p:set>
                                      <p:cBhvr>
                                        <p:cTn id="233" dur="1" fill="hold">
                                          <p:stCondLst>
                                            <p:cond delay="0"/>
                                          </p:stCondLst>
                                        </p:cTn>
                                        <p:tgtEl>
                                          <p:spTgt spid="808">
                                            <p:txEl>
                                              <p:pRg st="3" end="3"/>
                                            </p:txEl>
                                          </p:spTgt>
                                        </p:tgtEl>
                                        <p:attrNameLst>
                                          <p:attrName>style.visibility</p:attrName>
                                        </p:attrNameLst>
                                      </p:cBhvr>
                                      <p:to>
                                        <p:strVal val="visible"/>
                                      </p:to>
                                    </p:set>
                                    <p:anim calcmode="lin" valueType="num">
                                      <p:cBhvr additive="repl">
                                        <p:cTn id="234" dur="500" fill="hold"/>
                                        <p:tgtEl>
                                          <p:spTgt spid="808">
                                            <p:txEl>
                                              <p:pRg st="3" end="3"/>
                                            </p:txEl>
                                          </p:spTgt>
                                        </p:tgtEl>
                                        <p:attrNameLst>
                                          <p:attrName>ppt_x</p:attrName>
                                        </p:attrNameLst>
                                      </p:cBhvr>
                                      <p:tavLst>
                                        <p:tav tm="0">
                                          <p:val>
                                            <p:strVal val="#ppt_x"/>
                                          </p:val>
                                        </p:tav>
                                        <p:tav tm="100000">
                                          <p:val>
                                            <p:strVal val="#ppt_x"/>
                                          </p:val>
                                        </p:tav>
                                      </p:tavLst>
                                    </p:anim>
                                    <p:anim calcmode="lin" valueType="num">
                                      <p:cBhvr additive="repl">
                                        <p:cTn id="235" dur="500" fill="hold"/>
                                        <p:tgtEl>
                                          <p:spTgt spid="80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6" fill="hold">
                      <p:stCondLst>
                        <p:cond delay="indefinite"/>
                      </p:stCondLst>
                      <p:childTnLst>
                        <p:par>
                          <p:cTn id="237" fill="hold">
                            <p:stCondLst>
                              <p:cond delay="0"/>
                            </p:stCondLst>
                            <p:childTnLst>
                              <p:par>
                                <p:cTn id="238" nodeType="clickEffect" fill="hold" presetClass="entr" presetID="2" presetSubtype="4">
                                  <p:stCondLst>
                                    <p:cond delay="0"/>
                                  </p:stCondLst>
                                  <p:childTnLst>
                                    <p:set>
                                      <p:cBhvr>
                                        <p:cTn id="239" dur="1" fill="hold">
                                          <p:stCondLst>
                                            <p:cond delay="0"/>
                                          </p:stCondLst>
                                        </p:cTn>
                                        <p:tgtEl>
                                          <p:spTgt spid="808">
                                            <p:txEl>
                                              <p:pRg st="4" end="4"/>
                                            </p:txEl>
                                          </p:spTgt>
                                        </p:tgtEl>
                                        <p:attrNameLst>
                                          <p:attrName>style.visibility</p:attrName>
                                        </p:attrNameLst>
                                      </p:cBhvr>
                                      <p:to>
                                        <p:strVal val="visible"/>
                                      </p:to>
                                    </p:set>
                                    <p:anim calcmode="lin" valueType="num">
                                      <p:cBhvr additive="repl">
                                        <p:cTn id="240" dur="500" fill="hold"/>
                                        <p:tgtEl>
                                          <p:spTgt spid="808">
                                            <p:txEl>
                                              <p:pRg st="4" end="4"/>
                                            </p:txEl>
                                          </p:spTgt>
                                        </p:tgtEl>
                                        <p:attrNameLst>
                                          <p:attrName>ppt_x</p:attrName>
                                        </p:attrNameLst>
                                      </p:cBhvr>
                                      <p:tavLst>
                                        <p:tav tm="0">
                                          <p:val>
                                            <p:strVal val="#ppt_x"/>
                                          </p:val>
                                        </p:tav>
                                        <p:tav tm="100000">
                                          <p:val>
                                            <p:strVal val="#ppt_x"/>
                                          </p:val>
                                        </p:tav>
                                      </p:tavLst>
                                    </p:anim>
                                    <p:anim calcmode="lin" valueType="num">
                                      <p:cBhvr additive="repl">
                                        <p:cTn id="241" dur="500" fill="hold"/>
                                        <p:tgtEl>
                                          <p:spTgt spid="808">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2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810" name="Immagine 4" descr=""/>
          <p:cNvPicPr/>
          <p:nvPr/>
        </p:nvPicPr>
        <p:blipFill>
          <a:blip r:embed="rId1"/>
          <a:stretch/>
        </p:blipFill>
        <p:spPr>
          <a:xfrm>
            <a:off x="35640" y="44640"/>
            <a:ext cx="2520000" cy="1868400"/>
          </a:xfrm>
          <a:prstGeom prst="rect">
            <a:avLst/>
          </a:prstGeom>
          <a:ln>
            <a:noFill/>
          </a:ln>
        </p:spPr>
      </p:pic>
      <p:sp>
        <p:nvSpPr>
          <p:cNvPr id="811" name="TextShape 1"/>
          <p:cNvSpPr txBox="1"/>
          <p:nvPr/>
        </p:nvSpPr>
        <p:spPr>
          <a:xfrm>
            <a:off x="927720" y="476640"/>
            <a:ext cx="7858800" cy="1142640"/>
          </a:xfrm>
          <a:prstGeom prst="rect">
            <a:avLst/>
          </a:prstGeom>
          <a:noFill/>
          <a:ln>
            <a:noFill/>
          </a:ln>
        </p:spPr>
        <p:txBody>
          <a:bodyPr anchor="ctr">
            <a:normAutofit/>
          </a:bodyPr>
          <a:p>
            <a:pPr algn="ctr">
              <a:lnSpc>
                <a:spcPct val="100000"/>
              </a:lnSpc>
            </a:pPr>
            <a:r>
              <a:rPr b="1" lang="it-IT" sz="3200" spc="-1" strike="noStrike">
                <a:solidFill>
                  <a:srgbClr val="000000"/>
                </a:solidFill>
                <a:latin typeface="Calibri"/>
              </a:rPr>
              <a:t>Pidocchio del pube </a:t>
            </a:r>
            <a:br/>
            <a:r>
              <a:rPr b="1" lang="it-IT" sz="3200" spc="-1" strike="noStrike">
                <a:solidFill>
                  <a:srgbClr val="000000"/>
                </a:solidFill>
                <a:latin typeface="Calibri"/>
              </a:rPr>
              <a:t>(</a:t>
            </a:r>
            <a:r>
              <a:rPr b="1" i="1" lang="it-IT" sz="3200" spc="-1" strike="noStrike">
                <a:solidFill>
                  <a:srgbClr val="000000"/>
                </a:solidFill>
                <a:latin typeface="Calibri"/>
              </a:rPr>
              <a:t>Phthirus pubis</a:t>
            </a:r>
            <a:r>
              <a:rPr b="1" lang="it-IT" sz="3200" spc="-1" strike="noStrike">
                <a:solidFill>
                  <a:srgbClr val="000000"/>
                </a:solidFill>
                <a:latin typeface="Calibri"/>
              </a:rPr>
              <a:t>)</a:t>
            </a:r>
            <a:endParaRPr b="0" lang="it-IT" sz="3200" spc="-1" strike="noStrike">
              <a:solidFill>
                <a:srgbClr val="000000"/>
              </a:solidFill>
              <a:latin typeface="Calibri"/>
            </a:endParaRPr>
          </a:p>
        </p:txBody>
      </p:sp>
      <p:sp>
        <p:nvSpPr>
          <p:cNvPr id="812" name="TextShape 2"/>
          <p:cNvSpPr txBox="1"/>
          <p:nvPr/>
        </p:nvSpPr>
        <p:spPr>
          <a:xfrm>
            <a:off x="457200" y="2071440"/>
            <a:ext cx="8229240" cy="4525560"/>
          </a:xfrm>
          <a:prstGeom prst="rect">
            <a:avLst/>
          </a:prstGeom>
          <a:noFill/>
          <a:ln>
            <a:noFill/>
          </a:ln>
        </p:spPr>
        <p:txBody>
          <a:bodyPr>
            <a:normAutofit fontScale="79000"/>
          </a:bodyPr>
          <a:p>
            <a:pPr algn="ctr">
              <a:lnSpc>
                <a:spcPct val="100000"/>
              </a:lnSpc>
              <a:spcBef>
                <a:spcPts val="641"/>
              </a:spcBef>
            </a:pPr>
            <a:r>
              <a:rPr b="0" lang="it-IT" sz="3200" spc="-1" strike="noStrike">
                <a:solidFill>
                  <a:srgbClr val="000000"/>
                </a:solidFill>
                <a:latin typeface="Calibri"/>
              </a:rPr>
              <a:t>È un insetto piccolo (1x1,5 mm), di </a:t>
            </a:r>
            <a:r>
              <a:rPr b="1" lang="it-IT" sz="3200" spc="-1" strike="noStrike">
                <a:solidFill>
                  <a:srgbClr val="000000"/>
                </a:solidFill>
                <a:latin typeface="Calibri"/>
              </a:rPr>
              <a:t>forma</a:t>
            </a:r>
            <a:r>
              <a:rPr b="0" lang="it-IT" sz="3200" spc="-1" strike="noStrike">
                <a:solidFill>
                  <a:srgbClr val="000000"/>
                </a:solidFill>
                <a:latin typeface="Calibri"/>
              </a:rPr>
              <a:t> </a:t>
            </a:r>
            <a:r>
              <a:rPr b="1" lang="it-IT" sz="3200" spc="-1" strike="noStrike">
                <a:solidFill>
                  <a:srgbClr val="000000"/>
                </a:solidFill>
                <a:latin typeface="Calibri"/>
              </a:rPr>
              <a:t>triangolare</a:t>
            </a:r>
            <a:r>
              <a:rPr b="0" lang="it-IT" sz="3200" spc="-1" strike="noStrike">
                <a:solidFill>
                  <a:srgbClr val="000000"/>
                </a:solidFill>
                <a:latin typeface="Calibri"/>
              </a:rPr>
              <a:t> e </a:t>
            </a:r>
            <a:r>
              <a:rPr b="1" lang="it-IT" sz="3200" spc="-1" strike="noStrike">
                <a:solidFill>
                  <a:srgbClr val="000000"/>
                </a:solidFill>
                <a:latin typeface="Calibri"/>
              </a:rPr>
              <a:t>piatta</a:t>
            </a:r>
            <a:r>
              <a:rPr b="0" lang="it-IT" sz="3200" spc="-1" strike="noStrike">
                <a:solidFill>
                  <a:srgbClr val="000000"/>
                </a:solidFill>
                <a:latin typeface="Calibri"/>
              </a:rPr>
              <a:t>: da cui il nome volgare. </a:t>
            </a:r>
            <a:endParaRPr b="0" lang="it-IT" sz="3200" spc="-1" strike="noStrike">
              <a:solidFill>
                <a:srgbClr val="000000"/>
              </a:solidFill>
              <a:latin typeface="Calibri"/>
            </a:endParaRPr>
          </a:p>
          <a:p>
            <a:pPr algn="ctr">
              <a:lnSpc>
                <a:spcPct val="100000"/>
              </a:lnSpc>
              <a:spcBef>
                <a:spcPts val="641"/>
              </a:spcBef>
            </a:pPr>
            <a:r>
              <a:rPr b="0" lang="it-IT" sz="3200" spc="-1" strike="noStrike">
                <a:solidFill>
                  <a:srgbClr val="000000"/>
                </a:solidFill>
                <a:latin typeface="Calibri"/>
              </a:rPr>
              <a:t>Solitamente </a:t>
            </a:r>
            <a:r>
              <a:rPr b="1" lang="it-IT" sz="3200" spc="-1" strike="noStrike">
                <a:solidFill>
                  <a:srgbClr val="000000"/>
                </a:solidFill>
                <a:latin typeface="Calibri"/>
              </a:rPr>
              <a:t>trasparente</a:t>
            </a:r>
            <a:r>
              <a:rPr b="0" lang="it-IT" sz="3200" spc="-1" strike="noStrike">
                <a:solidFill>
                  <a:srgbClr val="000000"/>
                </a:solidFill>
                <a:latin typeface="Calibri"/>
              </a:rPr>
              <a:t>, vira al </a:t>
            </a:r>
            <a:r>
              <a:rPr b="1" lang="it-IT" sz="3200" spc="-1" strike="noStrike">
                <a:solidFill>
                  <a:srgbClr val="000000"/>
                </a:solidFill>
                <a:latin typeface="Calibri"/>
              </a:rPr>
              <a:t>bruno</a:t>
            </a:r>
            <a:r>
              <a:rPr b="0" lang="it-IT" sz="3200" spc="-1" strike="noStrike">
                <a:solidFill>
                  <a:srgbClr val="000000"/>
                </a:solidFill>
                <a:latin typeface="Calibri"/>
              </a:rPr>
              <a:t> dopo essersi </a:t>
            </a:r>
            <a:r>
              <a:rPr b="1" lang="it-IT" sz="3200" spc="-1" strike="noStrike">
                <a:solidFill>
                  <a:srgbClr val="000000"/>
                </a:solidFill>
                <a:latin typeface="Calibri"/>
              </a:rPr>
              <a:t>alimentato</a:t>
            </a:r>
            <a:r>
              <a:rPr b="0" lang="it-IT" sz="3200" spc="-1" strike="noStrike">
                <a:solidFill>
                  <a:srgbClr val="000000"/>
                </a:solidFill>
                <a:latin typeface="Calibri"/>
              </a:rPr>
              <a:t> e tende al marrone </a:t>
            </a:r>
            <a:r>
              <a:rPr b="1" lang="it-IT" sz="3200" spc="-1" strike="noStrike">
                <a:solidFill>
                  <a:srgbClr val="000000"/>
                </a:solidFill>
                <a:latin typeface="Calibri"/>
              </a:rPr>
              <a:t>invecchiando</a:t>
            </a:r>
            <a:r>
              <a:rPr b="0" lang="it-IT" sz="3200" spc="-1" strike="noStrike">
                <a:solidFill>
                  <a:srgbClr val="000000"/>
                </a:solidFill>
                <a:latin typeface="Calibri"/>
              </a:rPr>
              <a:t>. </a:t>
            </a:r>
            <a:endParaRPr b="0" lang="it-IT" sz="3200" spc="-1" strike="noStrike">
              <a:solidFill>
                <a:srgbClr val="000000"/>
              </a:solidFill>
              <a:latin typeface="Calibri"/>
            </a:endParaRPr>
          </a:p>
          <a:p>
            <a:pPr algn="ctr">
              <a:lnSpc>
                <a:spcPct val="100000"/>
              </a:lnSpc>
              <a:spcBef>
                <a:spcPts val="641"/>
              </a:spcBef>
            </a:pPr>
            <a:r>
              <a:rPr b="0" lang="it-IT" sz="3200" spc="-1" strike="noStrike">
                <a:solidFill>
                  <a:srgbClr val="000000"/>
                </a:solidFill>
                <a:latin typeface="Calibri"/>
              </a:rPr>
              <a:t>Con gli uncini si aggrappa ad una coppia di peli vicini in modo da rimanere lungamente in posizione di suggere il sangue, infilando il rostro nella pelle. </a:t>
            </a:r>
            <a:endParaRPr b="0" lang="it-IT" sz="3200" spc="-1" strike="noStrike">
              <a:solidFill>
                <a:srgbClr val="000000"/>
              </a:solidFill>
              <a:latin typeface="Calibri"/>
            </a:endParaRPr>
          </a:p>
          <a:p>
            <a:pPr algn="ctr">
              <a:lnSpc>
                <a:spcPct val="100000"/>
              </a:lnSpc>
              <a:spcBef>
                <a:spcPts val="641"/>
              </a:spcBef>
            </a:pPr>
            <a:r>
              <a:rPr b="0" lang="it-IT" sz="3200" spc="-1" strike="noStrike">
                <a:solidFill>
                  <a:srgbClr val="000000"/>
                </a:solidFill>
                <a:latin typeface="Calibri"/>
              </a:rPr>
              <a:t>Per questa ragione è più facile vederlo </a:t>
            </a:r>
            <a:r>
              <a:rPr b="1" lang="it-IT" sz="3200" spc="-1" strike="noStrike">
                <a:solidFill>
                  <a:srgbClr val="000000"/>
                </a:solidFill>
                <a:latin typeface="Calibri"/>
              </a:rPr>
              <a:t>immobile</a:t>
            </a:r>
            <a:endParaRPr b="0" lang="it-IT" sz="3200" spc="-1" strike="noStrike">
              <a:solidFill>
                <a:srgbClr val="000000"/>
              </a:solidFill>
              <a:latin typeface="Calibri"/>
            </a:endParaRPr>
          </a:p>
        </p:txBody>
      </p:sp>
    </p:spTree>
  </p:cSld>
  <mc:AlternateContent>
    <mc:Choice Requires="p14">
      <p:transition spd="slow" p14:dur="2000"/>
    </mc:Choice>
    <mc:Fallback>
      <p:transition spd="slow"/>
    </mc:Fallback>
  </mc:AlternateContent>
  <p:timing>
    <p:tnLst>
      <p:par>
        <p:cTn id="242" dur="indefinite" restart="never" nodeType="tmRoot">
          <p:childTnLst>
            <p:seq>
              <p:cTn id="243" dur="indefinite" nodeType="mainSeq">
                <p:childTnLst>
                  <p:par>
                    <p:cTn id="244" fill="hold">
                      <p:stCondLst>
                        <p:cond delay="indefinite"/>
                      </p:stCondLst>
                      <p:childTnLst>
                        <p:par>
                          <p:cTn id="245" fill="hold">
                            <p:stCondLst>
                              <p:cond delay="0"/>
                            </p:stCondLst>
                            <p:childTnLst>
                              <p:par>
                                <p:cTn id="246" nodeType="clickEffect" fill="hold" presetClass="entr" presetID="2" presetSubtype="4">
                                  <p:stCondLst>
                                    <p:cond delay="0"/>
                                  </p:stCondLst>
                                  <p:childTnLst>
                                    <p:set>
                                      <p:cBhvr>
                                        <p:cTn id="247" dur="1" fill="hold">
                                          <p:stCondLst>
                                            <p:cond delay="0"/>
                                          </p:stCondLst>
                                        </p:cTn>
                                        <p:tgtEl>
                                          <p:spTgt spid="812">
                                            <p:txEl>
                                              <p:pRg st="0" end="0"/>
                                            </p:txEl>
                                          </p:spTgt>
                                        </p:tgtEl>
                                        <p:attrNameLst>
                                          <p:attrName>style.visibility</p:attrName>
                                        </p:attrNameLst>
                                      </p:cBhvr>
                                      <p:to>
                                        <p:strVal val="visible"/>
                                      </p:to>
                                    </p:set>
                                    <p:anim calcmode="lin" valueType="num">
                                      <p:cBhvr additive="repl">
                                        <p:cTn id="248" dur="500" fill="hold"/>
                                        <p:tgtEl>
                                          <p:spTgt spid="812">
                                            <p:txEl>
                                              <p:pRg st="0" end="0"/>
                                            </p:txEl>
                                          </p:spTgt>
                                        </p:tgtEl>
                                        <p:attrNameLst>
                                          <p:attrName>ppt_x</p:attrName>
                                        </p:attrNameLst>
                                      </p:cBhvr>
                                      <p:tavLst>
                                        <p:tav tm="0">
                                          <p:val>
                                            <p:strVal val="#ppt_x"/>
                                          </p:val>
                                        </p:tav>
                                        <p:tav tm="100000">
                                          <p:val>
                                            <p:strVal val="#ppt_x"/>
                                          </p:val>
                                        </p:tav>
                                      </p:tavLst>
                                    </p:anim>
                                    <p:anim calcmode="lin" valueType="num">
                                      <p:cBhvr additive="repl">
                                        <p:cTn id="249" dur="500" fill="hold"/>
                                        <p:tgtEl>
                                          <p:spTgt spid="8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50" fill="hold">
                      <p:stCondLst>
                        <p:cond delay="indefinite"/>
                      </p:stCondLst>
                      <p:childTnLst>
                        <p:par>
                          <p:cTn id="251" fill="hold">
                            <p:stCondLst>
                              <p:cond delay="0"/>
                            </p:stCondLst>
                            <p:childTnLst>
                              <p:par>
                                <p:cTn id="252" nodeType="clickEffect" fill="hold" presetClass="entr" presetID="2" presetSubtype="4">
                                  <p:stCondLst>
                                    <p:cond delay="0"/>
                                  </p:stCondLst>
                                  <p:childTnLst>
                                    <p:set>
                                      <p:cBhvr>
                                        <p:cTn id="253" dur="1" fill="hold">
                                          <p:stCondLst>
                                            <p:cond delay="0"/>
                                          </p:stCondLst>
                                        </p:cTn>
                                        <p:tgtEl>
                                          <p:spTgt spid="812">
                                            <p:txEl>
                                              <p:pRg st="1" end="1"/>
                                            </p:txEl>
                                          </p:spTgt>
                                        </p:tgtEl>
                                        <p:attrNameLst>
                                          <p:attrName>style.visibility</p:attrName>
                                        </p:attrNameLst>
                                      </p:cBhvr>
                                      <p:to>
                                        <p:strVal val="visible"/>
                                      </p:to>
                                    </p:set>
                                    <p:anim calcmode="lin" valueType="num">
                                      <p:cBhvr additive="repl">
                                        <p:cTn id="254" dur="500" fill="hold"/>
                                        <p:tgtEl>
                                          <p:spTgt spid="812">
                                            <p:txEl>
                                              <p:pRg st="1" end="1"/>
                                            </p:txEl>
                                          </p:spTgt>
                                        </p:tgtEl>
                                        <p:attrNameLst>
                                          <p:attrName>ppt_x</p:attrName>
                                        </p:attrNameLst>
                                      </p:cBhvr>
                                      <p:tavLst>
                                        <p:tav tm="0">
                                          <p:val>
                                            <p:strVal val="#ppt_x"/>
                                          </p:val>
                                        </p:tav>
                                        <p:tav tm="100000">
                                          <p:val>
                                            <p:strVal val="#ppt_x"/>
                                          </p:val>
                                        </p:tav>
                                      </p:tavLst>
                                    </p:anim>
                                    <p:anim calcmode="lin" valueType="num">
                                      <p:cBhvr additive="repl">
                                        <p:cTn id="255" dur="500" fill="hold"/>
                                        <p:tgtEl>
                                          <p:spTgt spid="81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56" fill="hold">
                      <p:stCondLst>
                        <p:cond delay="indefinite"/>
                      </p:stCondLst>
                      <p:childTnLst>
                        <p:par>
                          <p:cTn id="257" fill="hold">
                            <p:stCondLst>
                              <p:cond delay="0"/>
                            </p:stCondLst>
                            <p:childTnLst>
                              <p:par>
                                <p:cTn id="258" nodeType="clickEffect" fill="hold" presetClass="entr" presetID="2" presetSubtype="4">
                                  <p:stCondLst>
                                    <p:cond delay="0"/>
                                  </p:stCondLst>
                                  <p:childTnLst>
                                    <p:set>
                                      <p:cBhvr>
                                        <p:cTn id="259" dur="1" fill="hold">
                                          <p:stCondLst>
                                            <p:cond delay="0"/>
                                          </p:stCondLst>
                                        </p:cTn>
                                        <p:tgtEl>
                                          <p:spTgt spid="812">
                                            <p:txEl>
                                              <p:pRg st="2" end="2"/>
                                            </p:txEl>
                                          </p:spTgt>
                                        </p:tgtEl>
                                        <p:attrNameLst>
                                          <p:attrName>style.visibility</p:attrName>
                                        </p:attrNameLst>
                                      </p:cBhvr>
                                      <p:to>
                                        <p:strVal val="visible"/>
                                      </p:to>
                                    </p:set>
                                    <p:anim calcmode="lin" valueType="num">
                                      <p:cBhvr additive="repl">
                                        <p:cTn id="260" dur="500" fill="hold"/>
                                        <p:tgtEl>
                                          <p:spTgt spid="812">
                                            <p:txEl>
                                              <p:pRg st="2" end="2"/>
                                            </p:txEl>
                                          </p:spTgt>
                                        </p:tgtEl>
                                        <p:attrNameLst>
                                          <p:attrName>ppt_x</p:attrName>
                                        </p:attrNameLst>
                                      </p:cBhvr>
                                      <p:tavLst>
                                        <p:tav tm="0">
                                          <p:val>
                                            <p:strVal val="#ppt_x"/>
                                          </p:val>
                                        </p:tav>
                                        <p:tav tm="100000">
                                          <p:val>
                                            <p:strVal val="#ppt_x"/>
                                          </p:val>
                                        </p:tav>
                                      </p:tavLst>
                                    </p:anim>
                                    <p:anim calcmode="lin" valueType="num">
                                      <p:cBhvr additive="repl">
                                        <p:cTn id="261" dur="500" fill="hold"/>
                                        <p:tgtEl>
                                          <p:spTgt spid="81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2" fill="hold">
                      <p:stCondLst>
                        <p:cond delay="indefinite"/>
                      </p:stCondLst>
                      <p:childTnLst>
                        <p:par>
                          <p:cTn id="263" fill="hold">
                            <p:stCondLst>
                              <p:cond delay="0"/>
                            </p:stCondLst>
                            <p:childTnLst>
                              <p:par>
                                <p:cTn id="264" nodeType="clickEffect" fill="hold" presetClass="entr" presetID="2" presetSubtype="4">
                                  <p:stCondLst>
                                    <p:cond delay="0"/>
                                  </p:stCondLst>
                                  <p:childTnLst>
                                    <p:set>
                                      <p:cBhvr>
                                        <p:cTn id="265" dur="1" fill="hold">
                                          <p:stCondLst>
                                            <p:cond delay="0"/>
                                          </p:stCondLst>
                                        </p:cTn>
                                        <p:tgtEl>
                                          <p:spTgt spid="812">
                                            <p:txEl>
                                              <p:pRg st="3" end="3"/>
                                            </p:txEl>
                                          </p:spTgt>
                                        </p:tgtEl>
                                        <p:attrNameLst>
                                          <p:attrName>style.visibility</p:attrName>
                                        </p:attrNameLst>
                                      </p:cBhvr>
                                      <p:to>
                                        <p:strVal val="visible"/>
                                      </p:to>
                                    </p:set>
                                    <p:anim calcmode="lin" valueType="num">
                                      <p:cBhvr additive="repl">
                                        <p:cTn id="266" dur="500" fill="hold"/>
                                        <p:tgtEl>
                                          <p:spTgt spid="812">
                                            <p:txEl>
                                              <p:pRg st="3" end="3"/>
                                            </p:txEl>
                                          </p:spTgt>
                                        </p:tgtEl>
                                        <p:attrNameLst>
                                          <p:attrName>ppt_x</p:attrName>
                                        </p:attrNameLst>
                                      </p:cBhvr>
                                      <p:tavLst>
                                        <p:tav tm="0">
                                          <p:val>
                                            <p:strVal val="#ppt_x"/>
                                          </p:val>
                                        </p:tav>
                                        <p:tav tm="100000">
                                          <p:val>
                                            <p:strVal val="#ppt_x"/>
                                          </p:val>
                                        </p:tav>
                                      </p:tavLst>
                                    </p:anim>
                                    <p:anim calcmode="lin" valueType="num">
                                      <p:cBhvr additive="repl">
                                        <p:cTn id="267" dur="500" fill="hold"/>
                                        <p:tgtEl>
                                          <p:spTgt spid="81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2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alphaModFix amt="63000"/>
          </a:blip>
          <a:stretch>
            <a:fillRect/>
          </a:stretch>
        </a:blipFill>
      </p:bgPr>
    </p:bg>
    <p:spTree>
      <p:nvGrpSpPr>
        <p:cNvPr id="1" name=""/>
        <p:cNvGrpSpPr/>
        <p:nvPr/>
      </p:nvGrpSpPr>
      <p:grpSpPr>
        <a:xfrm>
          <a:off x="0" y="0"/>
          <a:ext cx="0" cy="0"/>
          <a:chOff x="0" y="0"/>
          <a:chExt cx="0" cy="0"/>
        </a:xfrm>
      </p:grpSpPr>
      <p:sp>
        <p:nvSpPr>
          <p:cNvPr id="813" name="CustomShape 1"/>
          <p:cNvSpPr/>
          <p:nvPr/>
        </p:nvSpPr>
        <p:spPr>
          <a:xfrm>
            <a:off x="0" y="188640"/>
            <a:ext cx="3384000" cy="821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i="1" lang="it-IT" sz="2400" spc="-1" strike="noStrike">
                <a:solidFill>
                  <a:srgbClr val="ffffff"/>
                </a:solidFill>
                <a:latin typeface="Calibri"/>
              </a:rPr>
              <a:t>Phthirus pubis </a:t>
            </a:r>
            <a:endParaRPr b="0" lang="it-IT" sz="2400" spc="-1" strike="noStrike">
              <a:latin typeface="Arial"/>
            </a:endParaRPr>
          </a:p>
          <a:p>
            <a:pPr>
              <a:lnSpc>
                <a:spcPct val="100000"/>
              </a:lnSpc>
            </a:pPr>
            <a:r>
              <a:rPr b="1" lang="it-IT" sz="2400" spc="-1" strike="noStrike">
                <a:solidFill>
                  <a:srgbClr val="ffffff"/>
                </a:solidFill>
                <a:latin typeface="Calibri"/>
              </a:rPr>
              <a:t>PIATTOLA ADULTA</a:t>
            </a:r>
            <a:endParaRPr b="0" lang="it-IT" sz="2400" spc="-1" strike="noStrike">
              <a:latin typeface="Arial"/>
            </a:endParaRPr>
          </a:p>
        </p:txBody>
      </p:sp>
    </p:spTree>
  </p:cSld>
  <mc:AlternateContent>
    <mc:Choice Requires="p14">
      <p:transition spd="slow" p14:dur="2000"/>
    </mc:Choice>
    <mc:Fallback>
      <p:transition spd="slow"/>
    </mc:Fallback>
  </mc:AlternateContent>
</p:sld>
</file>

<file path=ppt/slides/slide2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ddd9c3">
            <a:alpha val="63000"/>
          </a:srgbClr>
        </a:solidFill>
      </p:bgPr>
    </p:bg>
    <p:spTree>
      <p:nvGrpSpPr>
        <p:cNvPr id="1" name=""/>
        <p:cNvGrpSpPr/>
        <p:nvPr/>
      </p:nvGrpSpPr>
      <p:grpSpPr>
        <a:xfrm>
          <a:off x="0" y="0"/>
          <a:ext cx="0" cy="0"/>
          <a:chOff x="0" y="0"/>
          <a:chExt cx="0" cy="0"/>
        </a:xfrm>
      </p:grpSpPr>
      <p:pic>
        <p:nvPicPr>
          <p:cNvPr id="814" name="Immagine 1" descr=""/>
          <p:cNvPicPr/>
          <p:nvPr/>
        </p:nvPicPr>
        <p:blipFill>
          <a:blip r:embed="rId1"/>
          <a:stretch/>
        </p:blipFill>
        <p:spPr>
          <a:xfrm>
            <a:off x="1639800" y="1834200"/>
            <a:ext cx="5864040" cy="4330800"/>
          </a:xfrm>
          <a:prstGeom prst="rect">
            <a:avLst/>
          </a:prstGeom>
          <a:ln>
            <a:noFill/>
          </a:ln>
        </p:spPr>
      </p:pic>
    </p:spTree>
  </p:cSld>
  <mc:AlternateContent>
    <mc:Choice Requires="p14">
      <p:transition spd="slow" p14:dur="2000"/>
    </mc:Choice>
    <mc:Fallback>
      <p:transition spd="slow"/>
    </mc:Fallback>
  </mc:AlternateContent>
</p:sld>
</file>

<file path=ppt/slides/slide2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ddd9c3">
            <a:alpha val="63000"/>
          </a:srgbClr>
        </a:solidFill>
      </p:bgPr>
    </p:bg>
    <p:spTree>
      <p:nvGrpSpPr>
        <p:cNvPr id="1" name=""/>
        <p:cNvGrpSpPr/>
        <p:nvPr/>
      </p:nvGrpSpPr>
      <p:grpSpPr>
        <a:xfrm>
          <a:off x="0" y="0"/>
          <a:ext cx="0" cy="0"/>
          <a:chOff x="0" y="0"/>
          <a:chExt cx="0" cy="0"/>
        </a:xfrm>
      </p:grpSpPr>
      <p:pic>
        <p:nvPicPr>
          <p:cNvPr id="815" name="Immagine 1" descr=""/>
          <p:cNvPicPr/>
          <p:nvPr/>
        </p:nvPicPr>
        <p:blipFill>
          <a:blip r:embed="rId1"/>
          <a:stretch/>
        </p:blipFill>
        <p:spPr>
          <a:xfrm>
            <a:off x="1639800" y="857160"/>
            <a:ext cx="5864040" cy="4330800"/>
          </a:xfrm>
          <a:prstGeom prst="rect">
            <a:avLst/>
          </a:prstGeom>
          <a:ln>
            <a:noFill/>
          </a:ln>
        </p:spPr>
      </p:pic>
      <p:sp>
        <p:nvSpPr>
          <p:cNvPr id="816" name="CustomShape 1"/>
          <p:cNvSpPr/>
          <p:nvPr/>
        </p:nvSpPr>
        <p:spPr>
          <a:xfrm>
            <a:off x="1259640" y="5429160"/>
            <a:ext cx="6336360" cy="118764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i="1" lang="it-IT" sz="2400" spc="-1" strike="noStrike">
                <a:solidFill>
                  <a:srgbClr val="000000"/>
                </a:solidFill>
                <a:latin typeface="Calibri"/>
              </a:rPr>
              <a:t>PEDICULUS HUMANUS </a:t>
            </a:r>
            <a:r>
              <a:rPr b="1" lang="it-IT" sz="2400" spc="-1" strike="noStrike">
                <a:solidFill>
                  <a:srgbClr val="000000"/>
                </a:solidFill>
                <a:latin typeface="Calibri"/>
              </a:rPr>
              <a:t>VR Capitis </a:t>
            </a:r>
            <a:endParaRPr b="0" lang="it-IT" sz="2400" spc="-1" strike="noStrike">
              <a:latin typeface="Arial"/>
            </a:endParaRPr>
          </a:p>
          <a:p>
            <a:pPr algn="ctr">
              <a:lnSpc>
                <a:spcPct val="100000"/>
              </a:lnSpc>
            </a:pPr>
            <a:r>
              <a:rPr b="1" i="1" lang="it-IT" sz="2400" spc="-1" strike="noStrike">
                <a:solidFill>
                  <a:srgbClr val="000000"/>
                </a:solidFill>
                <a:latin typeface="Calibri"/>
              </a:rPr>
              <a:t>VS </a:t>
            </a:r>
            <a:endParaRPr b="0" lang="it-IT" sz="2400" spc="-1" strike="noStrike">
              <a:latin typeface="Arial"/>
            </a:endParaRPr>
          </a:p>
          <a:p>
            <a:pPr algn="ctr">
              <a:lnSpc>
                <a:spcPct val="100000"/>
              </a:lnSpc>
            </a:pPr>
            <a:r>
              <a:rPr b="1" i="1" lang="it-IT" sz="2400" spc="-1" strike="noStrike">
                <a:solidFill>
                  <a:srgbClr val="000000"/>
                </a:solidFill>
                <a:latin typeface="Calibri"/>
              </a:rPr>
              <a:t>PTHIRUS PUBIS</a:t>
            </a:r>
            <a:endParaRPr b="0" lang="it-IT" sz="2400" spc="-1" strike="noStrike">
              <a:latin typeface="Arial"/>
            </a:endParaRPr>
          </a:p>
        </p:txBody>
      </p:sp>
    </p:spTree>
  </p:cSld>
  <mc:AlternateContent>
    <mc:Choice Requires="p14">
      <p:transition spd="slow" p14:dur="2000"/>
    </mc:Choice>
    <mc:Fallback>
      <p:transition spd="slow"/>
    </mc:Fallback>
  </mc:AlternateContent>
</p:sld>
</file>

<file path=ppt/slides/slide2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817" name="Immagine 4" descr=""/>
          <p:cNvPicPr/>
          <p:nvPr/>
        </p:nvPicPr>
        <p:blipFill>
          <a:blip r:embed="rId1"/>
          <a:stretch/>
        </p:blipFill>
        <p:spPr>
          <a:xfrm>
            <a:off x="642960" y="15120"/>
            <a:ext cx="2123280" cy="2042280"/>
          </a:xfrm>
          <a:prstGeom prst="rect">
            <a:avLst/>
          </a:prstGeom>
          <a:ln>
            <a:noFill/>
          </a:ln>
        </p:spPr>
      </p:pic>
      <p:sp>
        <p:nvSpPr>
          <p:cNvPr id="818" name="TextShape 1"/>
          <p:cNvSpPr txBox="1"/>
          <p:nvPr/>
        </p:nvSpPr>
        <p:spPr>
          <a:xfrm>
            <a:off x="1070640" y="476640"/>
            <a:ext cx="7858800" cy="1142640"/>
          </a:xfrm>
          <a:prstGeom prst="rect">
            <a:avLst/>
          </a:prstGeom>
          <a:noFill/>
          <a:ln>
            <a:noFill/>
          </a:ln>
        </p:spPr>
        <p:txBody>
          <a:bodyPr anchor="ctr">
            <a:normAutofit/>
          </a:bodyPr>
          <a:p>
            <a:pPr algn="ctr">
              <a:lnSpc>
                <a:spcPct val="100000"/>
              </a:lnSpc>
            </a:pPr>
            <a:r>
              <a:rPr b="1" lang="it-IT" sz="3200" spc="-1" strike="noStrike">
                <a:solidFill>
                  <a:srgbClr val="000000"/>
                </a:solidFill>
                <a:latin typeface="Calibri"/>
              </a:rPr>
              <a:t>Pidocchio del pube </a:t>
            </a:r>
            <a:br/>
            <a:r>
              <a:rPr b="1" lang="it-IT" sz="3200" spc="-1" strike="noStrike">
                <a:solidFill>
                  <a:srgbClr val="000000"/>
                </a:solidFill>
                <a:latin typeface="Calibri"/>
              </a:rPr>
              <a:t>(</a:t>
            </a:r>
            <a:r>
              <a:rPr b="1" i="1" lang="it-IT" sz="3200" spc="-1" strike="noStrike">
                <a:solidFill>
                  <a:srgbClr val="000000"/>
                </a:solidFill>
                <a:latin typeface="Calibri"/>
              </a:rPr>
              <a:t>Phthirus pubis</a:t>
            </a:r>
            <a:r>
              <a:rPr b="1" lang="it-IT" sz="3200" spc="-1" strike="noStrike">
                <a:solidFill>
                  <a:srgbClr val="000000"/>
                </a:solidFill>
                <a:latin typeface="Calibri"/>
              </a:rPr>
              <a:t>)</a:t>
            </a:r>
            <a:endParaRPr b="0" lang="it-IT" sz="3200" spc="-1" strike="noStrike">
              <a:solidFill>
                <a:srgbClr val="000000"/>
              </a:solidFill>
              <a:latin typeface="Calibri"/>
            </a:endParaRPr>
          </a:p>
        </p:txBody>
      </p:sp>
      <p:sp>
        <p:nvSpPr>
          <p:cNvPr id="819" name="TextShape 2"/>
          <p:cNvSpPr txBox="1"/>
          <p:nvPr/>
        </p:nvSpPr>
        <p:spPr>
          <a:xfrm>
            <a:off x="457200" y="2071440"/>
            <a:ext cx="8229240" cy="4525560"/>
          </a:xfrm>
          <a:prstGeom prst="rect">
            <a:avLst/>
          </a:prstGeom>
          <a:noFill/>
          <a:ln>
            <a:noFill/>
          </a:ln>
        </p:spPr>
        <p:txBody>
          <a:bodyPr>
            <a:normAutofit fontScale="47000"/>
          </a:bodyPr>
          <a:p>
            <a:pPr marL="343080" indent="-342720">
              <a:lnSpc>
                <a:spcPct val="100000"/>
              </a:lnSpc>
              <a:spcBef>
                <a:spcPts val="641"/>
              </a:spcBef>
            </a:pPr>
            <a:r>
              <a:rPr b="1" lang="it-IT" sz="3200" spc="-1" strike="noStrike">
                <a:solidFill>
                  <a:srgbClr val="000000"/>
                </a:solidFill>
                <a:latin typeface="Calibri"/>
              </a:rPr>
              <a:t>SINTOMI</a:t>
            </a:r>
            <a:endParaRPr b="0" lang="it-IT" sz="3200" spc="-1" strike="noStrike">
              <a:solidFill>
                <a:srgbClr val="000000"/>
              </a:solidFill>
              <a:latin typeface="Calibri"/>
            </a:endParaRPr>
          </a:p>
          <a:p>
            <a:pPr algn="just">
              <a:lnSpc>
                <a:spcPct val="100000"/>
              </a:lnSpc>
              <a:spcBef>
                <a:spcPts val="641"/>
              </a:spcBef>
            </a:pPr>
            <a:r>
              <a:rPr b="0" lang="it-IT" sz="3200" spc="-1" strike="noStrike">
                <a:solidFill>
                  <a:srgbClr val="000000"/>
                </a:solidFill>
                <a:latin typeface="Calibri"/>
              </a:rPr>
              <a:t>L’unico disturbo è il </a:t>
            </a:r>
            <a:r>
              <a:rPr b="0" i="1" lang="it-IT" sz="3200" spc="-1" strike="noStrike">
                <a:solidFill>
                  <a:srgbClr val="000000"/>
                </a:solidFill>
                <a:latin typeface="Calibri"/>
              </a:rPr>
              <a:t>prurito</a:t>
            </a:r>
            <a:r>
              <a:rPr b="0" lang="it-IT" sz="3200" spc="-1" strike="noStrike">
                <a:solidFill>
                  <a:srgbClr val="000000"/>
                </a:solidFill>
                <a:latin typeface="Calibri"/>
              </a:rPr>
              <a:t> nelle sedi interessate che insiste specie di notte. </a:t>
            </a:r>
            <a:endParaRPr b="0" lang="it-IT" sz="3200" spc="-1" strike="noStrike">
              <a:solidFill>
                <a:srgbClr val="000000"/>
              </a:solidFill>
              <a:latin typeface="Calibri"/>
            </a:endParaRPr>
          </a:p>
          <a:p>
            <a:pPr algn="just">
              <a:lnSpc>
                <a:spcPct val="100000"/>
              </a:lnSpc>
              <a:spcBef>
                <a:spcPts val="641"/>
              </a:spcBef>
            </a:pPr>
            <a:r>
              <a:rPr b="0" lang="it-IT" sz="3200" spc="-1" strike="noStrike">
                <a:solidFill>
                  <a:srgbClr val="000000"/>
                </a:solidFill>
                <a:latin typeface="Calibri"/>
              </a:rPr>
              <a:t>Non è simultaneo al contagio: si presenta dopo qualche settimana in quanto dipende dalla reazione allergica che il corpo umano sviluppa alla saliva dell’insetto. Questa risposta parte in ritardo e spiega il perché esiste una “</a:t>
            </a:r>
            <a:r>
              <a:rPr b="1" lang="it-IT" sz="3200" spc="-1" strike="noStrike">
                <a:solidFill>
                  <a:srgbClr val="000000"/>
                </a:solidFill>
                <a:latin typeface="Calibri"/>
              </a:rPr>
              <a:t>finestra asintomatica</a:t>
            </a:r>
            <a:r>
              <a:rPr b="0" lang="it-IT" sz="3200" spc="-1" strike="noStrike">
                <a:solidFill>
                  <a:srgbClr val="000000"/>
                </a:solidFill>
                <a:latin typeface="Calibri"/>
              </a:rPr>
              <a:t>”: la persona è già contagiosa ma inconsapevole in quanto manca qualsiasi disturbo.</a:t>
            </a:r>
            <a:endParaRPr b="0" lang="it-IT" sz="3200" spc="-1" strike="noStrike">
              <a:solidFill>
                <a:srgbClr val="000000"/>
              </a:solidFill>
              <a:latin typeface="Calibri"/>
            </a:endParaRPr>
          </a:p>
          <a:p>
            <a:pPr algn="just">
              <a:lnSpc>
                <a:spcPct val="100000"/>
              </a:lnSpc>
              <a:spcBef>
                <a:spcPts val="641"/>
              </a:spcBef>
            </a:pPr>
            <a:r>
              <a:rPr b="0" lang="it-IT" sz="3200" spc="-1" strike="noStrike">
                <a:solidFill>
                  <a:srgbClr val="000000"/>
                </a:solidFill>
                <a:latin typeface="Calibri"/>
              </a:rPr>
              <a:t>Alcune persone sviluppano  ai lati del torace delle macchie di colore grigio chiaro sfumate che prendono il nome di </a:t>
            </a:r>
            <a:r>
              <a:rPr b="1" i="1" lang="it-IT" sz="3200" spc="-1" strike="noStrike">
                <a:solidFill>
                  <a:srgbClr val="000000"/>
                </a:solidFill>
                <a:latin typeface="Calibri"/>
              </a:rPr>
              <a:t>Macule Cerulee</a:t>
            </a:r>
            <a:r>
              <a:rPr b="0" lang="it-IT" sz="3200" spc="-1" strike="noStrike">
                <a:solidFill>
                  <a:srgbClr val="000000"/>
                </a:solidFill>
                <a:latin typeface="Calibri"/>
              </a:rPr>
              <a:t>: sembrano dovute a fenomeni di degrazione</a:t>
            </a:r>
            <a:endParaRPr b="0" lang="it-IT" sz="3200" spc="-1" strike="noStrike">
              <a:solidFill>
                <a:srgbClr val="000000"/>
              </a:solidFill>
              <a:latin typeface="Calibri"/>
            </a:endParaRPr>
          </a:p>
        </p:txBody>
      </p:sp>
    </p:spTree>
  </p:cSld>
  <mc:AlternateContent>
    <mc:Choice Requires="p14">
      <p:transition spd="slow" p14:dur="2000"/>
    </mc:Choice>
    <mc:Fallback>
      <p:transition spd="slow"/>
    </mc:Fallback>
  </mc:AlternateContent>
  <p:timing>
    <p:tnLst>
      <p:par>
        <p:cTn id="268" dur="indefinite" restart="never" nodeType="tmRoot">
          <p:childTnLst>
            <p:seq>
              <p:cTn id="269" dur="indefinite" nodeType="mainSeq">
                <p:childTnLst>
                  <p:par>
                    <p:cTn id="270" fill="hold">
                      <p:stCondLst>
                        <p:cond delay="indefinite"/>
                      </p:stCondLst>
                      <p:childTnLst>
                        <p:par>
                          <p:cTn id="271" fill="hold">
                            <p:stCondLst>
                              <p:cond delay="0"/>
                            </p:stCondLst>
                            <p:childTnLst>
                              <p:par>
                                <p:cTn id="272" nodeType="clickEffect" fill="hold" presetClass="entr" presetID="2" presetSubtype="4">
                                  <p:stCondLst>
                                    <p:cond delay="0"/>
                                  </p:stCondLst>
                                  <p:childTnLst>
                                    <p:set>
                                      <p:cBhvr>
                                        <p:cTn id="273" dur="1" fill="hold">
                                          <p:stCondLst>
                                            <p:cond delay="0"/>
                                          </p:stCondLst>
                                        </p:cTn>
                                        <p:tgtEl>
                                          <p:spTgt spid="819">
                                            <p:txEl>
                                              <p:pRg st="0" end="0"/>
                                            </p:txEl>
                                          </p:spTgt>
                                        </p:tgtEl>
                                        <p:attrNameLst>
                                          <p:attrName>style.visibility</p:attrName>
                                        </p:attrNameLst>
                                      </p:cBhvr>
                                      <p:to>
                                        <p:strVal val="visible"/>
                                      </p:to>
                                    </p:set>
                                    <p:anim calcmode="lin" valueType="num">
                                      <p:cBhvr additive="repl">
                                        <p:cTn id="274" dur="500" fill="hold"/>
                                        <p:tgtEl>
                                          <p:spTgt spid="819">
                                            <p:txEl>
                                              <p:pRg st="0" end="0"/>
                                            </p:txEl>
                                          </p:spTgt>
                                        </p:tgtEl>
                                        <p:attrNameLst>
                                          <p:attrName>ppt_x</p:attrName>
                                        </p:attrNameLst>
                                      </p:cBhvr>
                                      <p:tavLst>
                                        <p:tav tm="0">
                                          <p:val>
                                            <p:strVal val="#ppt_x"/>
                                          </p:val>
                                        </p:tav>
                                        <p:tav tm="100000">
                                          <p:val>
                                            <p:strVal val="#ppt_x"/>
                                          </p:val>
                                        </p:tav>
                                      </p:tavLst>
                                    </p:anim>
                                    <p:anim calcmode="lin" valueType="num">
                                      <p:cBhvr additive="repl">
                                        <p:cTn id="275" dur="500" fill="hold"/>
                                        <p:tgtEl>
                                          <p:spTgt spid="81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6" fill="hold">
                      <p:stCondLst>
                        <p:cond delay="indefinite"/>
                      </p:stCondLst>
                      <p:childTnLst>
                        <p:par>
                          <p:cTn id="277" fill="hold">
                            <p:stCondLst>
                              <p:cond delay="0"/>
                            </p:stCondLst>
                            <p:childTnLst>
                              <p:par>
                                <p:cTn id="278" nodeType="clickEffect" fill="hold" presetClass="entr" presetID="2" presetSubtype="4">
                                  <p:stCondLst>
                                    <p:cond delay="0"/>
                                  </p:stCondLst>
                                  <p:childTnLst>
                                    <p:set>
                                      <p:cBhvr>
                                        <p:cTn id="279" dur="1" fill="hold">
                                          <p:stCondLst>
                                            <p:cond delay="0"/>
                                          </p:stCondLst>
                                        </p:cTn>
                                        <p:tgtEl>
                                          <p:spTgt spid="819">
                                            <p:txEl>
                                              <p:pRg st="1" end="1"/>
                                            </p:txEl>
                                          </p:spTgt>
                                        </p:tgtEl>
                                        <p:attrNameLst>
                                          <p:attrName>style.visibility</p:attrName>
                                        </p:attrNameLst>
                                      </p:cBhvr>
                                      <p:to>
                                        <p:strVal val="visible"/>
                                      </p:to>
                                    </p:set>
                                    <p:anim calcmode="lin" valueType="num">
                                      <p:cBhvr additive="repl">
                                        <p:cTn id="280" dur="500" fill="hold"/>
                                        <p:tgtEl>
                                          <p:spTgt spid="819">
                                            <p:txEl>
                                              <p:pRg st="1" end="1"/>
                                            </p:txEl>
                                          </p:spTgt>
                                        </p:tgtEl>
                                        <p:attrNameLst>
                                          <p:attrName>ppt_x</p:attrName>
                                        </p:attrNameLst>
                                      </p:cBhvr>
                                      <p:tavLst>
                                        <p:tav tm="0">
                                          <p:val>
                                            <p:strVal val="#ppt_x"/>
                                          </p:val>
                                        </p:tav>
                                        <p:tav tm="100000">
                                          <p:val>
                                            <p:strVal val="#ppt_x"/>
                                          </p:val>
                                        </p:tav>
                                      </p:tavLst>
                                    </p:anim>
                                    <p:anim calcmode="lin" valueType="num">
                                      <p:cBhvr additive="repl">
                                        <p:cTn id="281" dur="500" fill="hold"/>
                                        <p:tgtEl>
                                          <p:spTgt spid="81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82" fill="hold">
                      <p:stCondLst>
                        <p:cond delay="indefinite"/>
                      </p:stCondLst>
                      <p:childTnLst>
                        <p:par>
                          <p:cTn id="283" fill="hold">
                            <p:stCondLst>
                              <p:cond delay="0"/>
                            </p:stCondLst>
                            <p:childTnLst>
                              <p:par>
                                <p:cTn id="284" nodeType="clickEffect" fill="hold" presetClass="entr" presetID="2" presetSubtype="4">
                                  <p:stCondLst>
                                    <p:cond delay="0"/>
                                  </p:stCondLst>
                                  <p:childTnLst>
                                    <p:set>
                                      <p:cBhvr>
                                        <p:cTn id="285" dur="1" fill="hold">
                                          <p:stCondLst>
                                            <p:cond delay="0"/>
                                          </p:stCondLst>
                                        </p:cTn>
                                        <p:tgtEl>
                                          <p:spTgt spid="819">
                                            <p:txEl>
                                              <p:pRg st="2" end="2"/>
                                            </p:txEl>
                                          </p:spTgt>
                                        </p:tgtEl>
                                        <p:attrNameLst>
                                          <p:attrName>style.visibility</p:attrName>
                                        </p:attrNameLst>
                                      </p:cBhvr>
                                      <p:to>
                                        <p:strVal val="visible"/>
                                      </p:to>
                                    </p:set>
                                    <p:anim calcmode="lin" valueType="num">
                                      <p:cBhvr additive="repl">
                                        <p:cTn id="286" dur="500" fill="hold"/>
                                        <p:tgtEl>
                                          <p:spTgt spid="819">
                                            <p:txEl>
                                              <p:pRg st="2" end="2"/>
                                            </p:txEl>
                                          </p:spTgt>
                                        </p:tgtEl>
                                        <p:attrNameLst>
                                          <p:attrName>ppt_x</p:attrName>
                                        </p:attrNameLst>
                                      </p:cBhvr>
                                      <p:tavLst>
                                        <p:tav tm="0">
                                          <p:val>
                                            <p:strVal val="#ppt_x"/>
                                          </p:val>
                                        </p:tav>
                                        <p:tav tm="100000">
                                          <p:val>
                                            <p:strVal val="#ppt_x"/>
                                          </p:val>
                                        </p:tav>
                                      </p:tavLst>
                                    </p:anim>
                                    <p:anim calcmode="lin" valueType="num">
                                      <p:cBhvr additive="repl">
                                        <p:cTn id="287" dur="500" fill="hold"/>
                                        <p:tgtEl>
                                          <p:spTgt spid="81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88" fill="hold">
                      <p:stCondLst>
                        <p:cond delay="indefinite"/>
                      </p:stCondLst>
                      <p:childTnLst>
                        <p:par>
                          <p:cTn id="289" fill="hold">
                            <p:stCondLst>
                              <p:cond delay="0"/>
                            </p:stCondLst>
                            <p:childTnLst>
                              <p:par>
                                <p:cTn id="290" nodeType="clickEffect" fill="hold" presetClass="entr" presetID="2" presetSubtype="4">
                                  <p:stCondLst>
                                    <p:cond delay="0"/>
                                  </p:stCondLst>
                                  <p:childTnLst>
                                    <p:set>
                                      <p:cBhvr>
                                        <p:cTn id="291" dur="1" fill="hold">
                                          <p:stCondLst>
                                            <p:cond delay="0"/>
                                          </p:stCondLst>
                                        </p:cTn>
                                        <p:tgtEl>
                                          <p:spTgt spid="819">
                                            <p:txEl>
                                              <p:pRg st="3" end="3"/>
                                            </p:txEl>
                                          </p:spTgt>
                                        </p:tgtEl>
                                        <p:attrNameLst>
                                          <p:attrName>style.visibility</p:attrName>
                                        </p:attrNameLst>
                                      </p:cBhvr>
                                      <p:to>
                                        <p:strVal val="visible"/>
                                      </p:to>
                                    </p:set>
                                    <p:anim calcmode="lin" valueType="num">
                                      <p:cBhvr additive="repl">
                                        <p:cTn id="292" dur="500" fill="hold"/>
                                        <p:tgtEl>
                                          <p:spTgt spid="819">
                                            <p:txEl>
                                              <p:pRg st="3" end="3"/>
                                            </p:txEl>
                                          </p:spTgt>
                                        </p:tgtEl>
                                        <p:attrNameLst>
                                          <p:attrName>ppt_x</p:attrName>
                                        </p:attrNameLst>
                                      </p:cBhvr>
                                      <p:tavLst>
                                        <p:tav tm="0">
                                          <p:val>
                                            <p:strVal val="#ppt_x"/>
                                          </p:val>
                                        </p:tav>
                                        <p:tav tm="100000">
                                          <p:val>
                                            <p:strVal val="#ppt_x"/>
                                          </p:val>
                                        </p:tav>
                                      </p:tavLst>
                                    </p:anim>
                                    <p:anim calcmode="lin" valueType="num">
                                      <p:cBhvr additive="repl">
                                        <p:cTn id="293" dur="500" fill="hold"/>
                                        <p:tgtEl>
                                          <p:spTgt spid="81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2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alphaModFix amt="63000"/>
          </a:blip>
          <a:stretch>
            <a:fillRect/>
          </a:stretch>
        </a:blipFill>
      </p:bgPr>
    </p:bg>
    <p:spTree>
      <p:nvGrpSpPr>
        <p:cNvPr id="1" name=""/>
        <p:cNvGrpSpPr/>
        <p:nvPr/>
      </p:nvGrpSpPr>
      <p:grpSpPr>
        <a:xfrm>
          <a:off x="0" y="0"/>
          <a:ext cx="0" cy="0"/>
          <a:chOff x="0" y="0"/>
          <a:chExt cx="0" cy="0"/>
        </a:xfrm>
      </p:grpSpPr>
      <p:sp>
        <p:nvSpPr>
          <p:cNvPr id="820" name="CustomShape 1"/>
          <p:cNvSpPr/>
          <p:nvPr/>
        </p:nvSpPr>
        <p:spPr>
          <a:xfrm>
            <a:off x="0" y="0"/>
            <a:ext cx="3384000" cy="821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i="1" lang="it-IT" sz="2400" spc="-1" strike="noStrike">
                <a:solidFill>
                  <a:srgbClr val="ffffff"/>
                </a:solidFill>
                <a:latin typeface="Calibri"/>
              </a:rPr>
              <a:t>Phthirus pubis </a:t>
            </a:r>
            <a:endParaRPr b="0" lang="it-IT" sz="2400" spc="-1" strike="noStrike">
              <a:latin typeface="Arial"/>
            </a:endParaRPr>
          </a:p>
          <a:p>
            <a:pPr>
              <a:lnSpc>
                <a:spcPct val="100000"/>
              </a:lnSpc>
            </a:pPr>
            <a:r>
              <a:rPr b="1" lang="it-IT" sz="2400" spc="-1" strike="noStrike">
                <a:solidFill>
                  <a:srgbClr val="ffffff"/>
                </a:solidFill>
                <a:latin typeface="Calibri"/>
              </a:rPr>
              <a:t>Trasmissione sessuale</a:t>
            </a:r>
            <a:endParaRPr b="0" lang="it-IT" sz="2400" spc="-1" strike="noStrike">
              <a:latin typeface="Arial"/>
            </a:endParaRPr>
          </a:p>
        </p:txBody>
      </p:sp>
    </p:spTree>
  </p:cSld>
  <mc:AlternateContent>
    <mc:Choice Requires="p14">
      <p:transition spd="slow" p14:dur="2000"/>
    </mc:Choice>
    <mc:Fallback>
      <p:transition spd="slow"/>
    </mc:Fallback>
  </mc:AlternateContent>
</p:sld>
</file>

<file path=ppt/slides/slide2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821" name="Immagine 4" descr=""/>
          <p:cNvPicPr/>
          <p:nvPr/>
        </p:nvPicPr>
        <p:blipFill>
          <a:blip r:embed="rId1"/>
          <a:stretch/>
        </p:blipFill>
        <p:spPr>
          <a:xfrm>
            <a:off x="590760" y="82080"/>
            <a:ext cx="2123280" cy="1846440"/>
          </a:xfrm>
          <a:prstGeom prst="rect">
            <a:avLst/>
          </a:prstGeom>
          <a:ln>
            <a:noFill/>
          </a:ln>
        </p:spPr>
      </p:pic>
      <p:sp>
        <p:nvSpPr>
          <p:cNvPr id="822" name="TextShape 1"/>
          <p:cNvSpPr txBox="1"/>
          <p:nvPr/>
        </p:nvSpPr>
        <p:spPr>
          <a:xfrm>
            <a:off x="1070640" y="332640"/>
            <a:ext cx="7858800" cy="1142640"/>
          </a:xfrm>
          <a:prstGeom prst="rect">
            <a:avLst/>
          </a:prstGeom>
          <a:noFill/>
          <a:ln>
            <a:noFill/>
          </a:ln>
        </p:spPr>
        <p:txBody>
          <a:bodyPr anchor="ctr">
            <a:normAutofit/>
          </a:bodyPr>
          <a:p>
            <a:pPr algn="ctr">
              <a:lnSpc>
                <a:spcPct val="100000"/>
              </a:lnSpc>
            </a:pPr>
            <a:r>
              <a:rPr b="1" lang="it-IT" sz="3200" spc="-1" strike="noStrike">
                <a:solidFill>
                  <a:srgbClr val="000000"/>
                </a:solidFill>
                <a:latin typeface="Calibri"/>
              </a:rPr>
              <a:t>Pidocchio del pube </a:t>
            </a:r>
            <a:br/>
            <a:r>
              <a:rPr b="1" lang="it-IT" sz="3200" spc="-1" strike="noStrike">
                <a:solidFill>
                  <a:srgbClr val="000000"/>
                </a:solidFill>
                <a:latin typeface="Calibri"/>
              </a:rPr>
              <a:t>(</a:t>
            </a:r>
            <a:r>
              <a:rPr b="1" i="1" lang="it-IT" sz="3200" spc="-1" strike="noStrike">
                <a:solidFill>
                  <a:srgbClr val="000000"/>
                </a:solidFill>
                <a:latin typeface="Calibri"/>
              </a:rPr>
              <a:t>Phthirus pubis</a:t>
            </a:r>
            <a:r>
              <a:rPr b="1" lang="it-IT" sz="3200" spc="-1" strike="noStrike">
                <a:solidFill>
                  <a:srgbClr val="000000"/>
                </a:solidFill>
                <a:latin typeface="Calibri"/>
              </a:rPr>
              <a:t>)</a:t>
            </a:r>
            <a:endParaRPr b="0" lang="it-IT" sz="3200" spc="-1" strike="noStrike">
              <a:solidFill>
                <a:srgbClr val="000000"/>
              </a:solidFill>
              <a:latin typeface="Calibri"/>
            </a:endParaRPr>
          </a:p>
        </p:txBody>
      </p:sp>
      <p:sp>
        <p:nvSpPr>
          <p:cNvPr id="823" name="TextShape 2"/>
          <p:cNvSpPr txBox="1"/>
          <p:nvPr/>
        </p:nvSpPr>
        <p:spPr>
          <a:xfrm>
            <a:off x="395640" y="2071440"/>
            <a:ext cx="8229240" cy="4525560"/>
          </a:xfrm>
          <a:prstGeom prst="rect">
            <a:avLst/>
          </a:prstGeom>
          <a:noFill/>
          <a:ln>
            <a:noFill/>
          </a:ln>
        </p:spPr>
        <p:txBody>
          <a:bodyPr>
            <a:noAutofit/>
          </a:bodyPr>
          <a:p>
            <a:pPr marL="343080" indent="-342720" algn="just">
              <a:lnSpc>
                <a:spcPct val="100000"/>
              </a:lnSpc>
              <a:spcBef>
                <a:spcPts val="439"/>
              </a:spcBef>
            </a:pPr>
            <a:r>
              <a:rPr b="1" lang="it-IT" sz="2200" spc="-1" strike="noStrike">
                <a:solidFill>
                  <a:srgbClr val="000000"/>
                </a:solidFill>
                <a:latin typeface="Calibri"/>
              </a:rPr>
              <a:t>CONTAGIO</a:t>
            </a:r>
            <a:endParaRPr b="0" lang="it-IT" sz="2200" spc="-1" strike="noStrike">
              <a:solidFill>
                <a:srgbClr val="000000"/>
              </a:solidFill>
              <a:latin typeface="Calibri"/>
            </a:endParaRPr>
          </a:p>
          <a:p>
            <a:pPr algn="just">
              <a:lnSpc>
                <a:spcPct val="100000"/>
              </a:lnSpc>
              <a:spcBef>
                <a:spcPts val="439"/>
              </a:spcBef>
            </a:pPr>
            <a:r>
              <a:rPr b="0" lang="it-IT" sz="2200" spc="-1" strike="noStrike">
                <a:solidFill>
                  <a:srgbClr val="000000"/>
                </a:solidFill>
                <a:latin typeface="Calibri"/>
              </a:rPr>
              <a:t>È necessario un contatto stretto </a:t>
            </a:r>
            <a:r>
              <a:rPr b="0" i="1" lang="it-IT" sz="2200" spc="-1" strike="noStrike">
                <a:solidFill>
                  <a:srgbClr val="000000"/>
                </a:solidFill>
                <a:latin typeface="Calibri"/>
              </a:rPr>
              <a:t>pelle-a-pelle.</a:t>
            </a:r>
            <a:r>
              <a:rPr b="0" lang="it-IT" sz="2200" spc="-1" strike="noStrike">
                <a:solidFill>
                  <a:srgbClr val="000000"/>
                </a:solidFill>
                <a:latin typeface="Calibri"/>
              </a:rPr>
              <a:t> In una minoranza di casi è anche possibile il contagio attraverso asciugamani, lenzuola o altri oggetti usati da poco da persone che però devono a loro volta essere già infestate. </a:t>
            </a:r>
            <a:endParaRPr b="0" lang="it-IT" sz="2200" spc="-1" strike="noStrike">
              <a:solidFill>
                <a:srgbClr val="000000"/>
              </a:solidFill>
              <a:latin typeface="Calibri"/>
            </a:endParaRPr>
          </a:p>
          <a:p>
            <a:pPr algn="just">
              <a:lnSpc>
                <a:spcPct val="100000"/>
              </a:lnSpc>
              <a:spcBef>
                <a:spcPts val="439"/>
              </a:spcBef>
            </a:pPr>
            <a:r>
              <a:rPr b="0" lang="it-IT" sz="2200" spc="-1" strike="noStrike">
                <a:solidFill>
                  <a:srgbClr val="000000"/>
                </a:solidFill>
                <a:latin typeface="Calibri"/>
              </a:rPr>
              <a:t>I bagni pubblici non sono considerati pericolosi se mantenuti puliti, ma capita spesso di sentirli accusati “scorrettamente” per nascondere le motivazioni reali dell’infestazione </a:t>
            </a:r>
            <a:r>
              <a:rPr b="0" i="1" lang="it-IT" sz="2200" spc="-1" strike="noStrike">
                <a:solidFill>
                  <a:srgbClr val="000000"/>
                </a:solidFill>
                <a:latin typeface="Calibri"/>
              </a:rPr>
              <a:t>(un rapporto sessuale al di fuori della coppia)</a:t>
            </a:r>
            <a:r>
              <a:rPr b="0" lang="it-IT" sz="2200" spc="-1" strike="noStrike">
                <a:solidFill>
                  <a:srgbClr val="000000"/>
                </a:solidFill>
                <a:latin typeface="Calibri"/>
              </a:rPr>
              <a:t>.</a:t>
            </a:r>
            <a:endParaRPr b="0" lang="it-IT" sz="2200" spc="-1" strike="noStrike">
              <a:solidFill>
                <a:srgbClr val="000000"/>
              </a:solidFill>
              <a:latin typeface="Calibri"/>
            </a:endParaRPr>
          </a:p>
          <a:p>
            <a:pPr algn="just">
              <a:lnSpc>
                <a:spcPct val="100000"/>
              </a:lnSpc>
              <a:spcBef>
                <a:spcPts val="439"/>
              </a:spcBef>
            </a:pPr>
            <a:r>
              <a:rPr b="0" lang="it-IT" sz="2200" spc="-1" strike="noStrike">
                <a:solidFill>
                  <a:srgbClr val="000000"/>
                </a:solidFill>
                <a:latin typeface="Calibri"/>
              </a:rPr>
              <a:t>Pur rientrando nelle </a:t>
            </a:r>
            <a:r>
              <a:rPr b="1" lang="it-IT" sz="2200" spc="-1" strike="noStrike">
                <a:solidFill>
                  <a:srgbClr val="000000"/>
                </a:solidFill>
                <a:latin typeface="Calibri"/>
              </a:rPr>
              <a:t>Malattie Sessualmente Trasmesse</a:t>
            </a:r>
            <a:r>
              <a:rPr b="0" lang="it-IT" sz="2200" spc="-1" strike="noStrike">
                <a:solidFill>
                  <a:srgbClr val="000000"/>
                </a:solidFill>
                <a:latin typeface="Calibri"/>
              </a:rPr>
              <a:t> non è necessario che si consumi un coito vero e proprio:</a:t>
            </a:r>
            <a:r>
              <a:rPr b="0" i="1" lang="it-IT" sz="2200" spc="-1" strike="noStrike">
                <a:solidFill>
                  <a:srgbClr val="000000"/>
                </a:solidFill>
                <a:latin typeface="Calibri"/>
              </a:rPr>
              <a:t> è sufficiente dormire a contatto</a:t>
            </a:r>
            <a:endParaRPr b="0" lang="it-IT" sz="2200" spc="-1" strike="noStrike">
              <a:solidFill>
                <a:srgbClr val="000000"/>
              </a:solidFill>
              <a:latin typeface="Calibri"/>
            </a:endParaRPr>
          </a:p>
        </p:txBody>
      </p:sp>
    </p:spTree>
  </p:cSld>
  <mc:AlternateContent>
    <mc:Choice Requires="p14">
      <p:transition spd="slow" p14:dur="2000"/>
    </mc:Choice>
    <mc:Fallback>
      <p:transition spd="slow"/>
    </mc:Fallback>
  </mc:AlternateContent>
  <p:timing>
    <p:tnLst>
      <p:par>
        <p:cTn id="294" dur="indefinite" restart="never" nodeType="tmRoot">
          <p:childTnLst>
            <p:seq>
              <p:cTn id="295" dur="indefinite" nodeType="mainSeq">
                <p:childTnLst>
                  <p:par>
                    <p:cTn id="296" fill="hold">
                      <p:stCondLst>
                        <p:cond delay="indefinite"/>
                      </p:stCondLst>
                      <p:childTnLst>
                        <p:par>
                          <p:cTn id="297" fill="hold">
                            <p:stCondLst>
                              <p:cond delay="0"/>
                            </p:stCondLst>
                            <p:childTnLst>
                              <p:par>
                                <p:cTn id="298" nodeType="clickEffect" fill="hold" presetClass="entr" presetID="2" presetSubtype="4">
                                  <p:stCondLst>
                                    <p:cond delay="0"/>
                                  </p:stCondLst>
                                  <p:childTnLst>
                                    <p:set>
                                      <p:cBhvr>
                                        <p:cTn id="299" dur="1" fill="hold">
                                          <p:stCondLst>
                                            <p:cond delay="0"/>
                                          </p:stCondLst>
                                        </p:cTn>
                                        <p:tgtEl>
                                          <p:spTgt spid="823">
                                            <p:txEl>
                                              <p:pRg st="0" end="0"/>
                                            </p:txEl>
                                          </p:spTgt>
                                        </p:tgtEl>
                                        <p:attrNameLst>
                                          <p:attrName>style.visibility</p:attrName>
                                        </p:attrNameLst>
                                      </p:cBhvr>
                                      <p:to>
                                        <p:strVal val="visible"/>
                                      </p:to>
                                    </p:set>
                                    <p:anim calcmode="lin" valueType="num">
                                      <p:cBhvr additive="repl">
                                        <p:cTn id="300" dur="500" fill="hold"/>
                                        <p:tgtEl>
                                          <p:spTgt spid="823">
                                            <p:txEl>
                                              <p:pRg st="0" end="0"/>
                                            </p:txEl>
                                          </p:spTgt>
                                        </p:tgtEl>
                                        <p:attrNameLst>
                                          <p:attrName>ppt_x</p:attrName>
                                        </p:attrNameLst>
                                      </p:cBhvr>
                                      <p:tavLst>
                                        <p:tav tm="0">
                                          <p:val>
                                            <p:strVal val="#ppt_x"/>
                                          </p:val>
                                        </p:tav>
                                        <p:tav tm="100000">
                                          <p:val>
                                            <p:strVal val="#ppt_x"/>
                                          </p:val>
                                        </p:tav>
                                      </p:tavLst>
                                    </p:anim>
                                    <p:anim calcmode="lin" valueType="num">
                                      <p:cBhvr additive="repl">
                                        <p:cTn id="301" dur="500" fill="hold"/>
                                        <p:tgtEl>
                                          <p:spTgt spid="8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02" fill="hold">
                      <p:stCondLst>
                        <p:cond delay="indefinite"/>
                      </p:stCondLst>
                      <p:childTnLst>
                        <p:par>
                          <p:cTn id="303" fill="hold">
                            <p:stCondLst>
                              <p:cond delay="0"/>
                            </p:stCondLst>
                            <p:childTnLst>
                              <p:par>
                                <p:cTn id="304" nodeType="clickEffect" fill="hold" presetClass="entr" presetID="2" presetSubtype="4">
                                  <p:stCondLst>
                                    <p:cond delay="0"/>
                                  </p:stCondLst>
                                  <p:childTnLst>
                                    <p:set>
                                      <p:cBhvr>
                                        <p:cTn id="305" dur="1" fill="hold">
                                          <p:stCondLst>
                                            <p:cond delay="0"/>
                                          </p:stCondLst>
                                        </p:cTn>
                                        <p:tgtEl>
                                          <p:spTgt spid="823">
                                            <p:txEl>
                                              <p:pRg st="1" end="1"/>
                                            </p:txEl>
                                          </p:spTgt>
                                        </p:tgtEl>
                                        <p:attrNameLst>
                                          <p:attrName>style.visibility</p:attrName>
                                        </p:attrNameLst>
                                      </p:cBhvr>
                                      <p:to>
                                        <p:strVal val="visible"/>
                                      </p:to>
                                    </p:set>
                                    <p:anim calcmode="lin" valueType="num">
                                      <p:cBhvr additive="repl">
                                        <p:cTn id="306" dur="500" fill="hold"/>
                                        <p:tgtEl>
                                          <p:spTgt spid="823">
                                            <p:txEl>
                                              <p:pRg st="1" end="1"/>
                                            </p:txEl>
                                          </p:spTgt>
                                        </p:tgtEl>
                                        <p:attrNameLst>
                                          <p:attrName>ppt_x</p:attrName>
                                        </p:attrNameLst>
                                      </p:cBhvr>
                                      <p:tavLst>
                                        <p:tav tm="0">
                                          <p:val>
                                            <p:strVal val="#ppt_x"/>
                                          </p:val>
                                        </p:tav>
                                        <p:tav tm="100000">
                                          <p:val>
                                            <p:strVal val="#ppt_x"/>
                                          </p:val>
                                        </p:tav>
                                      </p:tavLst>
                                    </p:anim>
                                    <p:anim calcmode="lin" valueType="num">
                                      <p:cBhvr additive="repl">
                                        <p:cTn id="307" dur="500" fill="hold"/>
                                        <p:tgtEl>
                                          <p:spTgt spid="82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08" fill="hold">
                      <p:stCondLst>
                        <p:cond delay="indefinite"/>
                      </p:stCondLst>
                      <p:childTnLst>
                        <p:par>
                          <p:cTn id="309" fill="hold">
                            <p:stCondLst>
                              <p:cond delay="0"/>
                            </p:stCondLst>
                            <p:childTnLst>
                              <p:par>
                                <p:cTn id="310" nodeType="clickEffect" fill="hold" presetClass="entr" presetID="2" presetSubtype="4">
                                  <p:stCondLst>
                                    <p:cond delay="0"/>
                                  </p:stCondLst>
                                  <p:childTnLst>
                                    <p:set>
                                      <p:cBhvr>
                                        <p:cTn id="311" dur="1" fill="hold">
                                          <p:stCondLst>
                                            <p:cond delay="0"/>
                                          </p:stCondLst>
                                        </p:cTn>
                                        <p:tgtEl>
                                          <p:spTgt spid="823">
                                            <p:txEl>
                                              <p:pRg st="2" end="2"/>
                                            </p:txEl>
                                          </p:spTgt>
                                        </p:tgtEl>
                                        <p:attrNameLst>
                                          <p:attrName>style.visibility</p:attrName>
                                        </p:attrNameLst>
                                      </p:cBhvr>
                                      <p:to>
                                        <p:strVal val="visible"/>
                                      </p:to>
                                    </p:set>
                                    <p:anim calcmode="lin" valueType="num">
                                      <p:cBhvr additive="repl">
                                        <p:cTn id="312" dur="500" fill="hold"/>
                                        <p:tgtEl>
                                          <p:spTgt spid="823">
                                            <p:txEl>
                                              <p:pRg st="2" end="2"/>
                                            </p:txEl>
                                          </p:spTgt>
                                        </p:tgtEl>
                                        <p:attrNameLst>
                                          <p:attrName>ppt_x</p:attrName>
                                        </p:attrNameLst>
                                      </p:cBhvr>
                                      <p:tavLst>
                                        <p:tav tm="0">
                                          <p:val>
                                            <p:strVal val="#ppt_x"/>
                                          </p:val>
                                        </p:tav>
                                        <p:tav tm="100000">
                                          <p:val>
                                            <p:strVal val="#ppt_x"/>
                                          </p:val>
                                        </p:tav>
                                      </p:tavLst>
                                    </p:anim>
                                    <p:anim calcmode="lin" valueType="num">
                                      <p:cBhvr additive="repl">
                                        <p:cTn id="313" dur="500" fill="hold"/>
                                        <p:tgtEl>
                                          <p:spTgt spid="82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14" fill="hold">
                      <p:stCondLst>
                        <p:cond delay="indefinite"/>
                      </p:stCondLst>
                      <p:childTnLst>
                        <p:par>
                          <p:cTn id="315" fill="hold">
                            <p:stCondLst>
                              <p:cond delay="0"/>
                            </p:stCondLst>
                            <p:childTnLst>
                              <p:par>
                                <p:cTn id="316" nodeType="clickEffect" fill="hold" presetClass="entr" presetID="2" presetSubtype="4">
                                  <p:stCondLst>
                                    <p:cond delay="0"/>
                                  </p:stCondLst>
                                  <p:childTnLst>
                                    <p:set>
                                      <p:cBhvr>
                                        <p:cTn id="317" dur="1" fill="hold">
                                          <p:stCondLst>
                                            <p:cond delay="0"/>
                                          </p:stCondLst>
                                        </p:cTn>
                                        <p:tgtEl>
                                          <p:spTgt spid="823">
                                            <p:txEl>
                                              <p:pRg st="3" end="3"/>
                                            </p:txEl>
                                          </p:spTgt>
                                        </p:tgtEl>
                                        <p:attrNameLst>
                                          <p:attrName>style.visibility</p:attrName>
                                        </p:attrNameLst>
                                      </p:cBhvr>
                                      <p:to>
                                        <p:strVal val="visible"/>
                                      </p:to>
                                    </p:set>
                                    <p:anim calcmode="lin" valueType="num">
                                      <p:cBhvr additive="repl">
                                        <p:cTn id="318" dur="500" fill="hold"/>
                                        <p:tgtEl>
                                          <p:spTgt spid="823">
                                            <p:txEl>
                                              <p:pRg st="3" end="3"/>
                                            </p:txEl>
                                          </p:spTgt>
                                        </p:tgtEl>
                                        <p:attrNameLst>
                                          <p:attrName>ppt_x</p:attrName>
                                        </p:attrNameLst>
                                      </p:cBhvr>
                                      <p:tavLst>
                                        <p:tav tm="0">
                                          <p:val>
                                            <p:strVal val="#ppt_x"/>
                                          </p:val>
                                        </p:tav>
                                        <p:tav tm="100000">
                                          <p:val>
                                            <p:strVal val="#ppt_x"/>
                                          </p:val>
                                        </p:tav>
                                      </p:tavLst>
                                    </p:anim>
                                    <p:anim calcmode="lin" valueType="num">
                                      <p:cBhvr additive="repl">
                                        <p:cTn id="319" dur="500" fill="hold"/>
                                        <p:tgtEl>
                                          <p:spTgt spid="82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2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824" name="Immagine 4" descr=""/>
          <p:cNvPicPr/>
          <p:nvPr/>
        </p:nvPicPr>
        <p:blipFill>
          <a:blip r:embed="rId1"/>
          <a:stretch/>
        </p:blipFill>
        <p:spPr>
          <a:xfrm>
            <a:off x="600120" y="82080"/>
            <a:ext cx="1971000" cy="1846440"/>
          </a:xfrm>
          <a:prstGeom prst="rect">
            <a:avLst/>
          </a:prstGeom>
          <a:ln>
            <a:noFill/>
          </a:ln>
        </p:spPr>
      </p:pic>
      <p:sp>
        <p:nvSpPr>
          <p:cNvPr id="825" name="TextShape 1"/>
          <p:cNvSpPr txBox="1"/>
          <p:nvPr/>
        </p:nvSpPr>
        <p:spPr>
          <a:xfrm>
            <a:off x="683640" y="332640"/>
            <a:ext cx="7858800" cy="1142640"/>
          </a:xfrm>
          <a:prstGeom prst="rect">
            <a:avLst/>
          </a:prstGeom>
          <a:noFill/>
          <a:ln>
            <a:noFill/>
          </a:ln>
        </p:spPr>
        <p:txBody>
          <a:bodyPr anchor="ctr">
            <a:normAutofit/>
          </a:bodyPr>
          <a:p>
            <a:pPr algn="ctr">
              <a:lnSpc>
                <a:spcPct val="100000"/>
              </a:lnSpc>
            </a:pPr>
            <a:r>
              <a:rPr b="1" lang="it-IT" sz="3200" spc="-1" strike="noStrike">
                <a:solidFill>
                  <a:srgbClr val="000000"/>
                </a:solidFill>
                <a:latin typeface="Calibri"/>
              </a:rPr>
              <a:t>Pidocchio del pube </a:t>
            </a:r>
            <a:br/>
            <a:r>
              <a:rPr b="1" lang="it-IT" sz="3200" spc="-1" strike="noStrike">
                <a:solidFill>
                  <a:srgbClr val="000000"/>
                </a:solidFill>
                <a:latin typeface="Calibri"/>
              </a:rPr>
              <a:t>(</a:t>
            </a:r>
            <a:r>
              <a:rPr b="1" i="1" lang="it-IT" sz="3200" spc="-1" strike="noStrike">
                <a:solidFill>
                  <a:srgbClr val="000000"/>
                </a:solidFill>
                <a:latin typeface="Calibri"/>
              </a:rPr>
              <a:t>Phthirus pubis</a:t>
            </a:r>
            <a:r>
              <a:rPr b="1" lang="it-IT" sz="3200" spc="-1" strike="noStrike">
                <a:solidFill>
                  <a:srgbClr val="000000"/>
                </a:solidFill>
                <a:latin typeface="Calibri"/>
              </a:rPr>
              <a:t>)</a:t>
            </a:r>
            <a:endParaRPr b="0" lang="it-IT" sz="3200" spc="-1" strike="noStrike">
              <a:solidFill>
                <a:srgbClr val="000000"/>
              </a:solidFill>
              <a:latin typeface="Calibri"/>
            </a:endParaRPr>
          </a:p>
        </p:txBody>
      </p:sp>
      <p:sp>
        <p:nvSpPr>
          <p:cNvPr id="826" name="TextShape 2"/>
          <p:cNvSpPr txBox="1"/>
          <p:nvPr/>
        </p:nvSpPr>
        <p:spPr>
          <a:xfrm>
            <a:off x="395640" y="2071440"/>
            <a:ext cx="8229240" cy="4525560"/>
          </a:xfrm>
          <a:prstGeom prst="rect">
            <a:avLst/>
          </a:prstGeom>
          <a:noFill/>
          <a:ln>
            <a:noFill/>
          </a:ln>
        </p:spPr>
        <p:txBody>
          <a:bodyPr>
            <a:noAutofit/>
          </a:bodyPr>
          <a:p>
            <a:pPr algn="just">
              <a:lnSpc>
                <a:spcPct val="100000"/>
              </a:lnSpc>
              <a:spcBef>
                <a:spcPts val="479"/>
              </a:spcBef>
            </a:pPr>
            <a:r>
              <a:rPr b="0" lang="it-IT" sz="2400" spc="-1" strike="noStrike">
                <a:solidFill>
                  <a:srgbClr val="000000"/>
                </a:solidFill>
                <a:latin typeface="Calibri"/>
              </a:rPr>
              <a:t>Spesso l’infestazione può essere mascherata da un problema  dermatologico preesistente, come una dermatite o una psoriasi : si parla in questo caso di </a:t>
            </a:r>
            <a:r>
              <a:rPr b="1" lang="it-IT" sz="2400" spc="-1" strike="noStrike">
                <a:solidFill>
                  <a:srgbClr val="ff0000"/>
                </a:solidFill>
                <a:latin typeface="Calibri"/>
              </a:rPr>
              <a:t>pediculosi mascherata.</a:t>
            </a:r>
            <a:endParaRPr b="0" lang="it-IT" sz="2400" spc="-1" strike="noStrike">
              <a:solidFill>
                <a:srgbClr val="000000"/>
              </a:solidFill>
              <a:latin typeface="Calibri"/>
            </a:endParaRPr>
          </a:p>
          <a:p>
            <a:pPr algn="just">
              <a:lnSpc>
                <a:spcPct val="100000"/>
              </a:lnSpc>
              <a:spcBef>
                <a:spcPts val="479"/>
              </a:spcBef>
            </a:pPr>
            <a:r>
              <a:rPr b="0" lang="it-IT" sz="2400" spc="-1" strike="noStrike">
                <a:solidFill>
                  <a:srgbClr val="000000"/>
                </a:solidFill>
                <a:latin typeface="Calibri"/>
              </a:rPr>
              <a:t>Se la persona si lava molto  o attua tricotomia ampia (ceretta) è difficile scovare adulti così come lendini: in questo caso sarà necessario concentrare l’attenzione sulle poche zone pelose. Più correttamente si definisce l’infestazione come </a:t>
            </a:r>
            <a:r>
              <a:rPr b="1" lang="it-IT" sz="2400" spc="-1" strike="noStrike">
                <a:solidFill>
                  <a:srgbClr val="ff0000"/>
                </a:solidFill>
                <a:latin typeface="Calibri"/>
              </a:rPr>
              <a:t>pediculosi in incognito.</a:t>
            </a:r>
            <a:endParaRPr b="0" lang="it-IT" sz="2400" spc="-1" strike="noStrike">
              <a:solidFill>
                <a:srgbClr val="000000"/>
              </a:solidFill>
              <a:latin typeface="Calibri"/>
            </a:endParaRPr>
          </a:p>
          <a:p>
            <a:pPr algn="just">
              <a:lnSpc>
                <a:spcPct val="100000"/>
              </a:lnSpc>
              <a:spcBef>
                <a:spcPts val="479"/>
              </a:spcBef>
            </a:pPr>
            <a:r>
              <a:rPr b="0" lang="it-IT" sz="2400" spc="-1" strike="noStrike">
                <a:solidFill>
                  <a:srgbClr val="000000"/>
                </a:solidFill>
                <a:latin typeface="Calibri"/>
              </a:rPr>
              <a:t>La piattola può </a:t>
            </a:r>
            <a:r>
              <a:rPr b="1" lang="it-IT" sz="2400" spc="-1" strike="noStrike">
                <a:solidFill>
                  <a:srgbClr val="000000"/>
                </a:solidFill>
                <a:latin typeface="Calibri"/>
              </a:rPr>
              <a:t>migrare</a:t>
            </a:r>
            <a:r>
              <a:rPr b="0" lang="it-IT" sz="2400" spc="-1" strike="noStrike">
                <a:solidFill>
                  <a:srgbClr val="000000"/>
                </a:solidFill>
                <a:latin typeface="Calibri"/>
              </a:rPr>
              <a:t> verso gli </a:t>
            </a:r>
            <a:r>
              <a:rPr b="1" lang="it-IT" sz="2400" spc="-1" strike="noStrike">
                <a:solidFill>
                  <a:srgbClr val="000000"/>
                </a:solidFill>
                <a:latin typeface="Calibri"/>
              </a:rPr>
              <a:t>occhi</a:t>
            </a:r>
            <a:r>
              <a:rPr b="0" lang="it-IT" sz="2400" spc="-1" strike="noStrike">
                <a:solidFill>
                  <a:srgbClr val="000000"/>
                </a:solidFill>
                <a:latin typeface="Calibri"/>
              </a:rPr>
              <a:t> e i </a:t>
            </a:r>
            <a:r>
              <a:rPr b="1" lang="it-IT" sz="2400" spc="-1" strike="noStrike">
                <a:solidFill>
                  <a:srgbClr val="000000"/>
                </a:solidFill>
                <a:latin typeface="Calibri"/>
              </a:rPr>
              <a:t>capelli</a:t>
            </a:r>
            <a:r>
              <a:rPr b="0" lang="it-IT" sz="2400" spc="-1" strike="noStrike">
                <a:solidFill>
                  <a:srgbClr val="000000"/>
                </a:solidFill>
                <a:latin typeface="Calibri"/>
              </a:rPr>
              <a:t> se il pube è stato rasato quindi sarebbe opportuno verificare bene di che tipo di insetto si tratta quando si hanno a disposizione Tricomaxx e Microcamera</a:t>
            </a:r>
            <a:r>
              <a:rPr b="0" i="1" lang="it-IT" sz="2400" spc="-1" strike="noStrike">
                <a:solidFill>
                  <a:srgbClr val="000000"/>
                </a:solidFill>
                <a:latin typeface="Calibri"/>
              </a:rPr>
              <a:t>.</a:t>
            </a:r>
            <a:endParaRPr b="0" lang="it-IT" sz="2400" spc="-1" strike="noStrike">
              <a:solidFill>
                <a:srgbClr val="000000"/>
              </a:solidFill>
              <a:latin typeface="Calibri"/>
            </a:endParaRPr>
          </a:p>
        </p:txBody>
      </p:sp>
    </p:spTree>
  </p:cSld>
  <mc:AlternateContent>
    <mc:Choice Requires="p14">
      <p:transition spd="slow" p14:dur="2000"/>
    </mc:Choice>
    <mc:Fallback>
      <p:transition spd="slow"/>
    </mc:Fallback>
  </mc:AlternateContent>
  <p:timing>
    <p:tnLst>
      <p:par>
        <p:cTn id="320" dur="indefinite" restart="never" nodeType="tmRoot">
          <p:childTnLst>
            <p:seq>
              <p:cTn id="321" dur="indefinite" nodeType="mainSeq">
                <p:childTnLst>
                  <p:par>
                    <p:cTn id="322" fill="hold">
                      <p:stCondLst>
                        <p:cond delay="indefinite"/>
                      </p:stCondLst>
                      <p:childTnLst>
                        <p:par>
                          <p:cTn id="323" fill="hold">
                            <p:stCondLst>
                              <p:cond delay="0"/>
                            </p:stCondLst>
                            <p:childTnLst>
                              <p:par>
                                <p:cTn id="324" nodeType="clickEffect" fill="hold" presetClass="entr" presetID="2" presetSubtype="4">
                                  <p:stCondLst>
                                    <p:cond delay="0"/>
                                  </p:stCondLst>
                                  <p:childTnLst>
                                    <p:set>
                                      <p:cBhvr>
                                        <p:cTn id="325" dur="1" fill="hold">
                                          <p:stCondLst>
                                            <p:cond delay="0"/>
                                          </p:stCondLst>
                                        </p:cTn>
                                        <p:tgtEl>
                                          <p:spTgt spid="826">
                                            <p:txEl>
                                              <p:pRg st="0" end="0"/>
                                            </p:txEl>
                                          </p:spTgt>
                                        </p:tgtEl>
                                        <p:attrNameLst>
                                          <p:attrName>style.visibility</p:attrName>
                                        </p:attrNameLst>
                                      </p:cBhvr>
                                      <p:to>
                                        <p:strVal val="visible"/>
                                      </p:to>
                                    </p:set>
                                    <p:anim calcmode="lin" valueType="num">
                                      <p:cBhvr additive="repl">
                                        <p:cTn id="326" dur="500" fill="hold"/>
                                        <p:tgtEl>
                                          <p:spTgt spid="826">
                                            <p:txEl>
                                              <p:pRg st="0" end="0"/>
                                            </p:txEl>
                                          </p:spTgt>
                                        </p:tgtEl>
                                        <p:attrNameLst>
                                          <p:attrName>ppt_x</p:attrName>
                                        </p:attrNameLst>
                                      </p:cBhvr>
                                      <p:tavLst>
                                        <p:tav tm="0">
                                          <p:val>
                                            <p:strVal val="#ppt_x"/>
                                          </p:val>
                                        </p:tav>
                                        <p:tav tm="100000">
                                          <p:val>
                                            <p:strVal val="#ppt_x"/>
                                          </p:val>
                                        </p:tav>
                                      </p:tavLst>
                                    </p:anim>
                                    <p:anim calcmode="lin" valueType="num">
                                      <p:cBhvr additive="repl">
                                        <p:cTn id="327" dur="500" fill="hold"/>
                                        <p:tgtEl>
                                          <p:spTgt spid="82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28" fill="hold">
                      <p:stCondLst>
                        <p:cond delay="indefinite"/>
                      </p:stCondLst>
                      <p:childTnLst>
                        <p:par>
                          <p:cTn id="329" fill="hold">
                            <p:stCondLst>
                              <p:cond delay="0"/>
                            </p:stCondLst>
                            <p:childTnLst>
                              <p:par>
                                <p:cTn id="330" nodeType="clickEffect" fill="hold" presetClass="entr" presetID="2" presetSubtype="4">
                                  <p:stCondLst>
                                    <p:cond delay="0"/>
                                  </p:stCondLst>
                                  <p:childTnLst>
                                    <p:set>
                                      <p:cBhvr>
                                        <p:cTn id="331" dur="1" fill="hold">
                                          <p:stCondLst>
                                            <p:cond delay="0"/>
                                          </p:stCondLst>
                                        </p:cTn>
                                        <p:tgtEl>
                                          <p:spTgt spid="826">
                                            <p:txEl>
                                              <p:pRg st="1" end="1"/>
                                            </p:txEl>
                                          </p:spTgt>
                                        </p:tgtEl>
                                        <p:attrNameLst>
                                          <p:attrName>style.visibility</p:attrName>
                                        </p:attrNameLst>
                                      </p:cBhvr>
                                      <p:to>
                                        <p:strVal val="visible"/>
                                      </p:to>
                                    </p:set>
                                    <p:anim calcmode="lin" valueType="num">
                                      <p:cBhvr additive="repl">
                                        <p:cTn id="332" dur="500" fill="hold"/>
                                        <p:tgtEl>
                                          <p:spTgt spid="826">
                                            <p:txEl>
                                              <p:pRg st="1" end="1"/>
                                            </p:txEl>
                                          </p:spTgt>
                                        </p:tgtEl>
                                        <p:attrNameLst>
                                          <p:attrName>ppt_x</p:attrName>
                                        </p:attrNameLst>
                                      </p:cBhvr>
                                      <p:tavLst>
                                        <p:tav tm="0">
                                          <p:val>
                                            <p:strVal val="#ppt_x"/>
                                          </p:val>
                                        </p:tav>
                                        <p:tav tm="100000">
                                          <p:val>
                                            <p:strVal val="#ppt_x"/>
                                          </p:val>
                                        </p:tav>
                                      </p:tavLst>
                                    </p:anim>
                                    <p:anim calcmode="lin" valueType="num">
                                      <p:cBhvr additive="repl">
                                        <p:cTn id="333" dur="500" fill="hold"/>
                                        <p:tgtEl>
                                          <p:spTgt spid="82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34" fill="hold">
                      <p:stCondLst>
                        <p:cond delay="indefinite"/>
                      </p:stCondLst>
                      <p:childTnLst>
                        <p:par>
                          <p:cTn id="335" fill="hold">
                            <p:stCondLst>
                              <p:cond delay="0"/>
                            </p:stCondLst>
                            <p:childTnLst>
                              <p:par>
                                <p:cTn id="336" nodeType="clickEffect" fill="hold" presetClass="entr" presetID="2" presetSubtype="4">
                                  <p:stCondLst>
                                    <p:cond delay="0"/>
                                  </p:stCondLst>
                                  <p:childTnLst>
                                    <p:set>
                                      <p:cBhvr>
                                        <p:cTn id="337" dur="1" fill="hold">
                                          <p:stCondLst>
                                            <p:cond delay="0"/>
                                          </p:stCondLst>
                                        </p:cTn>
                                        <p:tgtEl>
                                          <p:spTgt spid="826">
                                            <p:txEl>
                                              <p:pRg st="2" end="2"/>
                                            </p:txEl>
                                          </p:spTgt>
                                        </p:tgtEl>
                                        <p:attrNameLst>
                                          <p:attrName>style.visibility</p:attrName>
                                        </p:attrNameLst>
                                      </p:cBhvr>
                                      <p:to>
                                        <p:strVal val="visible"/>
                                      </p:to>
                                    </p:set>
                                    <p:anim calcmode="lin" valueType="num">
                                      <p:cBhvr additive="repl">
                                        <p:cTn id="338" dur="500" fill="hold"/>
                                        <p:tgtEl>
                                          <p:spTgt spid="826">
                                            <p:txEl>
                                              <p:pRg st="2" end="2"/>
                                            </p:txEl>
                                          </p:spTgt>
                                        </p:tgtEl>
                                        <p:attrNameLst>
                                          <p:attrName>ppt_x</p:attrName>
                                        </p:attrNameLst>
                                      </p:cBhvr>
                                      <p:tavLst>
                                        <p:tav tm="0">
                                          <p:val>
                                            <p:strVal val="#ppt_x"/>
                                          </p:val>
                                        </p:tav>
                                        <p:tav tm="100000">
                                          <p:val>
                                            <p:strVal val="#ppt_x"/>
                                          </p:val>
                                        </p:tav>
                                      </p:tavLst>
                                    </p:anim>
                                    <p:anim calcmode="lin" valueType="num">
                                      <p:cBhvr additive="repl">
                                        <p:cTn id="339" dur="500" fill="hold"/>
                                        <p:tgtEl>
                                          <p:spTgt spid="82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2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827" name="Immagine 4" descr=""/>
          <p:cNvPicPr/>
          <p:nvPr/>
        </p:nvPicPr>
        <p:blipFill>
          <a:blip r:embed="rId1"/>
          <a:stretch/>
        </p:blipFill>
        <p:spPr>
          <a:xfrm>
            <a:off x="-36360" y="42120"/>
            <a:ext cx="9180000" cy="3818880"/>
          </a:xfrm>
          <a:prstGeom prst="rect">
            <a:avLst/>
          </a:prstGeom>
          <a:ln>
            <a:noFill/>
          </a:ln>
        </p:spPr>
      </p:pic>
      <p:sp>
        <p:nvSpPr>
          <p:cNvPr id="828" name="TextShape 1"/>
          <p:cNvSpPr txBox="1"/>
          <p:nvPr/>
        </p:nvSpPr>
        <p:spPr>
          <a:xfrm>
            <a:off x="395640" y="4077000"/>
            <a:ext cx="8229240" cy="2581560"/>
          </a:xfrm>
          <a:prstGeom prst="rect">
            <a:avLst/>
          </a:prstGeom>
          <a:noFill/>
          <a:ln>
            <a:noFill/>
          </a:ln>
        </p:spPr>
        <p:txBody>
          <a:bodyPr>
            <a:noAutofit/>
          </a:bodyPr>
          <a:p>
            <a:pPr>
              <a:lnSpc>
                <a:spcPct val="100000"/>
              </a:lnSpc>
              <a:spcBef>
                <a:spcPts val="479"/>
              </a:spcBef>
            </a:pPr>
            <a:r>
              <a:rPr b="0" lang="it-IT" sz="2400" spc="-1" strike="noStrike">
                <a:solidFill>
                  <a:srgbClr val="000000"/>
                </a:solidFill>
                <a:latin typeface="Calibri"/>
              </a:rPr>
              <a:t>Spesso si viene ingannati dal fatto che il </a:t>
            </a:r>
            <a:r>
              <a:rPr b="1" lang="it-IT" sz="2400" spc="-1" strike="noStrike">
                <a:solidFill>
                  <a:srgbClr val="000000"/>
                </a:solidFill>
                <a:latin typeface="Calibri"/>
              </a:rPr>
              <a:t>prurito</a:t>
            </a:r>
            <a:r>
              <a:rPr b="0" lang="it-IT" sz="2400" spc="-1" strike="noStrike">
                <a:solidFill>
                  <a:srgbClr val="000000"/>
                </a:solidFill>
                <a:latin typeface="Calibri"/>
              </a:rPr>
              <a:t> agli occhi può essere dovuto ad una </a:t>
            </a:r>
            <a:r>
              <a:rPr b="1" lang="it-IT" sz="2400" spc="-1" strike="noStrike">
                <a:solidFill>
                  <a:srgbClr val="000000"/>
                </a:solidFill>
                <a:latin typeface="Calibri"/>
              </a:rPr>
              <a:t>congiuntivite</a:t>
            </a:r>
            <a:r>
              <a:rPr b="0" lang="it-IT" sz="2400" spc="-1" strike="noStrike">
                <a:solidFill>
                  <a:srgbClr val="000000"/>
                </a:solidFill>
                <a:latin typeface="Calibri"/>
              </a:rPr>
              <a:t> o </a:t>
            </a:r>
            <a:r>
              <a:rPr b="1" lang="it-IT" sz="2400" spc="-1" strike="noStrike">
                <a:solidFill>
                  <a:srgbClr val="000000"/>
                </a:solidFill>
                <a:latin typeface="Calibri"/>
              </a:rPr>
              <a:t>blefarite</a:t>
            </a:r>
            <a:r>
              <a:rPr b="0" lang="it-IT" sz="2400" spc="-1" strike="noStrike">
                <a:solidFill>
                  <a:srgbClr val="000000"/>
                </a:solidFill>
                <a:latin typeface="Calibri"/>
              </a:rPr>
              <a:t>. </a:t>
            </a:r>
            <a:endParaRPr b="0" lang="it-IT" sz="2400" spc="-1" strike="noStrike">
              <a:solidFill>
                <a:srgbClr val="000000"/>
              </a:solidFill>
              <a:latin typeface="Calibri"/>
            </a:endParaRPr>
          </a:p>
          <a:p>
            <a:pPr>
              <a:lnSpc>
                <a:spcPct val="100000"/>
              </a:lnSpc>
              <a:spcBef>
                <a:spcPts val="479"/>
              </a:spcBef>
            </a:pPr>
            <a:r>
              <a:rPr b="0" lang="it-IT" sz="2400" spc="-1" strike="noStrike">
                <a:solidFill>
                  <a:srgbClr val="000000"/>
                </a:solidFill>
                <a:latin typeface="Calibri"/>
              </a:rPr>
              <a:t>Nei </a:t>
            </a:r>
            <a:r>
              <a:rPr b="1" lang="it-IT" sz="2400" spc="-1" strike="noStrike">
                <a:solidFill>
                  <a:srgbClr val="000000"/>
                </a:solidFill>
                <a:latin typeface="Calibri"/>
              </a:rPr>
              <a:t>bambini</a:t>
            </a:r>
            <a:r>
              <a:rPr b="0" lang="it-IT" sz="2400" spc="-1" strike="noStrike">
                <a:solidFill>
                  <a:srgbClr val="000000"/>
                </a:solidFill>
                <a:latin typeface="Calibri"/>
              </a:rPr>
              <a:t> che non hanno ancora sviluppato peli, succede di vedere </a:t>
            </a:r>
            <a:r>
              <a:rPr b="1" lang="it-IT" sz="2400" spc="-1" strike="noStrike">
                <a:solidFill>
                  <a:srgbClr val="000000"/>
                </a:solidFill>
                <a:latin typeface="Calibri"/>
              </a:rPr>
              <a:t>l’infestazione</a:t>
            </a:r>
            <a:r>
              <a:rPr b="0" lang="it-IT" sz="2400" spc="-1" strike="noStrike">
                <a:solidFill>
                  <a:srgbClr val="000000"/>
                </a:solidFill>
                <a:latin typeface="Calibri"/>
              </a:rPr>
              <a:t> a livello delle ciglia e sopraciglia.  Spesso la trasmissione avviene </a:t>
            </a:r>
            <a:r>
              <a:rPr b="1" lang="it-IT" sz="2400" spc="-1" strike="noStrike">
                <a:solidFill>
                  <a:srgbClr val="000000"/>
                </a:solidFill>
                <a:latin typeface="Calibri"/>
              </a:rPr>
              <a:t>dormendo</a:t>
            </a:r>
            <a:r>
              <a:rPr b="0" lang="it-IT" sz="2400" spc="-1" strike="noStrike">
                <a:solidFill>
                  <a:srgbClr val="000000"/>
                </a:solidFill>
                <a:latin typeface="Calibri"/>
              </a:rPr>
              <a:t> insieme ai </a:t>
            </a:r>
            <a:r>
              <a:rPr b="1" lang="it-IT" sz="2400" spc="-1" strike="noStrike">
                <a:solidFill>
                  <a:srgbClr val="000000"/>
                </a:solidFill>
                <a:latin typeface="Calibri"/>
              </a:rPr>
              <a:t>genitori</a:t>
            </a:r>
            <a:endParaRPr b="0" lang="it-IT" sz="2400" spc="-1" strike="noStrike">
              <a:solidFill>
                <a:srgbClr val="000000"/>
              </a:solidFill>
              <a:latin typeface="Calibri"/>
            </a:endParaRPr>
          </a:p>
        </p:txBody>
      </p:sp>
    </p:spTree>
  </p:cSld>
  <mc:AlternateContent>
    <mc:Choice Requires="p14">
      <p:transition spd="slow" p14:dur="2000"/>
    </mc:Choice>
    <mc:Fallback>
      <p:transition spd="slow"/>
    </mc:Fallback>
  </mc:AlternateContent>
  <p:timing>
    <p:tnLst>
      <p:par>
        <p:cTn id="340" dur="indefinite" restart="never" nodeType="tmRoot">
          <p:childTnLst>
            <p:seq>
              <p:cTn id="341" dur="indefinite" nodeType="mainSeq">
                <p:childTnLst>
                  <p:par>
                    <p:cTn id="342" fill="hold">
                      <p:stCondLst>
                        <p:cond delay="indefinite"/>
                      </p:stCondLst>
                      <p:childTnLst>
                        <p:par>
                          <p:cTn id="343" fill="hold">
                            <p:stCondLst>
                              <p:cond delay="0"/>
                            </p:stCondLst>
                            <p:childTnLst>
                              <p:par>
                                <p:cTn id="344" nodeType="clickEffect" fill="hold" presetClass="entr" presetID="2" presetSubtype="4">
                                  <p:stCondLst>
                                    <p:cond delay="0"/>
                                  </p:stCondLst>
                                  <p:childTnLst>
                                    <p:set>
                                      <p:cBhvr>
                                        <p:cTn id="345" dur="1" fill="hold">
                                          <p:stCondLst>
                                            <p:cond delay="0"/>
                                          </p:stCondLst>
                                        </p:cTn>
                                        <p:tgtEl>
                                          <p:spTgt spid="828">
                                            <p:txEl>
                                              <p:pRg st="0" end="0"/>
                                            </p:txEl>
                                          </p:spTgt>
                                        </p:tgtEl>
                                        <p:attrNameLst>
                                          <p:attrName>style.visibility</p:attrName>
                                        </p:attrNameLst>
                                      </p:cBhvr>
                                      <p:to>
                                        <p:strVal val="visible"/>
                                      </p:to>
                                    </p:set>
                                    <p:anim calcmode="lin" valueType="num">
                                      <p:cBhvr additive="repl">
                                        <p:cTn id="346" dur="500" fill="hold"/>
                                        <p:tgtEl>
                                          <p:spTgt spid="828">
                                            <p:txEl>
                                              <p:pRg st="0" end="0"/>
                                            </p:txEl>
                                          </p:spTgt>
                                        </p:tgtEl>
                                        <p:attrNameLst>
                                          <p:attrName>ppt_x</p:attrName>
                                        </p:attrNameLst>
                                      </p:cBhvr>
                                      <p:tavLst>
                                        <p:tav tm="0">
                                          <p:val>
                                            <p:strVal val="#ppt_x"/>
                                          </p:val>
                                        </p:tav>
                                        <p:tav tm="100000">
                                          <p:val>
                                            <p:strVal val="#ppt_x"/>
                                          </p:val>
                                        </p:tav>
                                      </p:tavLst>
                                    </p:anim>
                                    <p:anim calcmode="lin" valueType="num">
                                      <p:cBhvr additive="repl">
                                        <p:cTn id="347" dur="500" fill="hold"/>
                                        <p:tgtEl>
                                          <p:spTgt spid="82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48" fill="hold">
                      <p:stCondLst>
                        <p:cond delay="indefinite"/>
                      </p:stCondLst>
                      <p:childTnLst>
                        <p:par>
                          <p:cTn id="349" fill="hold">
                            <p:stCondLst>
                              <p:cond delay="0"/>
                            </p:stCondLst>
                            <p:childTnLst>
                              <p:par>
                                <p:cTn id="350" nodeType="clickEffect" fill="hold" presetClass="entr" presetID="2" presetSubtype="4">
                                  <p:stCondLst>
                                    <p:cond delay="0"/>
                                  </p:stCondLst>
                                  <p:childTnLst>
                                    <p:set>
                                      <p:cBhvr>
                                        <p:cTn id="351" dur="1" fill="hold">
                                          <p:stCondLst>
                                            <p:cond delay="0"/>
                                          </p:stCondLst>
                                        </p:cTn>
                                        <p:tgtEl>
                                          <p:spTgt spid="828">
                                            <p:txEl>
                                              <p:pRg st="1" end="1"/>
                                            </p:txEl>
                                          </p:spTgt>
                                        </p:tgtEl>
                                        <p:attrNameLst>
                                          <p:attrName>style.visibility</p:attrName>
                                        </p:attrNameLst>
                                      </p:cBhvr>
                                      <p:to>
                                        <p:strVal val="visible"/>
                                      </p:to>
                                    </p:set>
                                    <p:anim calcmode="lin" valueType="num">
                                      <p:cBhvr additive="repl">
                                        <p:cTn id="352" dur="500" fill="hold"/>
                                        <p:tgtEl>
                                          <p:spTgt spid="828">
                                            <p:txEl>
                                              <p:pRg st="1" end="1"/>
                                            </p:txEl>
                                          </p:spTgt>
                                        </p:tgtEl>
                                        <p:attrNameLst>
                                          <p:attrName>ppt_x</p:attrName>
                                        </p:attrNameLst>
                                      </p:cBhvr>
                                      <p:tavLst>
                                        <p:tav tm="0">
                                          <p:val>
                                            <p:strVal val="#ppt_x"/>
                                          </p:val>
                                        </p:tav>
                                        <p:tav tm="100000">
                                          <p:val>
                                            <p:strVal val="#ppt_x"/>
                                          </p:val>
                                        </p:tav>
                                      </p:tavLst>
                                    </p:anim>
                                    <p:anim calcmode="lin" valueType="num">
                                      <p:cBhvr additive="repl">
                                        <p:cTn id="353" dur="500" fill="hold"/>
                                        <p:tgtEl>
                                          <p:spTgt spid="828">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2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8" name="TextShape 1"/>
          <p:cNvSpPr txBox="1"/>
          <p:nvPr/>
        </p:nvSpPr>
        <p:spPr>
          <a:xfrm>
            <a:off x="471600" y="571320"/>
            <a:ext cx="8227800" cy="5913000"/>
          </a:xfrm>
          <a:prstGeom prst="rect">
            <a:avLst/>
          </a:prstGeom>
          <a:noFill/>
          <a:ln>
            <a:noFill/>
          </a:ln>
        </p:spPr>
        <p:txBody>
          <a:bodyPr lIns="32040" rIns="32040" tIns="32040" bIns="32040">
            <a:noAutofit/>
          </a:bodyPr>
          <a:p>
            <a:pPr algn="ctr">
              <a:lnSpc>
                <a:spcPct val="100000"/>
              </a:lnSpc>
              <a:spcBef>
                <a:spcPts val="499"/>
              </a:spcBef>
            </a:pPr>
            <a:r>
              <a:rPr b="1" lang="it-IT" sz="2500" spc="-1" strike="noStrike">
                <a:solidFill>
                  <a:srgbClr val="663300"/>
                </a:solidFill>
                <a:latin typeface="Helvetica Neue"/>
                <a:ea typeface="Helvetica Neue"/>
              </a:rPr>
              <a:t>NON E’ UN FENOMENO PATOLOGICO</a:t>
            </a:r>
            <a:endParaRPr b="0" lang="it-IT" sz="2500" spc="-1" strike="noStrike">
              <a:latin typeface="Arial"/>
            </a:endParaRPr>
          </a:p>
          <a:p>
            <a:pPr algn="ctr">
              <a:lnSpc>
                <a:spcPct val="100000"/>
              </a:lnSpc>
              <a:spcBef>
                <a:spcPts val="499"/>
              </a:spcBef>
            </a:pPr>
            <a:r>
              <a:rPr b="0" lang="it-IT" sz="2500" spc="-1" strike="noStrike">
                <a:solidFill>
                  <a:srgbClr val="663300"/>
                </a:solidFill>
                <a:latin typeface="Helvetica Neue"/>
                <a:ea typeface="Helvetica Neue"/>
              </a:rPr>
              <a:t>Non ci ammaliamo se perdiamo i capelli</a:t>
            </a:r>
            <a:endParaRPr b="0" lang="it-IT" sz="2500" spc="-1" strike="noStrike">
              <a:latin typeface="Arial"/>
            </a:endParaRPr>
          </a:p>
          <a:p>
            <a:pPr algn="ctr">
              <a:lnSpc>
                <a:spcPct val="100000"/>
              </a:lnSpc>
              <a:spcBef>
                <a:spcPts val="499"/>
              </a:spcBef>
            </a:pPr>
            <a:endParaRPr b="0" lang="it-IT" sz="2500" spc="-1" strike="noStrike">
              <a:latin typeface="Arial"/>
            </a:endParaRPr>
          </a:p>
          <a:p>
            <a:pPr algn="ctr">
              <a:lnSpc>
                <a:spcPct val="100000"/>
              </a:lnSpc>
              <a:spcBef>
                <a:spcPts val="499"/>
              </a:spcBef>
            </a:pPr>
            <a:endParaRPr b="0" lang="it-IT" sz="2500" spc="-1" strike="noStrike">
              <a:latin typeface="Arial"/>
            </a:endParaRPr>
          </a:p>
          <a:p>
            <a:pPr algn="ctr">
              <a:lnSpc>
                <a:spcPct val="100000"/>
              </a:lnSpc>
              <a:spcBef>
                <a:spcPts val="499"/>
              </a:spcBef>
            </a:pPr>
            <a:endParaRPr b="0" lang="it-IT" sz="2500" spc="-1" strike="noStrike">
              <a:latin typeface="Arial"/>
            </a:endParaRPr>
          </a:p>
          <a:p>
            <a:pPr algn="ctr">
              <a:lnSpc>
                <a:spcPct val="100000"/>
              </a:lnSpc>
              <a:spcBef>
                <a:spcPts val="499"/>
              </a:spcBef>
            </a:pPr>
            <a:endParaRPr b="0" lang="it-IT" sz="2500" spc="-1" strike="noStrike">
              <a:latin typeface="Arial"/>
            </a:endParaRPr>
          </a:p>
          <a:p>
            <a:pPr algn="ctr">
              <a:lnSpc>
                <a:spcPct val="100000"/>
              </a:lnSpc>
              <a:spcBef>
                <a:spcPts val="499"/>
              </a:spcBef>
            </a:pPr>
            <a:endParaRPr b="0" lang="it-IT" sz="2500" spc="-1" strike="noStrike">
              <a:latin typeface="Arial"/>
            </a:endParaRPr>
          </a:p>
          <a:p>
            <a:pPr algn="ctr">
              <a:lnSpc>
                <a:spcPct val="100000"/>
              </a:lnSpc>
              <a:spcBef>
                <a:spcPts val="499"/>
              </a:spcBef>
            </a:pPr>
            <a:endParaRPr b="0" lang="it-IT" sz="2500" spc="-1" strike="noStrike">
              <a:latin typeface="Arial"/>
            </a:endParaRPr>
          </a:p>
          <a:p>
            <a:pPr algn="ctr">
              <a:lnSpc>
                <a:spcPct val="100000"/>
              </a:lnSpc>
              <a:spcBef>
                <a:spcPts val="499"/>
              </a:spcBef>
            </a:pPr>
            <a:r>
              <a:rPr b="1" lang="it-IT" sz="2500" spc="-1" strike="noStrike">
                <a:solidFill>
                  <a:srgbClr val="663300"/>
                </a:solidFill>
                <a:latin typeface="Helvetica Neue"/>
                <a:ea typeface="Helvetica Neue"/>
              </a:rPr>
              <a:t>E’ UN CICLO NATURALE</a:t>
            </a:r>
            <a:endParaRPr b="0" lang="it-IT" sz="2500" spc="-1" strike="noStrike">
              <a:latin typeface="Arial"/>
            </a:endParaRPr>
          </a:p>
          <a:p>
            <a:pPr algn="ctr">
              <a:lnSpc>
                <a:spcPct val="100000"/>
              </a:lnSpc>
              <a:spcBef>
                <a:spcPts val="499"/>
              </a:spcBef>
            </a:pPr>
            <a:r>
              <a:rPr b="0" lang="it-IT" sz="2500" spc="-1" strike="noStrike">
                <a:solidFill>
                  <a:srgbClr val="663300"/>
                </a:solidFill>
                <a:latin typeface="Helvetica Neue"/>
                <a:ea typeface="Helvetica Neue"/>
              </a:rPr>
              <a:t>E’ un ricambio che avviene circa 20 volte nella vita.</a:t>
            </a:r>
            <a:endParaRPr b="0" lang="it-IT" sz="2500" spc="-1" strike="noStrike">
              <a:latin typeface="Arial"/>
            </a:endParaRPr>
          </a:p>
          <a:p>
            <a:pPr algn="ctr">
              <a:lnSpc>
                <a:spcPct val="100000"/>
              </a:lnSpc>
              <a:spcBef>
                <a:spcPts val="499"/>
              </a:spcBef>
            </a:pPr>
            <a:r>
              <a:rPr b="0" lang="it-IT" sz="2500" spc="-1" strike="noStrike">
                <a:solidFill>
                  <a:srgbClr val="663300"/>
                </a:solidFill>
                <a:latin typeface="Helvetica Neue"/>
                <a:ea typeface="Helvetica Neue"/>
              </a:rPr>
              <a:t>Notiamo che cadono quando: pettiniamo, strofiniamo, passiamo le mani, laviamo i capelli.</a:t>
            </a:r>
            <a:endParaRPr b="0" lang="it-IT" sz="2500" spc="-1" strike="noStrike">
              <a:latin typeface="Arial"/>
            </a:endParaRPr>
          </a:p>
        </p:txBody>
      </p:sp>
      <p:grpSp>
        <p:nvGrpSpPr>
          <p:cNvPr id="389" name="Group 2"/>
          <p:cNvGrpSpPr/>
          <p:nvPr/>
        </p:nvGrpSpPr>
        <p:grpSpPr>
          <a:xfrm>
            <a:off x="2292480" y="2357280"/>
            <a:ext cx="4623840" cy="1206000"/>
            <a:chOff x="2292480" y="2357280"/>
            <a:chExt cx="4623840" cy="1206000"/>
          </a:xfrm>
        </p:grpSpPr>
        <p:pic>
          <p:nvPicPr>
            <p:cNvPr id="390" name="Picture 4" descr=""/>
            <p:cNvPicPr/>
            <p:nvPr/>
          </p:nvPicPr>
          <p:blipFill>
            <a:blip r:embed="rId1"/>
            <a:stretch/>
          </p:blipFill>
          <p:spPr>
            <a:xfrm>
              <a:off x="2292480" y="2357280"/>
              <a:ext cx="1036080" cy="1194120"/>
            </a:xfrm>
            <a:prstGeom prst="rect">
              <a:avLst/>
            </a:prstGeom>
            <a:ln w="12600">
              <a:noFill/>
            </a:ln>
          </p:spPr>
        </p:pic>
        <p:pic>
          <p:nvPicPr>
            <p:cNvPr id="391" name="Picture 5" descr=""/>
            <p:cNvPicPr/>
            <p:nvPr/>
          </p:nvPicPr>
          <p:blipFill>
            <a:blip r:embed="rId2"/>
            <a:stretch/>
          </p:blipFill>
          <p:spPr>
            <a:xfrm>
              <a:off x="3328920" y="2357280"/>
              <a:ext cx="1121400" cy="1194120"/>
            </a:xfrm>
            <a:prstGeom prst="rect">
              <a:avLst/>
            </a:prstGeom>
            <a:ln w="12600">
              <a:noFill/>
            </a:ln>
          </p:spPr>
        </p:pic>
        <p:pic>
          <p:nvPicPr>
            <p:cNvPr id="392" name="Picture 6" descr=""/>
            <p:cNvPicPr/>
            <p:nvPr/>
          </p:nvPicPr>
          <p:blipFill>
            <a:blip r:embed="rId3"/>
            <a:stretch/>
          </p:blipFill>
          <p:spPr>
            <a:xfrm>
              <a:off x="4438440" y="2363400"/>
              <a:ext cx="1267560" cy="1199880"/>
            </a:xfrm>
            <a:prstGeom prst="rect">
              <a:avLst/>
            </a:prstGeom>
            <a:ln w="12600">
              <a:noFill/>
            </a:ln>
          </p:spPr>
        </p:pic>
        <p:pic>
          <p:nvPicPr>
            <p:cNvPr id="393" name="Picture 7" descr=""/>
            <p:cNvPicPr/>
            <p:nvPr/>
          </p:nvPicPr>
          <p:blipFill>
            <a:blip r:embed="rId4"/>
            <a:srcRect l="17216" t="0" r="8654" b="0"/>
            <a:stretch/>
          </p:blipFill>
          <p:spPr>
            <a:xfrm>
              <a:off x="5709600" y="2375640"/>
              <a:ext cx="1206720" cy="1185120"/>
            </a:xfrm>
            <a:prstGeom prst="rect">
              <a:avLst/>
            </a:prstGeom>
            <a:ln w="12600">
              <a:noFill/>
            </a:ln>
          </p:spPr>
        </p:pic>
      </p:grpSp>
    </p:spTree>
  </p:cSld>
  <mc:AlternateContent>
    <mc:Choice Requires="p14">
      <p:transition spd="slow" p14:dur="2000"/>
    </mc:Choice>
    <mc:Fallback>
      <p:transition spd="slow"/>
    </mc:Fallback>
  </mc:AlternateContent>
</p:sld>
</file>

<file path=ppt/slides/slide22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alphaModFix amt="63000"/>
          </a:blip>
          <a:stretch>
            <a:fillRect/>
          </a:stretch>
        </a:blipFill>
      </p:bgPr>
    </p:bg>
    <p:spTree>
      <p:nvGrpSpPr>
        <p:cNvPr id="1" name=""/>
        <p:cNvGrpSpPr/>
        <p:nvPr/>
      </p:nvGrpSpPr>
      <p:grpSpPr>
        <a:xfrm>
          <a:off x="0" y="0"/>
          <a:ext cx="0" cy="0"/>
          <a:chOff x="0" y="0"/>
          <a:chExt cx="0" cy="0"/>
        </a:xfrm>
      </p:grpSpPr>
    </p:spTree>
  </p:cSld>
  <mc:AlternateContent>
    <mc:Choice Requires="p14">
      <p:transition spd="slow" p14:dur="2000"/>
    </mc:Choice>
    <mc:Fallback>
      <p:transition spd="slow"/>
    </mc:Fallback>
  </mc:AlternateContent>
</p:sld>
</file>

<file path=ppt/slides/slide22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29" name="CustomShape 1"/>
          <p:cNvSpPr/>
          <p:nvPr/>
        </p:nvSpPr>
        <p:spPr>
          <a:xfrm>
            <a:off x="1187640" y="4660200"/>
            <a:ext cx="7200360" cy="1186200"/>
          </a:xfrm>
          <a:prstGeom prst="rect">
            <a:avLst/>
          </a:prstGeom>
          <a:noFill/>
          <a:ln w="12600">
            <a:noFill/>
          </a:ln>
        </p:spPr>
        <p:style>
          <a:lnRef idx="0"/>
          <a:fillRef idx="0"/>
          <a:effectRef idx="0"/>
          <a:fontRef idx="minor"/>
        </p:style>
        <p:txBody>
          <a:bodyPr lIns="90360" rIns="90360" tIns="44280" bIns="44280">
            <a:spAutoFit/>
          </a:bodyPr>
          <a:p>
            <a:pPr algn="ctr">
              <a:lnSpc>
                <a:spcPct val="100000"/>
              </a:lnSpc>
            </a:pPr>
            <a:r>
              <a:rPr b="0" lang="it-IT" sz="3600" spc="-1" strike="noStrike">
                <a:solidFill>
                  <a:srgbClr val="000000"/>
                </a:solidFill>
                <a:latin typeface="Calibri"/>
              </a:rPr>
              <a:t>Pediculosi delle ciglia e feci di </a:t>
            </a:r>
            <a:endParaRPr b="0" lang="it-IT" sz="3600" spc="-1" strike="noStrike">
              <a:latin typeface="Arial"/>
            </a:endParaRPr>
          </a:p>
          <a:p>
            <a:pPr algn="ctr">
              <a:lnSpc>
                <a:spcPct val="100000"/>
              </a:lnSpc>
            </a:pPr>
            <a:r>
              <a:rPr b="0" i="1" lang="it-IT" sz="3600" spc="-1" strike="noStrike">
                <a:solidFill>
                  <a:srgbClr val="000000"/>
                </a:solidFill>
                <a:latin typeface="Calibri"/>
              </a:rPr>
              <a:t>Phthirus pubis</a:t>
            </a:r>
            <a:endParaRPr b="0" lang="it-IT" sz="3600" spc="-1" strike="noStrike">
              <a:latin typeface="Arial"/>
            </a:endParaRPr>
          </a:p>
        </p:txBody>
      </p:sp>
      <p:pic>
        <p:nvPicPr>
          <p:cNvPr id="830" name="Picture 3" descr=""/>
          <p:cNvPicPr/>
          <p:nvPr/>
        </p:nvPicPr>
        <p:blipFill>
          <a:blip r:embed="rId1"/>
          <a:stretch/>
        </p:blipFill>
        <p:spPr>
          <a:xfrm>
            <a:off x="1403640" y="1071720"/>
            <a:ext cx="6624360" cy="3312000"/>
          </a:xfrm>
          <a:prstGeom prst="rect">
            <a:avLst/>
          </a:prstGeom>
          <a:ln w="12600">
            <a:noFill/>
          </a:ln>
        </p:spPr>
      </p:pic>
    </p:spTree>
  </p:cSld>
  <p:transition spd="slow">
    <p:dissolve/>
  </p:transition>
</p:sld>
</file>

<file path=ppt/slides/slide22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alphaModFix amt="63000"/>
          </a:blip>
          <a:stretch>
            <a:fillRect/>
          </a:stretch>
        </a:blipFill>
      </p:bgPr>
    </p:bg>
    <p:spTree>
      <p:nvGrpSpPr>
        <p:cNvPr id="1" name=""/>
        <p:cNvGrpSpPr/>
        <p:nvPr/>
      </p:nvGrpSpPr>
      <p:grpSpPr>
        <a:xfrm>
          <a:off x="0" y="0"/>
          <a:ext cx="0" cy="0"/>
          <a:chOff x="0" y="0"/>
          <a:chExt cx="0" cy="0"/>
        </a:xfrm>
      </p:grpSpPr>
      <p:sp>
        <p:nvSpPr>
          <p:cNvPr id="831" name="CustomShape 1"/>
          <p:cNvSpPr/>
          <p:nvPr/>
        </p:nvSpPr>
        <p:spPr>
          <a:xfrm>
            <a:off x="0" y="5661360"/>
            <a:ext cx="3384000" cy="821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i="1" lang="it-IT" sz="2400" spc="-1" strike="noStrike">
                <a:solidFill>
                  <a:srgbClr val="ffffff"/>
                </a:solidFill>
                <a:latin typeface="Calibri"/>
              </a:rPr>
              <a:t>Phthirus pubis </a:t>
            </a:r>
            <a:endParaRPr b="0" lang="it-IT" sz="2400" spc="-1" strike="noStrike">
              <a:latin typeface="Arial"/>
            </a:endParaRPr>
          </a:p>
          <a:p>
            <a:pPr>
              <a:lnSpc>
                <a:spcPct val="100000"/>
              </a:lnSpc>
            </a:pPr>
            <a:r>
              <a:rPr b="1" lang="it-IT" sz="2400" spc="-1" strike="noStrike">
                <a:solidFill>
                  <a:srgbClr val="ffffff"/>
                </a:solidFill>
                <a:latin typeface="Calibri"/>
              </a:rPr>
              <a:t>LENDINE DI PIATTOLA</a:t>
            </a:r>
            <a:endParaRPr b="0" lang="it-IT" sz="2400" spc="-1" strike="noStrike">
              <a:latin typeface="Arial"/>
            </a:endParaRPr>
          </a:p>
        </p:txBody>
      </p:sp>
    </p:spTree>
  </p:cSld>
  <mc:AlternateContent>
    <mc:Choice Requires="p14">
      <p:transition spd="slow" p14:dur="2000"/>
    </mc:Choice>
    <mc:Fallback>
      <p:transition spd="slow"/>
    </mc:Fallback>
  </mc:AlternateContent>
</p:sld>
</file>

<file path=ppt/slides/slide22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832" name="Picture 2" descr=""/>
          <p:cNvPicPr/>
          <p:nvPr/>
        </p:nvPicPr>
        <p:blipFill>
          <a:blip r:embed="rId1"/>
          <a:stretch/>
        </p:blipFill>
        <p:spPr>
          <a:xfrm>
            <a:off x="0" y="0"/>
            <a:ext cx="9143640" cy="6857640"/>
          </a:xfrm>
          <a:prstGeom prst="rect">
            <a:avLst/>
          </a:prstGeom>
          <a:ln w="12600">
            <a:noFill/>
          </a:ln>
        </p:spPr>
      </p:pic>
    </p:spTree>
  </p:cSld>
  <p:transition spd="slow">
    <p:dissolve/>
  </p:transition>
</p:sld>
</file>

<file path=ppt/slides/slide22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833" name="Immagine 4" descr=""/>
          <p:cNvPicPr/>
          <p:nvPr/>
        </p:nvPicPr>
        <p:blipFill>
          <a:blip r:embed="rId1"/>
          <a:stretch/>
        </p:blipFill>
        <p:spPr>
          <a:xfrm>
            <a:off x="114120" y="0"/>
            <a:ext cx="2945160" cy="2285280"/>
          </a:xfrm>
          <a:prstGeom prst="rect">
            <a:avLst/>
          </a:prstGeom>
          <a:ln>
            <a:noFill/>
          </a:ln>
        </p:spPr>
      </p:pic>
      <p:sp>
        <p:nvSpPr>
          <p:cNvPr id="834" name="TextShape 1"/>
          <p:cNvSpPr txBox="1"/>
          <p:nvPr/>
        </p:nvSpPr>
        <p:spPr>
          <a:xfrm>
            <a:off x="2051640" y="1134000"/>
            <a:ext cx="6120360" cy="1142640"/>
          </a:xfrm>
          <a:prstGeom prst="rect">
            <a:avLst/>
          </a:prstGeom>
          <a:noFill/>
          <a:ln>
            <a:noFill/>
          </a:ln>
        </p:spPr>
        <p:txBody>
          <a:bodyPr anchor="ctr">
            <a:normAutofit/>
          </a:bodyPr>
          <a:p>
            <a:pPr algn="ctr">
              <a:lnSpc>
                <a:spcPct val="100000"/>
              </a:lnSpc>
            </a:pPr>
            <a:r>
              <a:rPr b="1" lang="it-IT" sz="3200" spc="-1" strike="noStrike">
                <a:solidFill>
                  <a:srgbClr val="000000"/>
                </a:solidFill>
                <a:latin typeface="Calibri"/>
              </a:rPr>
              <a:t>Pidocchio del pube </a:t>
            </a:r>
            <a:br/>
            <a:r>
              <a:rPr b="1" lang="it-IT" sz="3200" spc="-1" strike="noStrike">
                <a:solidFill>
                  <a:srgbClr val="000000"/>
                </a:solidFill>
                <a:latin typeface="Calibri"/>
              </a:rPr>
              <a:t>(</a:t>
            </a:r>
            <a:r>
              <a:rPr b="1" i="1" lang="it-IT" sz="3200" spc="-1" strike="noStrike">
                <a:solidFill>
                  <a:srgbClr val="000000"/>
                </a:solidFill>
                <a:latin typeface="Calibri"/>
              </a:rPr>
              <a:t>Phthirus pubis</a:t>
            </a:r>
            <a:r>
              <a:rPr b="1" lang="it-IT" sz="3200" spc="-1" strike="noStrike">
                <a:solidFill>
                  <a:srgbClr val="000000"/>
                </a:solidFill>
                <a:latin typeface="Calibri"/>
              </a:rPr>
              <a:t>)</a:t>
            </a:r>
            <a:endParaRPr b="0" lang="it-IT" sz="3200" spc="-1" strike="noStrike">
              <a:solidFill>
                <a:srgbClr val="000000"/>
              </a:solidFill>
              <a:latin typeface="Calibri"/>
            </a:endParaRPr>
          </a:p>
        </p:txBody>
      </p:sp>
      <p:sp>
        <p:nvSpPr>
          <p:cNvPr id="835" name="TextShape 2"/>
          <p:cNvSpPr txBox="1"/>
          <p:nvPr/>
        </p:nvSpPr>
        <p:spPr>
          <a:xfrm>
            <a:off x="395640" y="2431440"/>
            <a:ext cx="8229240" cy="4237560"/>
          </a:xfrm>
          <a:prstGeom prst="rect">
            <a:avLst/>
          </a:prstGeom>
          <a:noFill/>
          <a:ln>
            <a:noFill/>
          </a:ln>
        </p:spPr>
        <p:txBody>
          <a:bodyPr>
            <a:noAutofit/>
          </a:bodyPr>
          <a:p>
            <a:pPr algn="just">
              <a:lnSpc>
                <a:spcPct val="100000"/>
              </a:lnSpc>
              <a:spcBef>
                <a:spcPts val="561"/>
              </a:spcBef>
            </a:pPr>
            <a:r>
              <a:rPr b="0" lang="it-IT" sz="2800" spc="-1" strike="noStrike">
                <a:solidFill>
                  <a:srgbClr val="000000"/>
                </a:solidFill>
                <a:latin typeface="Calibri"/>
              </a:rPr>
              <a:t>Esattamente come i “cugini” del capo, le femmine di pidocchio del pube, depongono circa </a:t>
            </a:r>
            <a:r>
              <a:rPr b="1" lang="it-IT" sz="2800" spc="-1" strike="noStrike">
                <a:solidFill>
                  <a:srgbClr val="000000"/>
                </a:solidFill>
                <a:latin typeface="Calibri"/>
              </a:rPr>
              <a:t>dieci uova </a:t>
            </a:r>
            <a:r>
              <a:rPr b="0" lang="it-IT" sz="2800" spc="-1" strike="noStrike">
                <a:solidFill>
                  <a:srgbClr val="000000"/>
                </a:solidFill>
                <a:latin typeface="Calibri"/>
              </a:rPr>
              <a:t>al </a:t>
            </a:r>
            <a:r>
              <a:rPr b="1" lang="it-IT" sz="2800" spc="-1" strike="noStrike">
                <a:solidFill>
                  <a:srgbClr val="000000"/>
                </a:solidFill>
                <a:latin typeface="Calibri"/>
              </a:rPr>
              <a:t>giorno</a:t>
            </a:r>
            <a:r>
              <a:rPr b="0" lang="it-IT" sz="2800" spc="-1" strike="noStrike">
                <a:solidFill>
                  <a:srgbClr val="000000"/>
                </a:solidFill>
                <a:latin typeface="Calibri"/>
              </a:rPr>
              <a:t>, fissandole alla cute con una resistente sostanza collosa. </a:t>
            </a:r>
            <a:endParaRPr b="0" lang="it-IT" sz="2800" spc="-1" strike="noStrike">
              <a:solidFill>
                <a:srgbClr val="000000"/>
              </a:solidFill>
              <a:latin typeface="Calibri"/>
            </a:endParaRPr>
          </a:p>
          <a:p>
            <a:pPr algn="just">
              <a:lnSpc>
                <a:spcPct val="100000"/>
              </a:lnSpc>
              <a:spcBef>
                <a:spcPts val="561"/>
              </a:spcBef>
            </a:pPr>
            <a:r>
              <a:rPr b="0" lang="it-IT" sz="2800" spc="-1" strike="noStrike">
                <a:solidFill>
                  <a:srgbClr val="000000"/>
                </a:solidFill>
                <a:latin typeface="Calibri"/>
              </a:rPr>
              <a:t>Le </a:t>
            </a:r>
            <a:r>
              <a:rPr b="1" lang="it-IT" sz="2800" spc="-1" strike="noStrike">
                <a:solidFill>
                  <a:srgbClr val="000000"/>
                </a:solidFill>
                <a:latin typeface="Calibri"/>
              </a:rPr>
              <a:t>lendini</a:t>
            </a:r>
            <a:r>
              <a:rPr b="0" lang="it-IT" sz="2800" spc="-1" strike="noStrike">
                <a:solidFill>
                  <a:srgbClr val="000000"/>
                </a:solidFill>
                <a:latin typeface="Calibri"/>
              </a:rPr>
              <a:t> rimangono in questa fase per circa una </a:t>
            </a:r>
            <a:r>
              <a:rPr b="1" lang="it-IT" sz="2800" spc="-1" strike="noStrike">
                <a:solidFill>
                  <a:srgbClr val="000000"/>
                </a:solidFill>
                <a:latin typeface="Calibri"/>
              </a:rPr>
              <a:t>settimana</a:t>
            </a:r>
            <a:endParaRPr b="0" lang="it-IT" sz="2800" spc="-1" strike="noStrike">
              <a:solidFill>
                <a:srgbClr val="000000"/>
              </a:solidFill>
              <a:latin typeface="Calibri"/>
            </a:endParaRPr>
          </a:p>
        </p:txBody>
      </p:sp>
    </p:spTree>
  </p:cSld>
  <mc:AlternateContent>
    <mc:Choice Requires="p14">
      <p:transition spd="slow" p14:dur="2000"/>
    </mc:Choice>
    <mc:Fallback>
      <p:transition spd="slow"/>
    </mc:Fallback>
  </mc:AlternateContent>
  <p:timing>
    <p:tnLst>
      <p:par>
        <p:cTn id="354" dur="indefinite" restart="never" nodeType="tmRoot">
          <p:childTnLst>
            <p:seq>
              <p:cTn id="355" dur="indefinite" nodeType="mainSeq">
                <p:childTnLst>
                  <p:par>
                    <p:cTn id="356" fill="hold">
                      <p:stCondLst>
                        <p:cond delay="indefinite"/>
                      </p:stCondLst>
                      <p:childTnLst>
                        <p:par>
                          <p:cTn id="357" fill="hold">
                            <p:stCondLst>
                              <p:cond delay="0"/>
                            </p:stCondLst>
                            <p:childTnLst>
                              <p:par>
                                <p:cTn id="358" nodeType="clickEffect" fill="hold" presetClass="entr" presetID="2" presetSubtype="4">
                                  <p:stCondLst>
                                    <p:cond delay="0"/>
                                  </p:stCondLst>
                                  <p:childTnLst>
                                    <p:set>
                                      <p:cBhvr>
                                        <p:cTn id="359" dur="1" fill="hold">
                                          <p:stCondLst>
                                            <p:cond delay="0"/>
                                          </p:stCondLst>
                                        </p:cTn>
                                        <p:tgtEl>
                                          <p:spTgt spid="835">
                                            <p:txEl>
                                              <p:pRg st="0" end="0"/>
                                            </p:txEl>
                                          </p:spTgt>
                                        </p:tgtEl>
                                        <p:attrNameLst>
                                          <p:attrName>style.visibility</p:attrName>
                                        </p:attrNameLst>
                                      </p:cBhvr>
                                      <p:to>
                                        <p:strVal val="visible"/>
                                      </p:to>
                                    </p:set>
                                    <p:anim calcmode="lin" valueType="num">
                                      <p:cBhvr additive="repl">
                                        <p:cTn id="360" dur="500" fill="hold"/>
                                        <p:tgtEl>
                                          <p:spTgt spid="835">
                                            <p:txEl>
                                              <p:pRg st="0" end="0"/>
                                            </p:txEl>
                                          </p:spTgt>
                                        </p:tgtEl>
                                        <p:attrNameLst>
                                          <p:attrName>ppt_x</p:attrName>
                                        </p:attrNameLst>
                                      </p:cBhvr>
                                      <p:tavLst>
                                        <p:tav tm="0">
                                          <p:val>
                                            <p:strVal val="#ppt_x"/>
                                          </p:val>
                                        </p:tav>
                                        <p:tav tm="100000">
                                          <p:val>
                                            <p:strVal val="#ppt_x"/>
                                          </p:val>
                                        </p:tav>
                                      </p:tavLst>
                                    </p:anim>
                                    <p:anim calcmode="lin" valueType="num">
                                      <p:cBhvr additive="repl">
                                        <p:cTn id="361" dur="500" fill="hold"/>
                                        <p:tgtEl>
                                          <p:spTgt spid="8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62" fill="hold">
                      <p:stCondLst>
                        <p:cond delay="indefinite"/>
                      </p:stCondLst>
                      <p:childTnLst>
                        <p:par>
                          <p:cTn id="363" fill="hold">
                            <p:stCondLst>
                              <p:cond delay="0"/>
                            </p:stCondLst>
                            <p:childTnLst>
                              <p:par>
                                <p:cTn id="364" nodeType="clickEffect" fill="hold" presetClass="entr" presetID="2" presetSubtype="4">
                                  <p:stCondLst>
                                    <p:cond delay="0"/>
                                  </p:stCondLst>
                                  <p:childTnLst>
                                    <p:set>
                                      <p:cBhvr>
                                        <p:cTn id="365" dur="1" fill="hold">
                                          <p:stCondLst>
                                            <p:cond delay="0"/>
                                          </p:stCondLst>
                                        </p:cTn>
                                        <p:tgtEl>
                                          <p:spTgt spid="835">
                                            <p:txEl>
                                              <p:pRg st="1" end="1"/>
                                            </p:txEl>
                                          </p:spTgt>
                                        </p:tgtEl>
                                        <p:attrNameLst>
                                          <p:attrName>style.visibility</p:attrName>
                                        </p:attrNameLst>
                                      </p:cBhvr>
                                      <p:to>
                                        <p:strVal val="visible"/>
                                      </p:to>
                                    </p:set>
                                    <p:anim calcmode="lin" valueType="num">
                                      <p:cBhvr additive="repl">
                                        <p:cTn id="366" dur="500" fill="hold"/>
                                        <p:tgtEl>
                                          <p:spTgt spid="835">
                                            <p:txEl>
                                              <p:pRg st="1" end="1"/>
                                            </p:txEl>
                                          </p:spTgt>
                                        </p:tgtEl>
                                        <p:attrNameLst>
                                          <p:attrName>ppt_x</p:attrName>
                                        </p:attrNameLst>
                                      </p:cBhvr>
                                      <p:tavLst>
                                        <p:tav tm="0">
                                          <p:val>
                                            <p:strVal val="#ppt_x"/>
                                          </p:val>
                                        </p:tav>
                                        <p:tav tm="100000">
                                          <p:val>
                                            <p:strVal val="#ppt_x"/>
                                          </p:val>
                                        </p:tav>
                                      </p:tavLst>
                                    </p:anim>
                                    <p:anim calcmode="lin" valueType="num">
                                      <p:cBhvr additive="repl">
                                        <p:cTn id="367" dur="500" fill="hold"/>
                                        <p:tgtEl>
                                          <p:spTgt spid="83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22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alphaModFix amt="63000"/>
          </a:blip>
          <a:stretch>
            <a:fillRect/>
          </a:stretch>
        </a:blipFill>
      </p:bgPr>
    </p:bg>
    <p:spTree>
      <p:nvGrpSpPr>
        <p:cNvPr id="1" name=""/>
        <p:cNvGrpSpPr/>
        <p:nvPr/>
      </p:nvGrpSpPr>
      <p:grpSpPr>
        <a:xfrm>
          <a:off x="0" y="0"/>
          <a:ext cx="0" cy="0"/>
          <a:chOff x="0" y="0"/>
          <a:chExt cx="0" cy="0"/>
        </a:xfrm>
      </p:grpSpPr>
      <p:sp>
        <p:nvSpPr>
          <p:cNvPr id="836" name="CustomShape 1"/>
          <p:cNvSpPr/>
          <p:nvPr/>
        </p:nvSpPr>
        <p:spPr>
          <a:xfrm>
            <a:off x="0" y="188640"/>
            <a:ext cx="3384000" cy="821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i="1" lang="it-IT" sz="2400" spc="-1" strike="noStrike">
                <a:solidFill>
                  <a:srgbClr val="ffffff"/>
                </a:solidFill>
                <a:latin typeface="Calibri"/>
              </a:rPr>
              <a:t>Phthirus pubis </a:t>
            </a:r>
            <a:endParaRPr b="0" lang="it-IT" sz="2400" spc="-1" strike="noStrike">
              <a:latin typeface="Arial"/>
            </a:endParaRPr>
          </a:p>
          <a:p>
            <a:pPr>
              <a:lnSpc>
                <a:spcPct val="100000"/>
              </a:lnSpc>
            </a:pPr>
            <a:r>
              <a:rPr b="1" lang="it-IT" sz="2400" spc="-1" strike="noStrike">
                <a:solidFill>
                  <a:srgbClr val="ffffff"/>
                </a:solidFill>
                <a:latin typeface="Calibri"/>
              </a:rPr>
              <a:t>PIATTOLA ADULTA</a:t>
            </a:r>
            <a:endParaRPr b="0" lang="it-IT" sz="2400" spc="-1" strike="noStrike">
              <a:latin typeface="Arial"/>
            </a:endParaRPr>
          </a:p>
        </p:txBody>
      </p:sp>
    </p:spTree>
  </p:cSld>
  <mc:AlternateContent>
    <mc:Choice Requires="p14">
      <p:transition spd="slow" p14:dur="2000"/>
    </mc:Choice>
    <mc:Fallback>
      <p:transition spd="slow"/>
    </mc:Fallback>
  </mc:AlternateContent>
</p:sld>
</file>

<file path=ppt/slides/slide22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alphaModFix amt="63000"/>
          </a:blip>
          <a:stretch>
            <a:fillRect/>
          </a:stretch>
        </a:blipFill>
      </p:bgPr>
    </p:bg>
    <p:spTree>
      <p:nvGrpSpPr>
        <p:cNvPr id="1" name=""/>
        <p:cNvGrpSpPr/>
        <p:nvPr/>
      </p:nvGrpSpPr>
      <p:grpSpPr>
        <a:xfrm>
          <a:off x="0" y="0"/>
          <a:ext cx="0" cy="0"/>
          <a:chOff x="0" y="0"/>
          <a:chExt cx="0" cy="0"/>
        </a:xfrm>
      </p:grpSpPr>
      <p:sp>
        <p:nvSpPr>
          <p:cNvPr id="837" name="TextShape 1"/>
          <p:cNvSpPr txBox="1"/>
          <p:nvPr/>
        </p:nvSpPr>
        <p:spPr>
          <a:xfrm>
            <a:off x="683640" y="4437000"/>
            <a:ext cx="7772040" cy="1361880"/>
          </a:xfrm>
          <a:prstGeom prst="rect">
            <a:avLst/>
          </a:prstGeom>
          <a:noFill/>
          <a:ln>
            <a:noFill/>
          </a:ln>
        </p:spPr>
        <p:txBody>
          <a:bodyPr>
            <a:normAutofit fontScale="78000"/>
          </a:bodyPr>
          <a:p>
            <a:pPr>
              <a:lnSpc>
                <a:spcPct val="100000"/>
              </a:lnSpc>
            </a:pPr>
            <a:r>
              <a:rPr b="1" lang="it-IT" sz="4000" spc="-1" strike="noStrike" cap="all">
                <a:solidFill>
                  <a:srgbClr val="000000"/>
                </a:solidFill>
                <a:latin typeface="Calibri"/>
              </a:rPr>
              <a:t>Altri sgradevoli compagni di viaggio …</a:t>
            </a:r>
            <a:br/>
            <a:r>
              <a:rPr b="1" lang="it-IT" sz="3600" spc="-1" strike="noStrike">
                <a:solidFill>
                  <a:srgbClr val="000000"/>
                </a:solidFill>
                <a:latin typeface="Calibri"/>
              </a:rPr>
              <a:t>Il Pidocchio delle Trincee</a:t>
            </a:r>
            <a:endParaRPr b="0" lang="it-IT" sz="3600" spc="-1" strike="noStrike">
              <a:solidFill>
                <a:srgbClr val="000000"/>
              </a:solidFill>
              <a:latin typeface="Calibri"/>
            </a:endParaRPr>
          </a:p>
        </p:txBody>
      </p:sp>
      <p:sp>
        <p:nvSpPr>
          <p:cNvPr id="838" name="TextShape 2"/>
          <p:cNvSpPr txBox="1"/>
          <p:nvPr/>
        </p:nvSpPr>
        <p:spPr>
          <a:xfrm>
            <a:off x="722160" y="3675240"/>
            <a:ext cx="7772040" cy="1121400"/>
          </a:xfrm>
          <a:prstGeom prst="rect">
            <a:avLst/>
          </a:prstGeom>
          <a:noFill/>
          <a:ln>
            <a:noFill/>
          </a:ln>
        </p:spPr>
        <p:txBody>
          <a:bodyPr anchor="b">
            <a:normAutofit/>
          </a:bodyPr>
          <a:p>
            <a:pPr>
              <a:lnSpc>
                <a:spcPct val="100000"/>
              </a:lnSpc>
              <a:spcBef>
                <a:spcPts val="479"/>
              </a:spcBef>
            </a:pPr>
            <a:r>
              <a:rPr b="1" i="1" lang="it-IT" sz="2400" spc="-1" strike="noStrike">
                <a:solidFill>
                  <a:srgbClr val="000000"/>
                </a:solidFill>
                <a:latin typeface="Calibri"/>
              </a:rPr>
              <a:t>Pediculus corporis</a:t>
            </a:r>
            <a:endParaRPr b="0" lang="it-IT" sz="2400" spc="-1" strike="noStrike">
              <a:solidFill>
                <a:srgbClr val="000000"/>
              </a:solidFill>
              <a:latin typeface="Calibri"/>
            </a:endParaRPr>
          </a:p>
          <a:p>
            <a:pPr>
              <a:lnSpc>
                <a:spcPct val="100000"/>
              </a:lnSpc>
              <a:spcBef>
                <a:spcPts val="479"/>
              </a:spcBef>
            </a:pPr>
            <a:endParaRPr b="0" lang="it-IT" sz="24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22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alpha val="63000"/>
          </a:srgbClr>
        </a:solidFill>
      </p:bgPr>
    </p:bg>
    <p:spTree>
      <p:nvGrpSpPr>
        <p:cNvPr id="1" name=""/>
        <p:cNvGrpSpPr/>
        <p:nvPr/>
      </p:nvGrpSpPr>
      <p:grpSpPr>
        <a:xfrm>
          <a:off x="0" y="0"/>
          <a:ext cx="0" cy="0"/>
          <a:chOff x="0" y="0"/>
          <a:chExt cx="0" cy="0"/>
        </a:xfrm>
      </p:grpSpPr>
      <p:pic>
        <p:nvPicPr>
          <p:cNvPr id="839" name="Immagine 1" descr=""/>
          <p:cNvPicPr/>
          <p:nvPr/>
        </p:nvPicPr>
        <p:blipFill>
          <a:blip r:embed="rId1"/>
          <a:stretch/>
        </p:blipFill>
        <p:spPr>
          <a:xfrm>
            <a:off x="380880" y="1000080"/>
            <a:ext cx="8381520" cy="5328360"/>
          </a:xfrm>
          <a:prstGeom prst="rect">
            <a:avLst/>
          </a:prstGeom>
          <a:ln>
            <a:noFill/>
          </a:ln>
        </p:spPr>
      </p:pic>
    </p:spTree>
  </p:cSld>
  <mc:AlternateContent>
    <mc:Choice Requires="p14">
      <p:transition spd="slow" p14:dur="2000"/>
    </mc:Choice>
    <mc:Fallback>
      <p:transition spd="slow"/>
    </mc:Fallback>
  </mc:AlternateContent>
</p:sld>
</file>

<file path=ppt/slides/slide22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840" name="Immagine 4" descr=""/>
          <p:cNvPicPr/>
          <p:nvPr/>
        </p:nvPicPr>
        <p:blipFill>
          <a:blip r:embed="rId1"/>
          <a:stretch/>
        </p:blipFill>
        <p:spPr>
          <a:xfrm>
            <a:off x="107640" y="44640"/>
            <a:ext cx="2016000" cy="2774520"/>
          </a:xfrm>
          <a:prstGeom prst="rect">
            <a:avLst/>
          </a:prstGeom>
          <a:ln>
            <a:noFill/>
          </a:ln>
        </p:spPr>
      </p:pic>
      <p:sp>
        <p:nvSpPr>
          <p:cNvPr id="841" name="TextShape 1"/>
          <p:cNvSpPr txBox="1"/>
          <p:nvPr/>
        </p:nvSpPr>
        <p:spPr>
          <a:xfrm>
            <a:off x="2195640" y="1071720"/>
            <a:ext cx="6048360" cy="1142640"/>
          </a:xfrm>
          <a:prstGeom prst="rect">
            <a:avLst/>
          </a:prstGeom>
          <a:noFill/>
          <a:ln>
            <a:noFill/>
          </a:ln>
        </p:spPr>
        <p:txBody>
          <a:bodyPr anchor="ctr">
            <a:normAutofit/>
          </a:bodyPr>
          <a:p>
            <a:pPr algn="ctr">
              <a:lnSpc>
                <a:spcPct val="100000"/>
              </a:lnSpc>
            </a:pPr>
            <a:r>
              <a:rPr b="1" lang="it-IT" sz="3200" spc="-1" strike="noStrike">
                <a:solidFill>
                  <a:srgbClr val="000000"/>
                </a:solidFill>
                <a:latin typeface="Calibri"/>
              </a:rPr>
              <a:t>Pidocchio delle trincee</a:t>
            </a:r>
            <a:br/>
            <a:r>
              <a:rPr b="0" i="1" lang="it-IT" sz="3200" spc="-1" strike="noStrike">
                <a:solidFill>
                  <a:srgbClr val="000000"/>
                </a:solidFill>
                <a:latin typeface="Calibri"/>
              </a:rPr>
              <a:t>Pediculus humanus vr corporis</a:t>
            </a:r>
            <a:endParaRPr b="0" lang="it-IT" sz="3200" spc="-1" strike="noStrike">
              <a:solidFill>
                <a:srgbClr val="000000"/>
              </a:solidFill>
              <a:latin typeface="Calibri"/>
            </a:endParaRPr>
          </a:p>
        </p:txBody>
      </p:sp>
      <p:sp>
        <p:nvSpPr>
          <p:cNvPr id="842" name="TextShape 2"/>
          <p:cNvSpPr txBox="1"/>
          <p:nvPr/>
        </p:nvSpPr>
        <p:spPr>
          <a:xfrm>
            <a:off x="485640" y="2863440"/>
            <a:ext cx="8229240" cy="3805560"/>
          </a:xfrm>
          <a:prstGeom prst="rect">
            <a:avLst/>
          </a:prstGeom>
          <a:noFill/>
          <a:ln>
            <a:noFill/>
          </a:ln>
        </p:spPr>
        <p:txBody>
          <a:bodyPr>
            <a:noAutofit/>
          </a:bodyPr>
          <a:p>
            <a:pPr algn="just">
              <a:lnSpc>
                <a:spcPct val="100000"/>
              </a:lnSpc>
              <a:spcBef>
                <a:spcPts val="561"/>
              </a:spcBef>
            </a:pPr>
            <a:r>
              <a:rPr b="0" lang="it-IT" sz="2800" spc="-1" strike="noStrike">
                <a:solidFill>
                  <a:srgbClr val="000000"/>
                </a:solidFill>
                <a:latin typeface="Calibri"/>
              </a:rPr>
              <a:t>Le due sottospecie (quella del capo e quella del corpo) sono praticamente indistinguibili fra loro e si accoppiano senza problemi, dando prole fertile ed interfeconda. </a:t>
            </a:r>
            <a:endParaRPr b="0" lang="it-IT" sz="2800" spc="-1" strike="noStrike">
              <a:solidFill>
                <a:srgbClr val="000000"/>
              </a:solidFill>
              <a:latin typeface="Calibri"/>
            </a:endParaRPr>
          </a:p>
          <a:p>
            <a:pPr algn="just">
              <a:lnSpc>
                <a:spcPct val="100000"/>
              </a:lnSpc>
              <a:spcBef>
                <a:spcPts val="561"/>
              </a:spcBef>
            </a:pPr>
            <a:endParaRPr b="0" lang="it-IT" sz="2800" spc="-1" strike="noStrike">
              <a:solidFill>
                <a:srgbClr val="000000"/>
              </a:solidFill>
              <a:latin typeface="Calibri"/>
            </a:endParaRPr>
          </a:p>
        </p:txBody>
      </p:sp>
    </p:spTree>
  </p:cSld>
  <mc:AlternateContent>
    <mc:Choice Requires="p14">
      <p:transition spd="slow" p14:dur="2000"/>
    </mc:Choice>
    <mc:Fallback>
      <p:transition spd="slow"/>
    </mc:Fallback>
  </mc:AlternateContent>
  <p:timing>
    <p:tnLst>
      <p:par>
        <p:cTn id="368" dur="indefinite" restart="never" nodeType="tmRoot">
          <p:childTnLst>
            <p:seq>
              <p:cTn id="369" dur="indefinite" nodeType="mainSeq">
                <p:childTnLst>
                  <p:par>
                    <p:cTn id="370" fill="hold">
                      <p:stCondLst>
                        <p:cond delay="indefinite"/>
                      </p:stCondLst>
                      <p:childTnLst>
                        <p:par>
                          <p:cTn id="371" fill="hold">
                            <p:stCondLst>
                              <p:cond delay="0"/>
                            </p:stCondLst>
                            <p:childTnLst>
                              <p:par>
                                <p:cTn id="372" nodeType="clickEffect" fill="hold" presetClass="entr" presetID="2" presetSubtype="4">
                                  <p:stCondLst>
                                    <p:cond delay="0"/>
                                  </p:stCondLst>
                                  <p:childTnLst>
                                    <p:set>
                                      <p:cBhvr>
                                        <p:cTn id="373" dur="1" fill="hold">
                                          <p:stCondLst>
                                            <p:cond delay="0"/>
                                          </p:stCondLst>
                                        </p:cTn>
                                        <p:tgtEl>
                                          <p:spTgt spid="842">
                                            <p:txEl>
                                              <p:pRg st="0" end="0"/>
                                            </p:txEl>
                                          </p:spTgt>
                                        </p:tgtEl>
                                        <p:attrNameLst>
                                          <p:attrName>style.visibility</p:attrName>
                                        </p:attrNameLst>
                                      </p:cBhvr>
                                      <p:to>
                                        <p:strVal val="visible"/>
                                      </p:to>
                                    </p:set>
                                    <p:anim calcmode="lin" valueType="num">
                                      <p:cBhvr additive="repl">
                                        <p:cTn id="374" dur="500" fill="hold"/>
                                        <p:tgtEl>
                                          <p:spTgt spid="842">
                                            <p:txEl>
                                              <p:pRg st="0" end="0"/>
                                            </p:txEl>
                                          </p:spTgt>
                                        </p:tgtEl>
                                        <p:attrNameLst>
                                          <p:attrName>ppt_x</p:attrName>
                                        </p:attrNameLst>
                                      </p:cBhvr>
                                      <p:tavLst>
                                        <p:tav tm="0">
                                          <p:val>
                                            <p:strVal val="#ppt_x"/>
                                          </p:val>
                                        </p:tav>
                                        <p:tav tm="100000">
                                          <p:val>
                                            <p:strVal val="#ppt_x"/>
                                          </p:val>
                                        </p:tav>
                                      </p:tavLst>
                                    </p:anim>
                                    <p:anim calcmode="lin" valueType="num">
                                      <p:cBhvr additive="repl">
                                        <p:cTn id="375" dur="500" fill="hold"/>
                                        <p:tgtEl>
                                          <p:spTgt spid="84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76" fill="hold">
                      <p:stCondLst>
                        <p:cond delay="indefinite"/>
                      </p:stCondLst>
                      <p:childTnLst>
                        <p:par>
                          <p:cTn id="377" fill="hold">
                            <p:stCondLst>
                              <p:cond delay="0"/>
                            </p:stCondLst>
                            <p:childTnLst>
                              <p:par>
                                <p:cTn id="378" nodeType="clickEffect" fill="hold" presetClass="entr" presetID="2" presetSubtype="4">
                                  <p:stCondLst>
                                    <p:cond delay="0"/>
                                  </p:stCondLst>
                                  <p:childTnLst>
                                    <p:set>
                                      <p:cBhvr>
                                        <p:cTn id="379" dur="1" fill="hold">
                                          <p:stCondLst>
                                            <p:cond delay="0"/>
                                          </p:stCondLst>
                                        </p:cTn>
                                        <p:tgtEl>
                                          <p:spTgt spid="842">
                                            <p:txEl>
                                              <p:pRg st="1" end="1"/>
                                            </p:txEl>
                                          </p:spTgt>
                                        </p:tgtEl>
                                        <p:attrNameLst>
                                          <p:attrName>style.visibility</p:attrName>
                                        </p:attrNameLst>
                                      </p:cBhvr>
                                      <p:to>
                                        <p:strVal val="visible"/>
                                      </p:to>
                                    </p:set>
                                    <p:anim calcmode="lin" valueType="num">
                                      <p:cBhvr additive="repl">
                                        <p:cTn id="380" dur="500" fill="hold"/>
                                        <p:tgtEl>
                                          <p:spTgt spid="842">
                                            <p:txEl>
                                              <p:pRg st="1" end="1"/>
                                            </p:txEl>
                                          </p:spTgt>
                                        </p:tgtEl>
                                        <p:attrNameLst>
                                          <p:attrName>ppt_x</p:attrName>
                                        </p:attrNameLst>
                                      </p:cBhvr>
                                      <p:tavLst>
                                        <p:tav tm="0">
                                          <p:val>
                                            <p:strVal val="#ppt_x"/>
                                          </p:val>
                                        </p:tav>
                                        <p:tav tm="100000">
                                          <p:val>
                                            <p:strVal val="#ppt_x"/>
                                          </p:val>
                                        </p:tav>
                                      </p:tavLst>
                                    </p:anim>
                                    <p:anim calcmode="lin" valueType="num">
                                      <p:cBhvr additive="repl">
                                        <p:cTn id="381" dur="500" fill="hold"/>
                                        <p:tgtEl>
                                          <p:spTgt spid="84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22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843" name="Immagine 4" descr=""/>
          <p:cNvPicPr/>
          <p:nvPr/>
        </p:nvPicPr>
        <p:blipFill>
          <a:blip r:embed="rId1"/>
          <a:stretch/>
        </p:blipFill>
        <p:spPr>
          <a:xfrm>
            <a:off x="-36360" y="29880"/>
            <a:ext cx="3096000" cy="2079000"/>
          </a:xfrm>
          <a:prstGeom prst="rect">
            <a:avLst/>
          </a:prstGeom>
          <a:ln>
            <a:noFill/>
          </a:ln>
        </p:spPr>
      </p:pic>
      <p:sp>
        <p:nvSpPr>
          <p:cNvPr id="844" name="TextShape 1"/>
          <p:cNvSpPr txBox="1"/>
          <p:nvPr/>
        </p:nvSpPr>
        <p:spPr>
          <a:xfrm>
            <a:off x="2267640" y="1484640"/>
            <a:ext cx="6048360" cy="1142640"/>
          </a:xfrm>
          <a:prstGeom prst="rect">
            <a:avLst/>
          </a:prstGeom>
          <a:noFill/>
          <a:ln>
            <a:noFill/>
          </a:ln>
        </p:spPr>
        <p:txBody>
          <a:bodyPr anchor="ctr">
            <a:normAutofit/>
          </a:bodyPr>
          <a:p>
            <a:pPr algn="ctr">
              <a:lnSpc>
                <a:spcPct val="100000"/>
              </a:lnSpc>
            </a:pPr>
            <a:r>
              <a:rPr b="1" lang="it-IT" sz="3200" spc="-1" strike="noStrike">
                <a:solidFill>
                  <a:srgbClr val="000000"/>
                </a:solidFill>
                <a:latin typeface="Calibri"/>
              </a:rPr>
              <a:t>Pidocchio delle trincee</a:t>
            </a:r>
            <a:br/>
            <a:r>
              <a:rPr b="0" i="1" lang="it-IT" sz="3200" spc="-1" strike="noStrike">
                <a:solidFill>
                  <a:srgbClr val="000000"/>
                </a:solidFill>
                <a:latin typeface="Calibri"/>
              </a:rPr>
              <a:t>Pediculus humanus vr corporis</a:t>
            </a:r>
            <a:endParaRPr b="0" lang="it-IT" sz="3200" spc="-1" strike="noStrike">
              <a:solidFill>
                <a:srgbClr val="000000"/>
              </a:solidFill>
              <a:latin typeface="Calibri"/>
            </a:endParaRPr>
          </a:p>
        </p:txBody>
      </p:sp>
      <p:sp>
        <p:nvSpPr>
          <p:cNvPr id="845" name="TextShape 2"/>
          <p:cNvSpPr txBox="1"/>
          <p:nvPr/>
        </p:nvSpPr>
        <p:spPr>
          <a:xfrm>
            <a:off x="395640" y="2863440"/>
            <a:ext cx="8229240" cy="3805560"/>
          </a:xfrm>
          <a:prstGeom prst="rect">
            <a:avLst/>
          </a:prstGeom>
          <a:noFill/>
          <a:ln>
            <a:noFill/>
          </a:ln>
        </p:spPr>
        <p:txBody>
          <a:bodyPr>
            <a:noAutofit/>
          </a:bodyPr>
          <a:p>
            <a:pPr>
              <a:lnSpc>
                <a:spcPct val="100000"/>
              </a:lnSpc>
              <a:spcBef>
                <a:spcPts val="519"/>
              </a:spcBef>
            </a:pPr>
            <a:r>
              <a:rPr b="0" lang="it-IT" sz="2600" spc="-1" strike="noStrike">
                <a:solidFill>
                  <a:srgbClr val="000000"/>
                </a:solidFill>
                <a:latin typeface="Calibri"/>
              </a:rPr>
              <a:t>Le infestazioni di pidocchi del corpo è strettamente connessa a </a:t>
            </a:r>
            <a:r>
              <a:rPr b="1" lang="it-IT" sz="2600" spc="-1" strike="noStrike">
                <a:solidFill>
                  <a:srgbClr val="000000"/>
                </a:solidFill>
                <a:latin typeface="Calibri"/>
              </a:rPr>
              <a:t>condizioni</a:t>
            </a:r>
            <a:r>
              <a:rPr b="0" lang="it-IT" sz="2600" spc="-1" strike="noStrike">
                <a:solidFill>
                  <a:srgbClr val="000000"/>
                </a:solidFill>
                <a:latin typeface="Calibri"/>
              </a:rPr>
              <a:t> di </a:t>
            </a:r>
            <a:r>
              <a:rPr b="1" lang="it-IT" sz="2600" spc="-1" strike="noStrike">
                <a:solidFill>
                  <a:srgbClr val="000000"/>
                </a:solidFill>
                <a:latin typeface="Calibri"/>
              </a:rPr>
              <a:t>sovraffollamento</a:t>
            </a:r>
            <a:r>
              <a:rPr b="0" lang="it-IT" sz="2600" spc="-1" strike="noStrike">
                <a:solidFill>
                  <a:srgbClr val="000000"/>
                </a:solidFill>
                <a:latin typeface="Calibri"/>
              </a:rPr>
              <a:t> e/o di </a:t>
            </a:r>
            <a:r>
              <a:rPr b="1" lang="it-IT" sz="2600" spc="-1" strike="noStrike">
                <a:solidFill>
                  <a:srgbClr val="000000"/>
                </a:solidFill>
                <a:latin typeface="Calibri"/>
              </a:rPr>
              <a:t>scarsa</a:t>
            </a:r>
            <a:r>
              <a:rPr b="0" lang="it-IT" sz="2600" spc="-1" strike="noStrike">
                <a:solidFill>
                  <a:srgbClr val="000000"/>
                </a:solidFill>
                <a:latin typeface="Calibri"/>
              </a:rPr>
              <a:t> </a:t>
            </a:r>
            <a:r>
              <a:rPr b="1" lang="it-IT" sz="2600" spc="-1" strike="noStrike">
                <a:solidFill>
                  <a:srgbClr val="000000"/>
                </a:solidFill>
                <a:latin typeface="Calibri"/>
              </a:rPr>
              <a:t>igiene</a:t>
            </a:r>
            <a:r>
              <a:rPr b="0" lang="it-IT" sz="2600" spc="-1" strike="noStrike">
                <a:solidFill>
                  <a:srgbClr val="000000"/>
                </a:solidFill>
                <a:latin typeface="Calibri"/>
              </a:rPr>
              <a:t> dell'ambiente.</a:t>
            </a:r>
            <a:endParaRPr b="0" lang="it-IT" sz="2600" spc="-1" strike="noStrike">
              <a:solidFill>
                <a:srgbClr val="000000"/>
              </a:solidFill>
              <a:latin typeface="Calibri"/>
            </a:endParaRPr>
          </a:p>
          <a:p>
            <a:pPr>
              <a:lnSpc>
                <a:spcPct val="100000"/>
              </a:lnSpc>
              <a:spcBef>
                <a:spcPts val="519"/>
              </a:spcBef>
            </a:pPr>
            <a:r>
              <a:rPr b="0" lang="it-IT" sz="2600" spc="-1" strike="noStrike">
                <a:solidFill>
                  <a:srgbClr val="000000"/>
                </a:solidFill>
                <a:latin typeface="Calibri"/>
              </a:rPr>
              <a:t>I morsi continui dati da questi insetti determinano un </a:t>
            </a:r>
            <a:r>
              <a:rPr b="1" lang="it-IT" sz="2600" spc="-1" strike="noStrike">
                <a:solidFill>
                  <a:srgbClr val="000000"/>
                </a:solidFill>
                <a:latin typeface="Calibri"/>
              </a:rPr>
              <a:t>fastidioso</a:t>
            </a:r>
            <a:r>
              <a:rPr b="0" lang="it-IT" sz="2600" spc="-1" strike="noStrike">
                <a:solidFill>
                  <a:srgbClr val="000000"/>
                </a:solidFill>
                <a:latin typeface="Calibri"/>
              </a:rPr>
              <a:t> e </a:t>
            </a:r>
            <a:r>
              <a:rPr b="1" lang="it-IT" sz="2600" spc="-1" strike="noStrike">
                <a:solidFill>
                  <a:srgbClr val="000000"/>
                </a:solidFill>
                <a:latin typeface="Calibri"/>
              </a:rPr>
              <a:t>insistente</a:t>
            </a:r>
            <a:r>
              <a:rPr b="0" lang="it-IT" sz="2600" spc="-1" strike="noStrike">
                <a:solidFill>
                  <a:srgbClr val="000000"/>
                </a:solidFill>
                <a:latin typeface="Calibri"/>
              </a:rPr>
              <a:t> </a:t>
            </a:r>
            <a:r>
              <a:rPr b="1" lang="it-IT" sz="2600" spc="-1" strike="noStrike">
                <a:solidFill>
                  <a:srgbClr val="000000"/>
                </a:solidFill>
                <a:latin typeface="Calibri"/>
              </a:rPr>
              <a:t>prurito</a:t>
            </a:r>
            <a:r>
              <a:rPr b="0" lang="it-IT" sz="2600" spc="-1" strike="noStrike">
                <a:solidFill>
                  <a:srgbClr val="000000"/>
                </a:solidFill>
                <a:latin typeface="Calibri"/>
              </a:rPr>
              <a:t> talvolta in concomitanza di </a:t>
            </a:r>
            <a:r>
              <a:rPr b="1" lang="it-IT" sz="2600" spc="-1" strike="noStrike">
                <a:solidFill>
                  <a:srgbClr val="000000"/>
                </a:solidFill>
                <a:latin typeface="Calibri"/>
              </a:rPr>
              <a:t>maculo - papule escoriate</a:t>
            </a:r>
            <a:r>
              <a:rPr b="0" lang="it-IT" sz="2600" spc="-1" strike="noStrike">
                <a:solidFill>
                  <a:srgbClr val="000000"/>
                </a:solidFill>
                <a:latin typeface="Calibri"/>
              </a:rPr>
              <a:t>. </a:t>
            </a:r>
            <a:endParaRPr b="0" lang="it-IT" sz="2600" spc="-1" strike="noStrike">
              <a:solidFill>
                <a:srgbClr val="000000"/>
              </a:solidFill>
              <a:latin typeface="Calibri"/>
            </a:endParaRPr>
          </a:p>
          <a:p>
            <a:pPr>
              <a:lnSpc>
                <a:spcPct val="100000"/>
              </a:lnSpc>
              <a:spcBef>
                <a:spcPts val="519"/>
              </a:spcBef>
            </a:pPr>
            <a:r>
              <a:rPr b="0" lang="it-IT" sz="2600" spc="-1" strike="noStrike">
                <a:solidFill>
                  <a:srgbClr val="000000"/>
                </a:solidFill>
                <a:latin typeface="Calibri"/>
              </a:rPr>
              <a:t>I pidocchi del corpo sono </a:t>
            </a:r>
            <a:r>
              <a:rPr b="1" lang="it-IT" sz="2600" spc="-1" strike="noStrike">
                <a:solidFill>
                  <a:srgbClr val="000000"/>
                </a:solidFill>
                <a:latin typeface="Calibri"/>
              </a:rPr>
              <a:t>vettori</a:t>
            </a:r>
            <a:r>
              <a:rPr b="0" lang="it-IT" sz="2600" spc="-1" strike="noStrike">
                <a:solidFill>
                  <a:srgbClr val="000000"/>
                </a:solidFill>
                <a:latin typeface="Calibri"/>
              </a:rPr>
              <a:t> di alcune </a:t>
            </a:r>
            <a:r>
              <a:rPr b="1" lang="it-IT" sz="2600" spc="-1" strike="noStrike">
                <a:solidFill>
                  <a:srgbClr val="000000"/>
                </a:solidFill>
                <a:latin typeface="Calibri"/>
              </a:rPr>
              <a:t>gravi malattie</a:t>
            </a:r>
            <a:r>
              <a:rPr b="0" lang="it-IT" sz="2600" spc="-1" strike="noStrike">
                <a:solidFill>
                  <a:srgbClr val="000000"/>
                </a:solidFill>
                <a:latin typeface="Calibri"/>
              </a:rPr>
              <a:t>, come il </a:t>
            </a:r>
            <a:r>
              <a:rPr b="1" lang="it-IT" sz="2600" spc="-1" strike="noStrike">
                <a:solidFill>
                  <a:srgbClr val="000000"/>
                </a:solidFill>
                <a:latin typeface="Calibri"/>
              </a:rPr>
              <a:t>tifo esantematico</a:t>
            </a:r>
            <a:r>
              <a:rPr b="0" lang="it-IT" sz="2600" spc="-1" strike="noStrike">
                <a:solidFill>
                  <a:srgbClr val="000000"/>
                </a:solidFill>
                <a:latin typeface="Calibri"/>
              </a:rPr>
              <a:t> e la </a:t>
            </a:r>
            <a:r>
              <a:rPr b="1" lang="it-IT" sz="2600" spc="-1" strike="noStrike">
                <a:solidFill>
                  <a:srgbClr val="000000"/>
                </a:solidFill>
                <a:latin typeface="Calibri"/>
              </a:rPr>
              <a:t>febbre ricorrente</a:t>
            </a:r>
            <a:endParaRPr b="0" lang="it-IT" sz="2600" spc="-1" strike="noStrike">
              <a:solidFill>
                <a:srgbClr val="000000"/>
              </a:solidFill>
              <a:latin typeface="Calibri"/>
            </a:endParaRPr>
          </a:p>
        </p:txBody>
      </p:sp>
    </p:spTree>
  </p:cSld>
  <mc:AlternateContent>
    <mc:Choice Requires="p14">
      <p:transition spd="slow" p14:dur="2000"/>
    </mc:Choice>
    <mc:Fallback>
      <p:transition spd="slow"/>
    </mc:Fallback>
  </mc:AlternateContent>
  <p:timing>
    <p:tnLst>
      <p:par>
        <p:cTn id="382" dur="indefinite" restart="never" nodeType="tmRoot">
          <p:childTnLst>
            <p:seq>
              <p:cTn id="383" dur="indefinite" nodeType="mainSeq">
                <p:childTnLst>
                  <p:par>
                    <p:cTn id="384" fill="hold">
                      <p:stCondLst>
                        <p:cond delay="indefinite"/>
                      </p:stCondLst>
                      <p:childTnLst>
                        <p:par>
                          <p:cTn id="385" fill="hold">
                            <p:stCondLst>
                              <p:cond delay="0"/>
                            </p:stCondLst>
                            <p:childTnLst>
                              <p:par>
                                <p:cTn id="386" nodeType="clickEffect" fill="hold" presetClass="entr" presetID="2" presetSubtype="4">
                                  <p:stCondLst>
                                    <p:cond delay="0"/>
                                  </p:stCondLst>
                                  <p:childTnLst>
                                    <p:set>
                                      <p:cBhvr>
                                        <p:cTn id="387" dur="1" fill="hold">
                                          <p:stCondLst>
                                            <p:cond delay="0"/>
                                          </p:stCondLst>
                                        </p:cTn>
                                        <p:tgtEl>
                                          <p:spTgt spid="845">
                                            <p:txEl>
                                              <p:pRg st="0" end="0"/>
                                            </p:txEl>
                                          </p:spTgt>
                                        </p:tgtEl>
                                        <p:attrNameLst>
                                          <p:attrName>style.visibility</p:attrName>
                                        </p:attrNameLst>
                                      </p:cBhvr>
                                      <p:to>
                                        <p:strVal val="visible"/>
                                      </p:to>
                                    </p:set>
                                    <p:anim calcmode="lin" valueType="num">
                                      <p:cBhvr additive="repl">
                                        <p:cTn id="388" dur="500" fill="hold"/>
                                        <p:tgtEl>
                                          <p:spTgt spid="845">
                                            <p:txEl>
                                              <p:pRg st="0" end="0"/>
                                            </p:txEl>
                                          </p:spTgt>
                                        </p:tgtEl>
                                        <p:attrNameLst>
                                          <p:attrName>ppt_x</p:attrName>
                                        </p:attrNameLst>
                                      </p:cBhvr>
                                      <p:tavLst>
                                        <p:tav tm="0">
                                          <p:val>
                                            <p:strVal val="#ppt_x"/>
                                          </p:val>
                                        </p:tav>
                                        <p:tav tm="100000">
                                          <p:val>
                                            <p:strVal val="#ppt_x"/>
                                          </p:val>
                                        </p:tav>
                                      </p:tavLst>
                                    </p:anim>
                                    <p:anim calcmode="lin" valueType="num">
                                      <p:cBhvr additive="repl">
                                        <p:cTn id="389" dur="500" fill="hold"/>
                                        <p:tgtEl>
                                          <p:spTgt spid="84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0" fill="hold">
                      <p:stCondLst>
                        <p:cond delay="indefinite"/>
                      </p:stCondLst>
                      <p:childTnLst>
                        <p:par>
                          <p:cTn id="391" fill="hold">
                            <p:stCondLst>
                              <p:cond delay="0"/>
                            </p:stCondLst>
                            <p:childTnLst>
                              <p:par>
                                <p:cTn id="392" nodeType="clickEffect" fill="hold" presetClass="entr" presetID="2" presetSubtype="4">
                                  <p:stCondLst>
                                    <p:cond delay="0"/>
                                  </p:stCondLst>
                                  <p:childTnLst>
                                    <p:set>
                                      <p:cBhvr>
                                        <p:cTn id="393" dur="1" fill="hold">
                                          <p:stCondLst>
                                            <p:cond delay="0"/>
                                          </p:stCondLst>
                                        </p:cTn>
                                        <p:tgtEl>
                                          <p:spTgt spid="845">
                                            <p:txEl>
                                              <p:pRg st="1" end="1"/>
                                            </p:txEl>
                                          </p:spTgt>
                                        </p:tgtEl>
                                        <p:attrNameLst>
                                          <p:attrName>style.visibility</p:attrName>
                                        </p:attrNameLst>
                                      </p:cBhvr>
                                      <p:to>
                                        <p:strVal val="visible"/>
                                      </p:to>
                                    </p:set>
                                    <p:anim calcmode="lin" valueType="num">
                                      <p:cBhvr additive="repl">
                                        <p:cTn id="394" dur="500" fill="hold"/>
                                        <p:tgtEl>
                                          <p:spTgt spid="845">
                                            <p:txEl>
                                              <p:pRg st="1" end="1"/>
                                            </p:txEl>
                                          </p:spTgt>
                                        </p:tgtEl>
                                        <p:attrNameLst>
                                          <p:attrName>ppt_x</p:attrName>
                                        </p:attrNameLst>
                                      </p:cBhvr>
                                      <p:tavLst>
                                        <p:tav tm="0">
                                          <p:val>
                                            <p:strVal val="#ppt_x"/>
                                          </p:val>
                                        </p:tav>
                                        <p:tav tm="100000">
                                          <p:val>
                                            <p:strVal val="#ppt_x"/>
                                          </p:val>
                                        </p:tav>
                                      </p:tavLst>
                                    </p:anim>
                                    <p:anim calcmode="lin" valueType="num">
                                      <p:cBhvr additive="repl">
                                        <p:cTn id="395" dur="500" fill="hold"/>
                                        <p:tgtEl>
                                          <p:spTgt spid="84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96" fill="hold">
                      <p:stCondLst>
                        <p:cond delay="indefinite"/>
                      </p:stCondLst>
                      <p:childTnLst>
                        <p:par>
                          <p:cTn id="397" fill="hold">
                            <p:stCondLst>
                              <p:cond delay="0"/>
                            </p:stCondLst>
                            <p:childTnLst>
                              <p:par>
                                <p:cTn id="398" nodeType="clickEffect" fill="hold" presetClass="entr" presetID="2" presetSubtype="4">
                                  <p:stCondLst>
                                    <p:cond delay="0"/>
                                  </p:stCondLst>
                                  <p:childTnLst>
                                    <p:set>
                                      <p:cBhvr>
                                        <p:cTn id="399" dur="1" fill="hold">
                                          <p:stCondLst>
                                            <p:cond delay="0"/>
                                          </p:stCondLst>
                                        </p:cTn>
                                        <p:tgtEl>
                                          <p:spTgt spid="845">
                                            <p:txEl>
                                              <p:pRg st="2" end="2"/>
                                            </p:txEl>
                                          </p:spTgt>
                                        </p:tgtEl>
                                        <p:attrNameLst>
                                          <p:attrName>style.visibility</p:attrName>
                                        </p:attrNameLst>
                                      </p:cBhvr>
                                      <p:to>
                                        <p:strVal val="visible"/>
                                      </p:to>
                                    </p:set>
                                    <p:anim calcmode="lin" valueType="num">
                                      <p:cBhvr additive="repl">
                                        <p:cTn id="400" dur="500" fill="hold"/>
                                        <p:tgtEl>
                                          <p:spTgt spid="845">
                                            <p:txEl>
                                              <p:pRg st="2" end="2"/>
                                            </p:txEl>
                                          </p:spTgt>
                                        </p:tgtEl>
                                        <p:attrNameLst>
                                          <p:attrName>ppt_x</p:attrName>
                                        </p:attrNameLst>
                                      </p:cBhvr>
                                      <p:tavLst>
                                        <p:tav tm="0">
                                          <p:val>
                                            <p:strVal val="#ppt_x"/>
                                          </p:val>
                                        </p:tav>
                                        <p:tav tm="100000">
                                          <p:val>
                                            <p:strVal val="#ppt_x"/>
                                          </p:val>
                                        </p:tav>
                                      </p:tavLst>
                                    </p:anim>
                                    <p:anim calcmode="lin" valueType="num">
                                      <p:cBhvr additive="repl">
                                        <p:cTn id="401" dur="500" fill="hold"/>
                                        <p:tgtEl>
                                          <p:spTgt spid="84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2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94" name="CustomShape 1"/>
          <p:cNvSpPr/>
          <p:nvPr/>
        </p:nvSpPr>
        <p:spPr>
          <a:xfrm>
            <a:off x="2243160" y="928800"/>
            <a:ext cx="6900480" cy="1187640"/>
          </a:xfrm>
          <a:prstGeom prst="rect">
            <a:avLst/>
          </a:prstGeom>
          <a:noFill/>
          <a:ln w="12600">
            <a:noFill/>
          </a:ln>
        </p:spPr>
        <p:style>
          <a:lnRef idx="0"/>
          <a:fillRef idx="0"/>
          <a:effectRef idx="0"/>
          <a:fontRef idx="minor"/>
        </p:style>
        <p:txBody>
          <a:bodyPr lIns="45720" rIns="45720" tIns="45000" bIns="45000">
            <a:spAutoFit/>
          </a:bodyPr>
          <a:p>
            <a:pPr algn="ctr">
              <a:lnSpc>
                <a:spcPct val="100000"/>
              </a:lnSpc>
            </a:pPr>
            <a:r>
              <a:rPr b="0" lang="it-IT" sz="2400" spc="-1" strike="noStrike">
                <a:solidFill>
                  <a:srgbClr val="663300"/>
                </a:solidFill>
                <a:latin typeface="Helvetica Neue"/>
                <a:ea typeface="Helvetica Neue"/>
              </a:rPr>
              <a:t>La caduta dei capelli fino a 50 al giorno </a:t>
            </a:r>
            <a:endParaRPr b="0" lang="it-IT" sz="2400" spc="-1" strike="noStrike">
              <a:latin typeface="Arial"/>
            </a:endParaRPr>
          </a:p>
          <a:p>
            <a:pPr algn="ctr">
              <a:lnSpc>
                <a:spcPct val="100000"/>
              </a:lnSpc>
            </a:pPr>
            <a:r>
              <a:rPr b="0" lang="it-IT" sz="2400" spc="-1" strike="noStrike">
                <a:solidFill>
                  <a:srgbClr val="663300"/>
                </a:solidFill>
                <a:latin typeface="Helvetica Neue"/>
                <a:ea typeface="Helvetica Neue"/>
              </a:rPr>
              <a:t>è NORMALE  </a:t>
            </a:r>
            <a:endParaRPr b="0" lang="it-IT" sz="2400" spc="-1" strike="noStrike">
              <a:latin typeface="Arial"/>
            </a:endParaRPr>
          </a:p>
          <a:p>
            <a:pPr algn="ctr">
              <a:lnSpc>
                <a:spcPct val="100000"/>
              </a:lnSpc>
            </a:pPr>
            <a:r>
              <a:rPr b="0" lang="it-IT" sz="2400" spc="-1" strike="noStrike">
                <a:solidFill>
                  <a:srgbClr val="663300"/>
                </a:solidFill>
                <a:latin typeface="Helvetica Neue"/>
                <a:ea typeface="Helvetica Neue"/>
              </a:rPr>
              <a:t>e del tutto FISIOLOGICA</a:t>
            </a:r>
            <a:endParaRPr b="0" lang="it-IT" sz="2400" spc="-1" strike="noStrike">
              <a:latin typeface="Arial"/>
            </a:endParaRPr>
          </a:p>
        </p:txBody>
      </p:sp>
      <p:pic>
        <p:nvPicPr>
          <p:cNvPr id="395" name="Picture 4" descr=""/>
          <p:cNvPicPr/>
          <p:nvPr/>
        </p:nvPicPr>
        <p:blipFill>
          <a:blip r:embed="rId1"/>
          <a:stretch/>
        </p:blipFill>
        <p:spPr>
          <a:xfrm>
            <a:off x="-412920" y="1181160"/>
            <a:ext cx="3516120" cy="3045960"/>
          </a:xfrm>
          <a:prstGeom prst="rect">
            <a:avLst/>
          </a:prstGeom>
          <a:ln w="12600">
            <a:noFill/>
          </a:ln>
        </p:spPr>
      </p:pic>
      <p:sp>
        <p:nvSpPr>
          <p:cNvPr id="396" name="CustomShape 2"/>
          <p:cNvSpPr/>
          <p:nvPr/>
        </p:nvSpPr>
        <p:spPr>
          <a:xfrm>
            <a:off x="1419120" y="3214800"/>
            <a:ext cx="7724520" cy="3686400"/>
          </a:xfrm>
          <a:prstGeom prst="rect">
            <a:avLst/>
          </a:prstGeom>
          <a:noFill/>
          <a:ln w="12600">
            <a:noFill/>
          </a:ln>
        </p:spPr>
        <p:style>
          <a:lnRef idx="0"/>
          <a:fillRef idx="0"/>
          <a:effectRef idx="0"/>
          <a:fontRef idx="minor"/>
        </p:style>
        <p:txBody>
          <a:bodyPr lIns="45720" rIns="45720" tIns="45000" bIns="45000">
            <a:spAutoFit/>
          </a:bodyPr>
          <a:p>
            <a:pPr algn="ctr">
              <a:lnSpc>
                <a:spcPct val="100000"/>
              </a:lnSpc>
            </a:pPr>
            <a:endParaRPr b="0" lang="it-IT" sz="1800" spc="-1" strike="noStrike">
              <a:latin typeface="Arial"/>
            </a:endParaRPr>
          </a:p>
          <a:p>
            <a:pPr algn="ctr">
              <a:lnSpc>
                <a:spcPct val="100000"/>
              </a:lnSpc>
            </a:pPr>
            <a:r>
              <a:rPr b="0" lang="it-IT" sz="3800" spc="-1" strike="noStrike">
                <a:solidFill>
                  <a:srgbClr val="663300"/>
                </a:solidFill>
                <a:latin typeface="Helvetica Neue"/>
                <a:ea typeface="Helvetica Neue"/>
              </a:rPr>
              <a:t>Se i capelli che cadono</a:t>
            </a:r>
            <a:endParaRPr b="0" lang="it-IT" sz="3800" spc="-1" strike="noStrike">
              <a:latin typeface="Arial"/>
            </a:endParaRPr>
          </a:p>
          <a:p>
            <a:pPr algn="ctr">
              <a:lnSpc>
                <a:spcPct val="100000"/>
              </a:lnSpc>
            </a:pPr>
            <a:r>
              <a:rPr b="0" lang="it-IT" sz="3800" spc="-1" strike="noStrike">
                <a:solidFill>
                  <a:srgbClr val="663300"/>
                </a:solidFill>
                <a:latin typeface="Helvetica Neue"/>
                <a:ea typeface="Helvetica Neue"/>
              </a:rPr>
              <a:t> </a:t>
            </a:r>
            <a:r>
              <a:rPr b="0" lang="it-IT" sz="3800" spc="-1" strike="noStrike">
                <a:solidFill>
                  <a:srgbClr val="663300"/>
                </a:solidFill>
                <a:latin typeface="Helvetica Neue"/>
                <a:ea typeface="Helvetica Neue"/>
              </a:rPr>
              <a:t>sono più di quelli che ricrescono, </a:t>
            </a:r>
            <a:endParaRPr b="0" lang="it-IT" sz="3800" spc="-1" strike="noStrike">
              <a:latin typeface="Arial"/>
            </a:endParaRPr>
          </a:p>
          <a:p>
            <a:pPr algn="ctr">
              <a:lnSpc>
                <a:spcPct val="100000"/>
              </a:lnSpc>
            </a:pPr>
            <a:r>
              <a:rPr b="0" lang="it-IT" sz="3800" spc="-1" strike="noStrike">
                <a:solidFill>
                  <a:srgbClr val="663300"/>
                </a:solidFill>
                <a:latin typeface="Helvetica Neue"/>
                <a:ea typeface="Helvetica Neue"/>
              </a:rPr>
              <a:t>siamo in presenza di </a:t>
            </a:r>
            <a:endParaRPr b="0" lang="it-IT" sz="3800" spc="-1" strike="noStrike">
              <a:latin typeface="Arial"/>
            </a:endParaRPr>
          </a:p>
          <a:p>
            <a:pPr algn="ctr">
              <a:lnSpc>
                <a:spcPct val="100000"/>
              </a:lnSpc>
            </a:pPr>
            <a:r>
              <a:rPr b="0" lang="it-IT" sz="3800" spc="-1" strike="noStrike">
                <a:solidFill>
                  <a:srgbClr val="663300"/>
                </a:solidFill>
                <a:latin typeface="Helvetica Neue"/>
                <a:ea typeface="Helvetica Neue"/>
              </a:rPr>
              <a:t>una anomalia!!</a:t>
            </a:r>
            <a:endParaRPr b="0" lang="it-IT" sz="3800" spc="-1" strike="noStrike">
              <a:latin typeface="Arial"/>
            </a:endParaRPr>
          </a:p>
          <a:p>
            <a:pPr algn="ctr">
              <a:lnSpc>
                <a:spcPct val="100000"/>
              </a:lnSpc>
            </a:pPr>
            <a:endParaRPr b="0" lang="it-IT" sz="3800" spc="-1" strike="noStrike">
              <a:latin typeface="Arial"/>
            </a:endParaRPr>
          </a:p>
        </p:txBody>
      </p:sp>
    </p:spTree>
  </p:cSld>
  <mc:AlternateContent>
    <mc:Choice Requires="p14">
      <p:transition spd="slow" p14:dur="2000"/>
    </mc:Choice>
    <mc:Fallback>
      <p:transition spd="slow"/>
    </mc:Fallback>
  </mc:AlternateContent>
</p:sld>
</file>

<file path=ppt/slides/slide23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alphaModFix amt="63000"/>
          </a:blip>
          <a:stretch>
            <a:fillRect/>
          </a:stretch>
        </a:blipFill>
      </p:bgPr>
    </p:bg>
    <p:spTree>
      <p:nvGrpSpPr>
        <p:cNvPr id="1" name=""/>
        <p:cNvGrpSpPr/>
        <p:nvPr/>
      </p:nvGrpSpPr>
      <p:grpSpPr>
        <a:xfrm>
          <a:off x="0" y="0"/>
          <a:ext cx="0" cy="0"/>
          <a:chOff x="0" y="0"/>
          <a:chExt cx="0" cy="0"/>
        </a:xfrm>
      </p:grpSpPr>
      <p:sp>
        <p:nvSpPr>
          <p:cNvPr id="846" name="CustomShape 1"/>
          <p:cNvSpPr/>
          <p:nvPr/>
        </p:nvSpPr>
        <p:spPr>
          <a:xfrm>
            <a:off x="35640" y="5982480"/>
            <a:ext cx="4680000" cy="821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it-IT" sz="2400" spc="-1" strike="noStrike">
                <a:solidFill>
                  <a:srgbClr val="000000"/>
                </a:solidFill>
                <a:latin typeface="Calibri"/>
              </a:rPr>
              <a:t>Maculo - papule escoriate causate da Pidocchio delle Trincee</a:t>
            </a:r>
            <a:endParaRPr b="0" lang="it-IT" sz="2400" spc="-1" strike="noStrike">
              <a:latin typeface="Arial"/>
            </a:endParaRPr>
          </a:p>
        </p:txBody>
      </p:sp>
    </p:spTree>
  </p:cSld>
  <mc:AlternateContent>
    <mc:Choice Requires="p14">
      <p:transition spd="slow" p14:dur="2000"/>
    </mc:Choice>
    <mc:Fallback>
      <p:transition spd="slow"/>
    </mc:Fallback>
  </mc:AlternateContent>
</p:sld>
</file>

<file path=ppt/slides/slide23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847" name="Immagine 4" descr=""/>
          <p:cNvPicPr/>
          <p:nvPr/>
        </p:nvPicPr>
        <p:blipFill>
          <a:blip r:embed="rId1"/>
          <a:stretch/>
        </p:blipFill>
        <p:spPr>
          <a:xfrm>
            <a:off x="0" y="29880"/>
            <a:ext cx="2707200" cy="2353320"/>
          </a:xfrm>
          <a:prstGeom prst="rect">
            <a:avLst/>
          </a:prstGeom>
          <a:ln>
            <a:noFill/>
          </a:ln>
        </p:spPr>
      </p:pic>
      <p:sp>
        <p:nvSpPr>
          <p:cNvPr id="848" name="TextShape 1"/>
          <p:cNvSpPr txBox="1"/>
          <p:nvPr/>
        </p:nvSpPr>
        <p:spPr>
          <a:xfrm>
            <a:off x="2411640" y="928800"/>
            <a:ext cx="6048360" cy="1142640"/>
          </a:xfrm>
          <a:prstGeom prst="rect">
            <a:avLst/>
          </a:prstGeom>
          <a:noFill/>
          <a:ln>
            <a:noFill/>
          </a:ln>
        </p:spPr>
        <p:txBody>
          <a:bodyPr anchor="ctr">
            <a:normAutofit/>
          </a:bodyPr>
          <a:p>
            <a:pPr algn="ctr">
              <a:lnSpc>
                <a:spcPct val="100000"/>
              </a:lnSpc>
            </a:pPr>
            <a:r>
              <a:rPr b="1" lang="it-IT" sz="3200" spc="-1" strike="noStrike">
                <a:solidFill>
                  <a:srgbClr val="000000"/>
                </a:solidFill>
                <a:latin typeface="Calibri"/>
              </a:rPr>
              <a:t>Pidocchio delle trincee</a:t>
            </a:r>
            <a:br/>
            <a:r>
              <a:rPr b="0" i="1" lang="it-IT" sz="3200" spc="-1" strike="noStrike">
                <a:solidFill>
                  <a:srgbClr val="000000"/>
                </a:solidFill>
                <a:latin typeface="Calibri"/>
              </a:rPr>
              <a:t>Pediculus humanus vr corporis</a:t>
            </a:r>
            <a:endParaRPr b="0" lang="it-IT" sz="3200" spc="-1" strike="noStrike">
              <a:solidFill>
                <a:srgbClr val="000000"/>
              </a:solidFill>
              <a:latin typeface="Calibri"/>
            </a:endParaRPr>
          </a:p>
        </p:txBody>
      </p:sp>
      <p:sp>
        <p:nvSpPr>
          <p:cNvPr id="849" name="TextShape 2"/>
          <p:cNvSpPr txBox="1"/>
          <p:nvPr/>
        </p:nvSpPr>
        <p:spPr>
          <a:xfrm>
            <a:off x="395640" y="2709000"/>
            <a:ext cx="8229240" cy="3805560"/>
          </a:xfrm>
          <a:prstGeom prst="rect">
            <a:avLst/>
          </a:prstGeom>
          <a:noFill/>
          <a:ln>
            <a:noFill/>
          </a:ln>
        </p:spPr>
        <p:txBody>
          <a:bodyPr>
            <a:noAutofit/>
          </a:bodyPr>
          <a:p>
            <a:pPr algn="just">
              <a:lnSpc>
                <a:spcPct val="100000"/>
              </a:lnSpc>
              <a:spcBef>
                <a:spcPts val="519"/>
              </a:spcBef>
            </a:pPr>
            <a:r>
              <a:rPr b="1" lang="it-IT" sz="2600" spc="-1" strike="noStrike">
                <a:solidFill>
                  <a:srgbClr val="000000"/>
                </a:solidFill>
                <a:latin typeface="Calibri"/>
              </a:rPr>
              <a:t>TRATTAMENTO</a:t>
            </a:r>
            <a:endParaRPr b="0" lang="it-IT" sz="2600" spc="-1" strike="noStrike">
              <a:solidFill>
                <a:srgbClr val="000000"/>
              </a:solidFill>
              <a:latin typeface="Calibri"/>
            </a:endParaRPr>
          </a:p>
          <a:p>
            <a:pPr algn="just">
              <a:lnSpc>
                <a:spcPct val="100000"/>
              </a:lnSpc>
              <a:spcBef>
                <a:spcPts val="499"/>
              </a:spcBef>
            </a:pPr>
            <a:r>
              <a:rPr b="0" lang="it-IT" sz="2500" spc="-1" strike="noStrike">
                <a:solidFill>
                  <a:srgbClr val="000000"/>
                </a:solidFill>
                <a:latin typeface="Calibri"/>
              </a:rPr>
              <a:t>Per eliminare  semplicemente l'infestazione da pidocchi è bollire i vestiti, luogo di deposito delle lendini: alla temperatura di 55 °C, si ha una mortalità del 100% di uova e adulti. </a:t>
            </a:r>
            <a:endParaRPr b="0" lang="it-IT" sz="2500" spc="-1" strike="noStrike">
              <a:solidFill>
                <a:srgbClr val="000000"/>
              </a:solidFill>
              <a:latin typeface="Calibri"/>
            </a:endParaRPr>
          </a:p>
          <a:p>
            <a:pPr algn="just">
              <a:lnSpc>
                <a:spcPct val="100000"/>
              </a:lnSpc>
              <a:spcBef>
                <a:spcPts val="499"/>
              </a:spcBef>
            </a:pPr>
            <a:r>
              <a:rPr b="0" lang="it-IT" sz="2500" spc="-1" strike="noStrike">
                <a:solidFill>
                  <a:srgbClr val="000000"/>
                </a:solidFill>
                <a:latin typeface="Calibri"/>
              </a:rPr>
              <a:t>In alternativa  si potrà disinfestare con un composto in polvere a base di DDT (10%), malathion (1%)  e permetrina (1%).</a:t>
            </a:r>
            <a:endParaRPr b="0" lang="it-IT" sz="2500" spc="-1" strike="noStrike">
              <a:solidFill>
                <a:srgbClr val="000000"/>
              </a:solidFill>
              <a:latin typeface="Calibri"/>
            </a:endParaRPr>
          </a:p>
          <a:p>
            <a:pPr algn="just">
              <a:lnSpc>
                <a:spcPct val="100000"/>
              </a:lnSpc>
              <a:spcBef>
                <a:spcPts val="499"/>
              </a:spcBef>
            </a:pPr>
            <a:endParaRPr b="0" lang="it-IT" sz="2500" spc="-1" strike="noStrike">
              <a:solidFill>
                <a:srgbClr val="000000"/>
              </a:solidFill>
              <a:latin typeface="Calibri"/>
            </a:endParaRPr>
          </a:p>
        </p:txBody>
      </p:sp>
    </p:spTree>
  </p:cSld>
  <mc:AlternateContent>
    <mc:Choice Requires="p14">
      <p:transition spd="slow" p14:dur="2000"/>
    </mc:Choice>
    <mc:Fallback>
      <p:transition spd="slow"/>
    </mc:Fallback>
  </mc:AlternateContent>
  <p:timing>
    <p:tnLst>
      <p:par>
        <p:cTn id="402" dur="indefinite" restart="never" nodeType="tmRoot">
          <p:childTnLst>
            <p:seq>
              <p:cTn id="403" dur="indefinite" nodeType="mainSeq">
                <p:childTnLst>
                  <p:par>
                    <p:cTn id="404" fill="hold">
                      <p:stCondLst>
                        <p:cond delay="indefinite"/>
                      </p:stCondLst>
                      <p:childTnLst>
                        <p:par>
                          <p:cTn id="405" fill="hold">
                            <p:stCondLst>
                              <p:cond delay="0"/>
                            </p:stCondLst>
                            <p:childTnLst>
                              <p:par>
                                <p:cTn id="406" nodeType="clickEffect" fill="hold" presetClass="entr" presetID="2" presetSubtype="4">
                                  <p:stCondLst>
                                    <p:cond delay="0"/>
                                  </p:stCondLst>
                                  <p:childTnLst>
                                    <p:set>
                                      <p:cBhvr>
                                        <p:cTn id="407" dur="1" fill="hold">
                                          <p:stCondLst>
                                            <p:cond delay="0"/>
                                          </p:stCondLst>
                                        </p:cTn>
                                        <p:tgtEl>
                                          <p:spTgt spid="849">
                                            <p:txEl>
                                              <p:pRg st="0" end="0"/>
                                            </p:txEl>
                                          </p:spTgt>
                                        </p:tgtEl>
                                        <p:attrNameLst>
                                          <p:attrName>style.visibility</p:attrName>
                                        </p:attrNameLst>
                                      </p:cBhvr>
                                      <p:to>
                                        <p:strVal val="visible"/>
                                      </p:to>
                                    </p:set>
                                    <p:anim calcmode="lin" valueType="num">
                                      <p:cBhvr additive="repl">
                                        <p:cTn id="408" dur="500" fill="hold"/>
                                        <p:tgtEl>
                                          <p:spTgt spid="849">
                                            <p:txEl>
                                              <p:pRg st="0" end="0"/>
                                            </p:txEl>
                                          </p:spTgt>
                                        </p:tgtEl>
                                        <p:attrNameLst>
                                          <p:attrName>ppt_x</p:attrName>
                                        </p:attrNameLst>
                                      </p:cBhvr>
                                      <p:tavLst>
                                        <p:tav tm="0">
                                          <p:val>
                                            <p:strVal val="#ppt_x"/>
                                          </p:val>
                                        </p:tav>
                                        <p:tav tm="100000">
                                          <p:val>
                                            <p:strVal val="#ppt_x"/>
                                          </p:val>
                                        </p:tav>
                                      </p:tavLst>
                                    </p:anim>
                                    <p:anim calcmode="lin" valueType="num">
                                      <p:cBhvr additive="repl">
                                        <p:cTn id="409" dur="500" fill="hold"/>
                                        <p:tgtEl>
                                          <p:spTgt spid="84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10" fill="hold">
                      <p:stCondLst>
                        <p:cond delay="indefinite"/>
                      </p:stCondLst>
                      <p:childTnLst>
                        <p:par>
                          <p:cTn id="411" fill="hold">
                            <p:stCondLst>
                              <p:cond delay="0"/>
                            </p:stCondLst>
                            <p:childTnLst>
                              <p:par>
                                <p:cTn id="412" nodeType="clickEffect" fill="hold" presetClass="entr" presetID="2" presetSubtype="4">
                                  <p:stCondLst>
                                    <p:cond delay="0"/>
                                  </p:stCondLst>
                                  <p:childTnLst>
                                    <p:set>
                                      <p:cBhvr>
                                        <p:cTn id="413" dur="1" fill="hold">
                                          <p:stCondLst>
                                            <p:cond delay="0"/>
                                          </p:stCondLst>
                                        </p:cTn>
                                        <p:tgtEl>
                                          <p:spTgt spid="849">
                                            <p:txEl>
                                              <p:pRg st="1" end="1"/>
                                            </p:txEl>
                                          </p:spTgt>
                                        </p:tgtEl>
                                        <p:attrNameLst>
                                          <p:attrName>style.visibility</p:attrName>
                                        </p:attrNameLst>
                                      </p:cBhvr>
                                      <p:to>
                                        <p:strVal val="visible"/>
                                      </p:to>
                                    </p:set>
                                    <p:anim calcmode="lin" valueType="num">
                                      <p:cBhvr additive="repl">
                                        <p:cTn id="414" dur="500" fill="hold"/>
                                        <p:tgtEl>
                                          <p:spTgt spid="849">
                                            <p:txEl>
                                              <p:pRg st="1" end="1"/>
                                            </p:txEl>
                                          </p:spTgt>
                                        </p:tgtEl>
                                        <p:attrNameLst>
                                          <p:attrName>ppt_x</p:attrName>
                                        </p:attrNameLst>
                                      </p:cBhvr>
                                      <p:tavLst>
                                        <p:tav tm="0">
                                          <p:val>
                                            <p:strVal val="#ppt_x"/>
                                          </p:val>
                                        </p:tav>
                                        <p:tav tm="100000">
                                          <p:val>
                                            <p:strVal val="#ppt_x"/>
                                          </p:val>
                                        </p:tav>
                                      </p:tavLst>
                                    </p:anim>
                                    <p:anim calcmode="lin" valueType="num">
                                      <p:cBhvr additive="repl">
                                        <p:cTn id="415" dur="500" fill="hold"/>
                                        <p:tgtEl>
                                          <p:spTgt spid="84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16" fill="hold">
                      <p:stCondLst>
                        <p:cond delay="indefinite"/>
                      </p:stCondLst>
                      <p:childTnLst>
                        <p:par>
                          <p:cTn id="417" fill="hold">
                            <p:stCondLst>
                              <p:cond delay="0"/>
                            </p:stCondLst>
                            <p:childTnLst>
                              <p:par>
                                <p:cTn id="418" nodeType="clickEffect" fill="hold" presetClass="entr" presetID="2" presetSubtype="4">
                                  <p:stCondLst>
                                    <p:cond delay="0"/>
                                  </p:stCondLst>
                                  <p:childTnLst>
                                    <p:set>
                                      <p:cBhvr>
                                        <p:cTn id="419" dur="1" fill="hold">
                                          <p:stCondLst>
                                            <p:cond delay="0"/>
                                          </p:stCondLst>
                                        </p:cTn>
                                        <p:tgtEl>
                                          <p:spTgt spid="849">
                                            <p:txEl>
                                              <p:pRg st="2" end="2"/>
                                            </p:txEl>
                                          </p:spTgt>
                                        </p:tgtEl>
                                        <p:attrNameLst>
                                          <p:attrName>style.visibility</p:attrName>
                                        </p:attrNameLst>
                                      </p:cBhvr>
                                      <p:to>
                                        <p:strVal val="visible"/>
                                      </p:to>
                                    </p:set>
                                    <p:anim calcmode="lin" valueType="num">
                                      <p:cBhvr additive="repl">
                                        <p:cTn id="420" dur="500" fill="hold"/>
                                        <p:tgtEl>
                                          <p:spTgt spid="849">
                                            <p:txEl>
                                              <p:pRg st="2" end="2"/>
                                            </p:txEl>
                                          </p:spTgt>
                                        </p:tgtEl>
                                        <p:attrNameLst>
                                          <p:attrName>ppt_x</p:attrName>
                                        </p:attrNameLst>
                                      </p:cBhvr>
                                      <p:tavLst>
                                        <p:tav tm="0">
                                          <p:val>
                                            <p:strVal val="#ppt_x"/>
                                          </p:val>
                                        </p:tav>
                                        <p:tav tm="100000">
                                          <p:val>
                                            <p:strVal val="#ppt_x"/>
                                          </p:val>
                                        </p:tav>
                                      </p:tavLst>
                                    </p:anim>
                                    <p:anim calcmode="lin" valueType="num">
                                      <p:cBhvr additive="repl">
                                        <p:cTn id="421" dur="500" fill="hold"/>
                                        <p:tgtEl>
                                          <p:spTgt spid="84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22" fill="hold">
                      <p:stCondLst>
                        <p:cond delay="indefinite"/>
                      </p:stCondLst>
                      <p:childTnLst>
                        <p:par>
                          <p:cTn id="423" fill="hold">
                            <p:stCondLst>
                              <p:cond delay="0"/>
                            </p:stCondLst>
                            <p:childTnLst>
                              <p:par>
                                <p:cTn id="424" nodeType="clickEffect" fill="hold" presetClass="entr" presetID="2" presetSubtype="4">
                                  <p:stCondLst>
                                    <p:cond delay="0"/>
                                  </p:stCondLst>
                                  <p:childTnLst>
                                    <p:set>
                                      <p:cBhvr>
                                        <p:cTn id="425" dur="1" fill="hold">
                                          <p:stCondLst>
                                            <p:cond delay="0"/>
                                          </p:stCondLst>
                                        </p:cTn>
                                        <p:tgtEl>
                                          <p:spTgt spid="849">
                                            <p:txEl>
                                              <p:pRg st="3" end="3"/>
                                            </p:txEl>
                                          </p:spTgt>
                                        </p:tgtEl>
                                        <p:attrNameLst>
                                          <p:attrName>style.visibility</p:attrName>
                                        </p:attrNameLst>
                                      </p:cBhvr>
                                      <p:to>
                                        <p:strVal val="visible"/>
                                      </p:to>
                                    </p:set>
                                    <p:anim calcmode="lin" valueType="num">
                                      <p:cBhvr additive="repl">
                                        <p:cTn id="426" dur="500" fill="hold"/>
                                        <p:tgtEl>
                                          <p:spTgt spid="849">
                                            <p:txEl>
                                              <p:pRg st="3" end="3"/>
                                            </p:txEl>
                                          </p:spTgt>
                                        </p:tgtEl>
                                        <p:attrNameLst>
                                          <p:attrName>ppt_x</p:attrName>
                                        </p:attrNameLst>
                                      </p:cBhvr>
                                      <p:tavLst>
                                        <p:tav tm="0">
                                          <p:val>
                                            <p:strVal val="#ppt_x"/>
                                          </p:val>
                                        </p:tav>
                                        <p:tav tm="100000">
                                          <p:val>
                                            <p:strVal val="#ppt_x"/>
                                          </p:val>
                                        </p:tav>
                                      </p:tavLst>
                                    </p:anim>
                                    <p:anim calcmode="lin" valueType="num">
                                      <p:cBhvr additive="repl">
                                        <p:cTn id="427" dur="500" fill="hold"/>
                                        <p:tgtEl>
                                          <p:spTgt spid="84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23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850" name="Immagine 4" descr=""/>
          <p:cNvPicPr/>
          <p:nvPr/>
        </p:nvPicPr>
        <p:blipFill>
          <a:blip r:embed="rId1"/>
          <a:stretch/>
        </p:blipFill>
        <p:spPr>
          <a:xfrm>
            <a:off x="0" y="0"/>
            <a:ext cx="2785680" cy="1568520"/>
          </a:xfrm>
          <a:prstGeom prst="rect">
            <a:avLst/>
          </a:prstGeom>
          <a:ln>
            <a:noFill/>
          </a:ln>
        </p:spPr>
      </p:pic>
      <p:sp>
        <p:nvSpPr>
          <p:cNvPr id="851" name="TextShape 1"/>
          <p:cNvSpPr txBox="1"/>
          <p:nvPr/>
        </p:nvSpPr>
        <p:spPr>
          <a:xfrm>
            <a:off x="1738080" y="1500120"/>
            <a:ext cx="6048360" cy="1142640"/>
          </a:xfrm>
          <a:prstGeom prst="rect">
            <a:avLst/>
          </a:prstGeom>
          <a:noFill/>
          <a:ln>
            <a:noFill/>
          </a:ln>
        </p:spPr>
        <p:txBody>
          <a:bodyPr anchor="ctr">
            <a:normAutofit/>
          </a:bodyPr>
          <a:p>
            <a:pPr algn="ctr">
              <a:lnSpc>
                <a:spcPct val="100000"/>
              </a:lnSpc>
            </a:pPr>
            <a:r>
              <a:rPr b="1" lang="it-IT" sz="3200" spc="-1" strike="noStrike">
                <a:solidFill>
                  <a:srgbClr val="000000"/>
                </a:solidFill>
                <a:latin typeface="Calibri"/>
              </a:rPr>
              <a:t>Pidocchio delle trincee</a:t>
            </a:r>
            <a:br/>
            <a:r>
              <a:rPr b="0" i="1" lang="it-IT" sz="3200" spc="-1" strike="noStrike">
                <a:solidFill>
                  <a:srgbClr val="000000"/>
                </a:solidFill>
                <a:latin typeface="Calibri"/>
              </a:rPr>
              <a:t>Pediculus humanus vr corporis</a:t>
            </a:r>
            <a:endParaRPr b="0" lang="it-IT" sz="3200" spc="-1" strike="noStrike">
              <a:solidFill>
                <a:srgbClr val="000000"/>
              </a:solidFill>
              <a:latin typeface="Calibri"/>
            </a:endParaRPr>
          </a:p>
        </p:txBody>
      </p:sp>
      <p:sp>
        <p:nvSpPr>
          <p:cNvPr id="852" name="TextShape 2"/>
          <p:cNvSpPr txBox="1"/>
          <p:nvPr/>
        </p:nvSpPr>
        <p:spPr>
          <a:xfrm>
            <a:off x="395640" y="3007440"/>
            <a:ext cx="8229240" cy="3805560"/>
          </a:xfrm>
          <a:prstGeom prst="rect">
            <a:avLst/>
          </a:prstGeom>
          <a:noFill/>
          <a:ln>
            <a:noFill/>
          </a:ln>
        </p:spPr>
        <p:txBody>
          <a:bodyPr>
            <a:noAutofit/>
          </a:bodyPr>
          <a:p>
            <a:pPr algn="just">
              <a:lnSpc>
                <a:spcPct val="100000"/>
              </a:lnSpc>
              <a:spcBef>
                <a:spcPts val="519"/>
              </a:spcBef>
            </a:pPr>
            <a:r>
              <a:rPr b="1" lang="it-IT" sz="2600" spc="-1" strike="noStrike">
                <a:solidFill>
                  <a:srgbClr val="000000"/>
                </a:solidFill>
                <a:latin typeface="Calibri"/>
              </a:rPr>
              <a:t>TRATTAMENTO</a:t>
            </a:r>
            <a:endParaRPr b="0" lang="it-IT" sz="2600" spc="-1" strike="noStrike">
              <a:solidFill>
                <a:srgbClr val="000000"/>
              </a:solidFill>
              <a:latin typeface="Calibri"/>
            </a:endParaRPr>
          </a:p>
          <a:p>
            <a:pPr algn="just">
              <a:lnSpc>
                <a:spcPct val="100000"/>
              </a:lnSpc>
              <a:spcBef>
                <a:spcPts val="499"/>
              </a:spcBef>
            </a:pPr>
            <a:r>
              <a:rPr b="0" lang="it-IT" sz="2500" spc="-1" strike="noStrike">
                <a:solidFill>
                  <a:srgbClr val="000000"/>
                </a:solidFill>
                <a:latin typeface="Calibri"/>
              </a:rPr>
              <a:t>Per quanto concerne l'infezione a livello corporeo, essa è facilmente risolvibile mantenendo una </a:t>
            </a:r>
            <a:r>
              <a:rPr b="1" lang="it-IT" sz="2500" spc="-1" strike="noStrike">
                <a:solidFill>
                  <a:srgbClr val="000000"/>
                </a:solidFill>
                <a:latin typeface="Calibri"/>
              </a:rPr>
              <a:t>adeguata igiene </a:t>
            </a:r>
            <a:r>
              <a:rPr b="0" lang="it-IT" sz="2500" spc="-1" strike="noStrike">
                <a:solidFill>
                  <a:srgbClr val="000000"/>
                </a:solidFill>
                <a:latin typeface="Calibri"/>
              </a:rPr>
              <a:t>quotidiana, </a:t>
            </a:r>
            <a:r>
              <a:rPr b="1" lang="it-IT" sz="2500" spc="-1" strike="noStrike">
                <a:solidFill>
                  <a:srgbClr val="000000"/>
                </a:solidFill>
                <a:latin typeface="Calibri"/>
              </a:rPr>
              <a:t>cambio frequente di vestiti </a:t>
            </a:r>
            <a:r>
              <a:rPr b="0" lang="it-IT" sz="2500" spc="-1" strike="noStrike">
                <a:solidFill>
                  <a:srgbClr val="000000"/>
                </a:solidFill>
                <a:latin typeface="Calibri"/>
              </a:rPr>
              <a:t>per una settimana e </a:t>
            </a:r>
            <a:r>
              <a:rPr b="1" lang="it-IT" sz="2500" spc="-1" strike="noStrike">
                <a:solidFill>
                  <a:srgbClr val="000000"/>
                </a:solidFill>
                <a:latin typeface="Calibri"/>
              </a:rPr>
              <a:t>rasatura del corpo</a:t>
            </a:r>
            <a:r>
              <a:rPr b="0" lang="it-IT" sz="2500" spc="-1" strike="noStrike">
                <a:solidFill>
                  <a:srgbClr val="000000"/>
                </a:solidFill>
                <a:latin typeface="Calibri"/>
              </a:rPr>
              <a:t>. </a:t>
            </a:r>
            <a:endParaRPr b="0" lang="it-IT" sz="2500" spc="-1" strike="noStrike">
              <a:solidFill>
                <a:srgbClr val="000000"/>
              </a:solidFill>
              <a:latin typeface="Calibri"/>
            </a:endParaRPr>
          </a:p>
          <a:p>
            <a:pPr algn="just">
              <a:lnSpc>
                <a:spcPct val="100000"/>
              </a:lnSpc>
              <a:spcBef>
                <a:spcPts val="499"/>
              </a:spcBef>
            </a:pPr>
            <a:r>
              <a:rPr b="0" lang="it-IT" sz="2500" spc="-1" strike="noStrike">
                <a:solidFill>
                  <a:srgbClr val="000000"/>
                </a:solidFill>
                <a:latin typeface="Calibri"/>
              </a:rPr>
              <a:t>Utilizzo di </a:t>
            </a:r>
            <a:r>
              <a:rPr b="1" lang="it-IT" sz="2500" spc="-1" strike="noStrike">
                <a:solidFill>
                  <a:srgbClr val="000000"/>
                </a:solidFill>
                <a:latin typeface="Calibri"/>
              </a:rPr>
              <a:t>detergenti</a:t>
            </a:r>
            <a:r>
              <a:rPr b="0" lang="it-IT" sz="2500" spc="-1" strike="noStrike">
                <a:solidFill>
                  <a:srgbClr val="000000"/>
                </a:solidFill>
                <a:latin typeface="Calibri"/>
              </a:rPr>
              <a:t> a base di </a:t>
            </a:r>
            <a:r>
              <a:rPr b="1" lang="it-IT" sz="2500" spc="-1" strike="noStrike">
                <a:solidFill>
                  <a:srgbClr val="000000"/>
                </a:solidFill>
                <a:latin typeface="Calibri"/>
              </a:rPr>
              <a:t>Oli</a:t>
            </a:r>
            <a:r>
              <a:rPr b="0" lang="it-IT" sz="2500" spc="-1" strike="noStrike">
                <a:solidFill>
                  <a:srgbClr val="000000"/>
                </a:solidFill>
                <a:latin typeface="Calibri"/>
              </a:rPr>
              <a:t> </a:t>
            </a:r>
            <a:r>
              <a:rPr b="1" lang="it-IT" sz="2500" spc="-1" strike="noStrike">
                <a:solidFill>
                  <a:srgbClr val="000000"/>
                </a:solidFill>
                <a:latin typeface="Calibri"/>
              </a:rPr>
              <a:t>Essenziali</a:t>
            </a:r>
            <a:r>
              <a:rPr b="0" lang="it-IT" sz="2500" spc="-1" strike="noStrike">
                <a:solidFill>
                  <a:srgbClr val="000000"/>
                </a:solidFill>
                <a:latin typeface="Calibri"/>
              </a:rPr>
              <a:t> quali </a:t>
            </a:r>
            <a:r>
              <a:rPr b="1" lang="it-IT" sz="2500" spc="-1" strike="noStrike">
                <a:solidFill>
                  <a:srgbClr val="000000"/>
                </a:solidFill>
                <a:latin typeface="Calibri"/>
              </a:rPr>
              <a:t>Geraniolo</a:t>
            </a:r>
            <a:r>
              <a:rPr b="0" lang="it-IT" sz="2500" spc="-1" strike="noStrike">
                <a:solidFill>
                  <a:srgbClr val="000000"/>
                </a:solidFill>
                <a:latin typeface="Calibri"/>
              </a:rPr>
              <a:t>, </a:t>
            </a:r>
            <a:r>
              <a:rPr b="1" lang="it-IT" sz="2500" spc="-1" strike="noStrike">
                <a:solidFill>
                  <a:srgbClr val="000000"/>
                </a:solidFill>
                <a:latin typeface="Calibri"/>
              </a:rPr>
              <a:t>Tea</a:t>
            </a:r>
            <a:r>
              <a:rPr b="0" lang="it-IT" sz="2500" spc="-1" strike="noStrike">
                <a:solidFill>
                  <a:srgbClr val="000000"/>
                </a:solidFill>
                <a:latin typeface="Calibri"/>
              </a:rPr>
              <a:t> </a:t>
            </a:r>
            <a:r>
              <a:rPr b="1" lang="it-IT" sz="2500" spc="-1" strike="noStrike">
                <a:solidFill>
                  <a:srgbClr val="000000"/>
                </a:solidFill>
                <a:latin typeface="Calibri"/>
              </a:rPr>
              <a:t>tree</a:t>
            </a:r>
            <a:r>
              <a:rPr b="0" lang="it-IT" sz="2500" spc="-1" strike="noStrike">
                <a:solidFill>
                  <a:srgbClr val="000000"/>
                </a:solidFill>
                <a:latin typeface="Calibri"/>
              </a:rPr>
              <a:t>, </a:t>
            </a:r>
            <a:r>
              <a:rPr b="1" lang="it-IT" sz="2500" spc="-1" strike="noStrike">
                <a:solidFill>
                  <a:srgbClr val="000000"/>
                </a:solidFill>
                <a:latin typeface="Calibri"/>
              </a:rPr>
              <a:t>Timo</a:t>
            </a:r>
            <a:r>
              <a:rPr b="0" lang="it-IT" sz="2500" spc="-1" strike="noStrike">
                <a:solidFill>
                  <a:srgbClr val="000000"/>
                </a:solidFill>
                <a:latin typeface="Calibri"/>
              </a:rPr>
              <a:t>, etc.</a:t>
            </a:r>
            <a:endParaRPr b="0" lang="it-IT" sz="2500" spc="-1" strike="noStrike">
              <a:solidFill>
                <a:srgbClr val="000000"/>
              </a:solidFill>
              <a:latin typeface="Calibri"/>
            </a:endParaRPr>
          </a:p>
        </p:txBody>
      </p:sp>
    </p:spTree>
  </p:cSld>
  <mc:AlternateContent>
    <mc:Choice Requires="p14">
      <p:transition spd="slow" p14:dur="2000"/>
    </mc:Choice>
    <mc:Fallback>
      <p:transition spd="slow"/>
    </mc:Fallback>
  </mc:AlternateContent>
  <p:timing>
    <p:tnLst>
      <p:par>
        <p:cTn id="428" dur="indefinite" restart="never" nodeType="tmRoot">
          <p:childTnLst>
            <p:seq>
              <p:cTn id="429" dur="indefinite" nodeType="mainSeq">
                <p:childTnLst>
                  <p:par>
                    <p:cTn id="430" fill="hold">
                      <p:stCondLst>
                        <p:cond delay="indefinite"/>
                      </p:stCondLst>
                      <p:childTnLst>
                        <p:par>
                          <p:cTn id="431" fill="hold">
                            <p:stCondLst>
                              <p:cond delay="0"/>
                            </p:stCondLst>
                            <p:childTnLst>
                              <p:par>
                                <p:cTn id="432" nodeType="clickEffect" fill="hold" presetClass="entr" presetID="2" presetSubtype="4">
                                  <p:stCondLst>
                                    <p:cond delay="0"/>
                                  </p:stCondLst>
                                  <p:childTnLst>
                                    <p:set>
                                      <p:cBhvr>
                                        <p:cTn id="433" dur="1" fill="hold">
                                          <p:stCondLst>
                                            <p:cond delay="0"/>
                                          </p:stCondLst>
                                        </p:cTn>
                                        <p:tgtEl>
                                          <p:spTgt spid="852">
                                            <p:txEl>
                                              <p:pRg st="0" end="0"/>
                                            </p:txEl>
                                          </p:spTgt>
                                        </p:tgtEl>
                                        <p:attrNameLst>
                                          <p:attrName>style.visibility</p:attrName>
                                        </p:attrNameLst>
                                      </p:cBhvr>
                                      <p:to>
                                        <p:strVal val="visible"/>
                                      </p:to>
                                    </p:set>
                                    <p:anim calcmode="lin" valueType="num">
                                      <p:cBhvr additive="repl">
                                        <p:cTn id="434" dur="500" fill="hold"/>
                                        <p:tgtEl>
                                          <p:spTgt spid="852">
                                            <p:txEl>
                                              <p:pRg st="0" end="0"/>
                                            </p:txEl>
                                          </p:spTgt>
                                        </p:tgtEl>
                                        <p:attrNameLst>
                                          <p:attrName>ppt_x</p:attrName>
                                        </p:attrNameLst>
                                      </p:cBhvr>
                                      <p:tavLst>
                                        <p:tav tm="0">
                                          <p:val>
                                            <p:strVal val="#ppt_x"/>
                                          </p:val>
                                        </p:tav>
                                        <p:tav tm="100000">
                                          <p:val>
                                            <p:strVal val="#ppt_x"/>
                                          </p:val>
                                        </p:tav>
                                      </p:tavLst>
                                    </p:anim>
                                    <p:anim calcmode="lin" valueType="num">
                                      <p:cBhvr additive="repl">
                                        <p:cTn id="435" dur="500" fill="hold"/>
                                        <p:tgtEl>
                                          <p:spTgt spid="85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6" fill="hold">
                      <p:stCondLst>
                        <p:cond delay="indefinite"/>
                      </p:stCondLst>
                      <p:childTnLst>
                        <p:par>
                          <p:cTn id="437" fill="hold">
                            <p:stCondLst>
                              <p:cond delay="0"/>
                            </p:stCondLst>
                            <p:childTnLst>
                              <p:par>
                                <p:cTn id="438" nodeType="clickEffect" fill="hold" presetClass="entr" presetID="2" presetSubtype="4">
                                  <p:stCondLst>
                                    <p:cond delay="0"/>
                                  </p:stCondLst>
                                  <p:childTnLst>
                                    <p:set>
                                      <p:cBhvr>
                                        <p:cTn id="439" dur="1" fill="hold">
                                          <p:stCondLst>
                                            <p:cond delay="0"/>
                                          </p:stCondLst>
                                        </p:cTn>
                                        <p:tgtEl>
                                          <p:spTgt spid="852">
                                            <p:txEl>
                                              <p:pRg st="1" end="1"/>
                                            </p:txEl>
                                          </p:spTgt>
                                        </p:tgtEl>
                                        <p:attrNameLst>
                                          <p:attrName>style.visibility</p:attrName>
                                        </p:attrNameLst>
                                      </p:cBhvr>
                                      <p:to>
                                        <p:strVal val="visible"/>
                                      </p:to>
                                    </p:set>
                                    <p:anim calcmode="lin" valueType="num">
                                      <p:cBhvr additive="repl">
                                        <p:cTn id="440" dur="500" fill="hold"/>
                                        <p:tgtEl>
                                          <p:spTgt spid="852">
                                            <p:txEl>
                                              <p:pRg st="1" end="1"/>
                                            </p:txEl>
                                          </p:spTgt>
                                        </p:tgtEl>
                                        <p:attrNameLst>
                                          <p:attrName>ppt_x</p:attrName>
                                        </p:attrNameLst>
                                      </p:cBhvr>
                                      <p:tavLst>
                                        <p:tav tm="0">
                                          <p:val>
                                            <p:strVal val="#ppt_x"/>
                                          </p:val>
                                        </p:tav>
                                        <p:tav tm="100000">
                                          <p:val>
                                            <p:strVal val="#ppt_x"/>
                                          </p:val>
                                        </p:tav>
                                      </p:tavLst>
                                    </p:anim>
                                    <p:anim calcmode="lin" valueType="num">
                                      <p:cBhvr additive="repl">
                                        <p:cTn id="441" dur="500" fill="hold"/>
                                        <p:tgtEl>
                                          <p:spTgt spid="85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42" fill="hold">
                      <p:stCondLst>
                        <p:cond delay="indefinite"/>
                      </p:stCondLst>
                      <p:childTnLst>
                        <p:par>
                          <p:cTn id="443" fill="hold">
                            <p:stCondLst>
                              <p:cond delay="0"/>
                            </p:stCondLst>
                            <p:childTnLst>
                              <p:par>
                                <p:cTn id="444" nodeType="clickEffect" fill="hold" presetClass="entr" presetID="2" presetSubtype="4">
                                  <p:stCondLst>
                                    <p:cond delay="0"/>
                                  </p:stCondLst>
                                  <p:childTnLst>
                                    <p:set>
                                      <p:cBhvr>
                                        <p:cTn id="445" dur="1" fill="hold">
                                          <p:stCondLst>
                                            <p:cond delay="0"/>
                                          </p:stCondLst>
                                        </p:cTn>
                                        <p:tgtEl>
                                          <p:spTgt spid="852">
                                            <p:txEl>
                                              <p:pRg st="2" end="2"/>
                                            </p:txEl>
                                          </p:spTgt>
                                        </p:tgtEl>
                                        <p:attrNameLst>
                                          <p:attrName>style.visibility</p:attrName>
                                        </p:attrNameLst>
                                      </p:cBhvr>
                                      <p:to>
                                        <p:strVal val="visible"/>
                                      </p:to>
                                    </p:set>
                                    <p:anim calcmode="lin" valueType="num">
                                      <p:cBhvr additive="repl">
                                        <p:cTn id="446" dur="500" fill="hold"/>
                                        <p:tgtEl>
                                          <p:spTgt spid="852">
                                            <p:txEl>
                                              <p:pRg st="2" end="2"/>
                                            </p:txEl>
                                          </p:spTgt>
                                        </p:tgtEl>
                                        <p:attrNameLst>
                                          <p:attrName>ppt_x</p:attrName>
                                        </p:attrNameLst>
                                      </p:cBhvr>
                                      <p:tavLst>
                                        <p:tav tm="0">
                                          <p:val>
                                            <p:strVal val="#ppt_x"/>
                                          </p:val>
                                        </p:tav>
                                        <p:tav tm="100000">
                                          <p:val>
                                            <p:strVal val="#ppt_x"/>
                                          </p:val>
                                        </p:tav>
                                      </p:tavLst>
                                    </p:anim>
                                    <p:anim calcmode="lin" valueType="num">
                                      <p:cBhvr additive="repl">
                                        <p:cTn id="447" dur="500" fill="hold"/>
                                        <p:tgtEl>
                                          <p:spTgt spid="85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23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alphaModFix amt="63000"/>
          </a:blip>
          <a:stretch>
            <a:fillRect/>
          </a:stretch>
        </a:blipFill>
      </p:bgPr>
    </p:bg>
    <p:spTree>
      <p:nvGrpSpPr>
        <p:cNvPr id="1" name=""/>
        <p:cNvGrpSpPr/>
        <p:nvPr/>
      </p:nvGrpSpPr>
      <p:grpSpPr>
        <a:xfrm>
          <a:off x="0" y="0"/>
          <a:ext cx="0" cy="0"/>
          <a:chOff x="0" y="0"/>
          <a:chExt cx="0" cy="0"/>
        </a:xfrm>
      </p:grpSpPr>
    </p:spTree>
  </p:cSld>
  <mc:AlternateContent>
    <mc:Choice Requires="p14">
      <p:transition spd="slow" p14:dur="2000"/>
    </mc:Choice>
    <mc:Fallback>
      <p:transition spd="slow"/>
    </mc:Fallback>
  </mc:AlternateContent>
</p:sld>
</file>

<file path=ppt/slides/slide23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alphaModFix amt="77000"/>
          </a:blip>
          <a:stretch>
            <a:fillRect/>
          </a:stretch>
        </a:blipFill>
      </p:bgPr>
    </p:bg>
    <p:spTree>
      <p:nvGrpSpPr>
        <p:cNvPr id="1" name=""/>
        <p:cNvGrpSpPr/>
        <p:nvPr/>
      </p:nvGrpSpPr>
      <p:grpSpPr>
        <a:xfrm>
          <a:off x="0" y="0"/>
          <a:ext cx="0" cy="0"/>
          <a:chOff x="0" y="0"/>
          <a:chExt cx="0" cy="0"/>
        </a:xfrm>
      </p:grpSpPr>
      <p:sp>
        <p:nvSpPr>
          <p:cNvPr id="853" name="TextShape 1"/>
          <p:cNvSpPr txBox="1"/>
          <p:nvPr/>
        </p:nvSpPr>
        <p:spPr>
          <a:xfrm>
            <a:off x="683640" y="5091120"/>
            <a:ext cx="7772040" cy="1361880"/>
          </a:xfrm>
          <a:prstGeom prst="rect">
            <a:avLst/>
          </a:prstGeom>
          <a:noFill/>
          <a:ln>
            <a:noFill/>
          </a:ln>
        </p:spPr>
        <p:txBody>
          <a:bodyPr>
            <a:normAutofit fontScale="78000"/>
          </a:bodyPr>
          <a:p>
            <a:pPr>
              <a:lnSpc>
                <a:spcPct val="100000"/>
              </a:lnSpc>
            </a:pPr>
            <a:r>
              <a:rPr b="1" lang="it-IT" sz="4000" spc="-1" strike="noStrike" cap="all">
                <a:solidFill>
                  <a:srgbClr val="000000"/>
                </a:solidFill>
                <a:latin typeface="Calibri"/>
              </a:rPr>
              <a:t>Altri sgradevoli compagni di viaggio …</a:t>
            </a:r>
            <a:br/>
            <a:r>
              <a:rPr b="1" lang="it-IT" sz="3600" spc="-1" strike="noStrike">
                <a:solidFill>
                  <a:srgbClr val="000000"/>
                </a:solidFill>
                <a:latin typeface="Calibri"/>
              </a:rPr>
              <a:t>I Demodex e la demodecidosi</a:t>
            </a:r>
            <a:endParaRPr b="0" lang="it-IT" sz="3600" spc="-1" strike="noStrike">
              <a:solidFill>
                <a:srgbClr val="000000"/>
              </a:solidFill>
              <a:latin typeface="Calibri"/>
            </a:endParaRPr>
          </a:p>
        </p:txBody>
      </p:sp>
      <p:sp>
        <p:nvSpPr>
          <p:cNvPr id="854" name="TextShape 2"/>
          <p:cNvSpPr txBox="1"/>
          <p:nvPr/>
        </p:nvSpPr>
        <p:spPr>
          <a:xfrm>
            <a:off x="107640" y="2000880"/>
            <a:ext cx="7772040" cy="1499760"/>
          </a:xfrm>
          <a:prstGeom prst="rect">
            <a:avLst/>
          </a:prstGeom>
          <a:noFill/>
          <a:ln>
            <a:noFill/>
          </a:ln>
        </p:spPr>
        <p:txBody>
          <a:bodyPr anchor="b">
            <a:normAutofit/>
          </a:bodyPr>
          <a:p>
            <a:pPr>
              <a:lnSpc>
                <a:spcPct val="100000"/>
              </a:lnSpc>
              <a:spcBef>
                <a:spcPts val="561"/>
              </a:spcBef>
            </a:pPr>
            <a:r>
              <a:rPr b="1" i="1" lang="it-IT" sz="2800" spc="-1" strike="noStrike">
                <a:solidFill>
                  <a:srgbClr val="000000"/>
                </a:solidFill>
                <a:latin typeface="Calibri"/>
              </a:rPr>
              <a:t>Demodex follicolorum et brevis</a:t>
            </a:r>
            <a:endParaRPr b="0" lang="it-IT" sz="2800" spc="-1" strike="noStrike">
              <a:solidFill>
                <a:srgbClr val="000000"/>
              </a:solidFill>
              <a:latin typeface="Calibri"/>
            </a:endParaRPr>
          </a:p>
          <a:p>
            <a:pPr>
              <a:lnSpc>
                <a:spcPct val="100000"/>
              </a:lnSpc>
              <a:spcBef>
                <a:spcPts val="561"/>
              </a:spcBef>
            </a:pPr>
            <a:r>
              <a:rPr b="1" i="1" lang="it-IT" sz="2800" spc="-1" strike="noStrike">
                <a:solidFill>
                  <a:srgbClr val="000000"/>
                </a:solidFill>
                <a:latin typeface="Calibri"/>
              </a:rPr>
              <a:t>Demodecio dei follicoli</a:t>
            </a:r>
            <a:endParaRPr b="0" lang="it-IT" sz="2800" spc="-1" strike="noStrike">
              <a:solidFill>
                <a:srgbClr val="000000"/>
              </a:solidFill>
              <a:latin typeface="Calibri"/>
            </a:endParaRPr>
          </a:p>
          <a:p>
            <a:pPr>
              <a:lnSpc>
                <a:spcPct val="100000"/>
              </a:lnSpc>
              <a:spcBef>
                <a:spcPts val="561"/>
              </a:spcBef>
            </a:pPr>
            <a:r>
              <a:rPr b="1" i="1" lang="it-IT" sz="2800" spc="-1" strike="noStrike">
                <a:solidFill>
                  <a:srgbClr val="000000"/>
                </a:solidFill>
                <a:latin typeface="Calibri"/>
              </a:rPr>
              <a:t>Demodecio corto</a:t>
            </a:r>
            <a:endParaRPr b="0" lang="it-IT" sz="28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23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55" name="CustomShape 1"/>
          <p:cNvSpPr/>
          <p:nvPr/>
        </p:nvSpPr>
        <p:spPr>
          <a:xfrm>
            <a:off x="3033720" y="512280"/>
            <a:ext cx="3865320" cy="1551240"/>
          </a:xfrm>
          <a:prstGeom prst="rect">
            <a:avLst/>
          </a:prstGeom>
          <a:noFill/>
          <a:ln w="12600">
            <a:noFill/>
          </a:ln>
        </p:spPr>
        <p:style>
          <a:lnRef idx="0"/>
          <a:fillRef idx="0"/>
          <a:effectRef idx="0"/>
          <a:fontRef idx="minor"/>
        </p:style>
        <p:txBody>
          <a:bodyPr wrap="none" lIns="90360" rIns="90360" tIns="44280" bIns="44280">
            <a:spAutoFit/>
          </a:bodyPr>
          <a:p>
            <a:pPr algn="ctr">
              <a:lnSpc>
                <a:spcPct val="100000"/>
              </a:lnSpc>
            </a:pPr>
            <a:r>
              <a:rPr b="0" i="1" lang="it-IT" sz="3200" spc="-1" strike="noStrike">
                <a:solidFill>
                  <a:srgbClr val="000000"/>
                </a:solidFill>
                <a:latin typeface="Calibri"/>
              </a:rPr>
              <a:t>Demodex follicolorum </a:t>
            </a:r>
            <a:endParaRPr b="0" lang="it-IT" sz="3200" spc="-1" strike="noStrike">
              <a:latin typeface="Arial"/>
            </a:endParaRPr>
          </a:p>
          <a:p>
            <a:pPr algn="ctr">
              <a:lnSpc>
                <a:spcPct val="100000"/>
              </a:lnSpc>
            </a:pPr>
            <a:r>
              <a:rPr b="0" lang="it-IT" sz="3200" spc="-1" strike="noStrike">
                <a:solidFill>
                  <a:srgbClr val="000000"/>
                </a:solidFill>
                <a:latin typeface="Calibri"/>
              </a:rPr>
              <a:t>et </a:t>
            </a:r>
            <a:endParaRPr b="0" lang="it-IT" sz="3200" spc="-1" strike="noStrike">
              <a:latin typeface="Arial"/>
            </a:endParaRPr>
          </a:p>
          <a:p>
            <a:pPr algn="ctr">
              <a:lnSpc>
                <a:spcPct val="100000"/>
              </a:lnSpc>
            </a:pPr>
            <a:r>
              <a:rPr b="0" i="1" lang="it-IT" sz="3200" spc="-1" strike="noStrike">
                <a:solidFill>
                  <a:srgbClr val="000000"/>
                </a:solidFill>
                <a:latin typeface="Calibri"/>
              </a:rPr>
              <a:t>D. brevis</a:t>
            </a:r>
            <a:endParaRPr b="0" lang="it-IT" sz="3200" spc="-1" strike="noStrike">
              <a:latin typeface="Arial"/>
            </a:endParaRPr>
          </a:p>
        </p:txBody>
      </p:sp>
      <p:sp>
        <p:nvSpPr>
          <p:cNvPr id="856" name="CustomShape 2"/>
          <p:cNvSpPr/>
          <p:nvPr/>
        </p:nvSpPr>
        <p:spPr>
          <a:xfrm>
            <a:off x="539640" y="2925000"/>
            <a:ext cx="8064360" cy="3503160"/>
          </a:xfrm>
          <a:prstGeom prst="rect">
            <a:avLst/>
          </a:prstGeom>
          <a:noFill/>
          <a:ln>
            <a:noFill/>
          </a:ln>
        </p:spPr>
        <p:style>
          <a:lnRef idx="0"/>
          <a:fillRef idx="0"/>
          <a:effectRef idx="0"/>
          <a:fontRef idx="minor"/>
        </p:style>
        <p:txBody>
          <a:bodyPr lIns="90000" rIns="90000" tIns="45000" bIns="45000">
            <a:spAutoFit/>
          </a:bodyPr>
          <a:p>
            <a:pPr>
              <a:lnSpc>
                <a:spcPct val="100000"/>
              </a:lnSpc>
            </a:pPr>
            <a:r>
              <a:rPr b="0" lang="it-IT" sz="2800" spc="-1" strike="noStrike">
                <a:solidFill>
                  <a:srgbClr val="000000"/>
                </a:solidFill>
                <a:latin typeface="Calibri"/>
              </a:rPr>
              <a:t>Si tratta di due specie di </a:t>
            </a:r>
            <a:r>
              <a:rPr b="1" lang="it-IT" sz="2800" spc="-1" strike="noStrike">
                <a:solidFill>
                  <a:srgbClr val="000000"/>
                </a:solidFill>
                <a:latin typeface="Calibri"/>
              </a:rPr>
              <a:t>Acari</a:t>
            </a:r>
            <a:r>
              <a:rPr b="0" lang="it-IT" sz="2800" spc="-1" strike="noStrike">
                <a:solidFill>
                  <a:srgbClr val="000000"/>
                </a:solidFill>
                <a:latin typeface="Calibri"/>
              </a:rPr>
              <a:t> dell’unico genere della famiglia Demodicidae.</a:t>
            </a:r>
            <a:endParaRPr b="0" lang="it-IT" sz="2800" spc="-1" strike="noStrike">
              <a:latin typeface="Arial"/>
            </a:endParaRPr>
          </a:p>
          <a:p>
            <a:pPr>
              <a:lnSpc>
                <a:spcPct val="100000"/>
              </a:lnSpc>
            </a:pPr>
            <a:r>
              <a:rPr b="0" lang="it-IT" sz="2800" spc="-1" strike="noStrike">
                <a:solidFill>
                  <a:srgbClr val="000000"/>
                </a:solidFill>
                <a:latin typeface="Calibri"/>
              </a:rPr>
              <a:t>Si tratta di specie </a:t>
            </a:r>
            <a:r>
              <a:rPr b="1" lang="it-IT" sz="2800" spc="-1" strike="noStrike">
                <a:solidFill>
                  <a:srgbClr val="000000"/>
                </a:solidFill>
                <a:latin typeface="Calibri"/>
              </a:rPr>
              <a:t>parassite</a:t>
            </a:r>
            <a:r>
              <a:rPr b="0" lang="it-IT" sz="2800" spc="-1" strike="noStrike">
                <a:solidFill>
                  <a:srgbClr val="000000"/>
                </a:solidFill>
                <a:latin typeface="Calibri"/>
              </a:rPr>
              <a:t> di </a:t>
            </a:r>
            <a:r>
              <a:rPr b="1" lang="it-IT" sz="2800" spc="-1" strike="noStrike">
                <a:solidFill>
                  <a:srgbClr val="000000"/>
                </a:solidFill>
                <a:latin typeface="Calibri"/>
              </a:rPr>
              <a:t>dimensioni</a:t>
            </a:r>
            <a:r>
              <a:rPr b="0" lang="it-IT" sz="2800" spc="-1" strike="noStrike">
                <a:solidFill>
                  <a:srgbClr val="000000"/>
                </a:solidFill>
                <a:latin typeface="Calibri"/>
              </a:rPr>
              <a:t> </a:t>
            </a:r>
            <a:r>
              <a:rPr b="1" lang="it-IT" sz="2800" spc="-1" strike="noStrike">
                <a:solidFill>
                  <a:srgbClr val="000000"/>
                </a:solidFill>
                <a:latin typeface="Calibri"/>
              </a:rPr>
              <a:t>non</a:t>
            </a:r>
            <a:r>
              <a:rPr b="0" lang="it-IT" sz="2800" spc="-1" strike="noStrike">
                <a:solidFill>
                  <a:srgbClr val="000000"/>
                </a:solidFill>
                <a:latin typeface="Calibri"/>
              </a:rPr>
              <a:t> </a:t>
            </a:r>
            <a:r>
              <a:rPr b="1" lang="it-IT" sz="2800" spc="-1" strike="noStrike">
                <a:solidFill>
                  <a:srgbClr val="000000"/>
                </a:solidFill>
                <a:latin typeface="Calibri"/>
              </a:rPr>
              <a:t>visibili</a:t>
            </a:r>
            <a:r>
              <a:rPr b="0" lang="it-IT" sz="2800" spc="-1" strike="noStrike">
                <a:solidFill>
                  <a:srgbClr val="000000"/>
                </a:solidFill>
                <a:latin typeface="Calibri"/>
              </a:rPr>
              <a:t> ad occhio nudo (0,3-0,5 mm).</a:t>
            </a:r>
            <a:endParaRPr b="0" lang="it-IT" sz="2800" spc="-1" strike="noStrike">
              <a:latin typeface="Arial"/>
            </a:endParaRPr>
          </a:p>
          <a:p>
            <a:pPr>
              <a:lnSpc>
                <a:spcPct val="100000"/>
              </a:lnSpc>
            </a:pPr>
            <a:r>
              <a:rPr b="0" lang="it-IT" sz="2800" spc="-1" strike="noStrike">
                <a:solidFill>
                  <a:srgbClr val="000000"/>
                </a:solidFill>
                <a:latin typeface="Calibri"/>
              </a:rPr>
              <a:t>Hanno </a:t>
            </a:r>
            <a:r>
              <a:rPr b="1" lang="it-IT" sz="2800" spc="-1" strike="noStrike">
                <a:solidFill>
                  <a:srgbClr val="000000"/>
                </a:solidFill>
                <a:latin typeface="Calibri"/>
              </a:rPr>
              <a:t>corpo vermiforme</a:t>
            </a:r>
            <a:r>
              <a:rPr b="0" lang="it-IT" sz="2800" spc="-1" strike="noStrike">
                <a:solidFill>
                  <a:srgbClr val="000000"/>
                </a:solidFill>
                <a:latin typeface="Calibri"/>
              </a:rPr>
              <a:t>, costituito da una parte anteriore rostrata ed una posteriore cilindrica avente otto piccoli arti.</a:t>
            </a:r>
            <a:endParaRPr b="0" lang="it-IT" sz="2800" spc="-1" strike="noStrike">
              <a:latin typeface="Arial"/>
            </a:endParaRPr>
          </a:p>
          <a:p>
            <a:pPr>
              <a:lnSpc>
                <a:spcPct val="100000"/>
              </a:lnSpc>
            </a:pPr>
            <a:r>
              <a:rPr b="1" lang="it-IT" sz="2800" spc="-1" strike="noStrike">
                <a:solidFill>
                  <a:srgbClr val="000000"/>
                </a:solidFill>
                <a:latin typeface="Calibri"/>
              </a:rPr>
              <a:t>Il 97,8% della popolazione ne ospita sulla pelle</a:t>
            </a:r>
            <a:r>
              <a:rPr b="0" lang="it-IT" sz="2800" spc="-1" strike="noStrike">
                <a:solidFill>
                  <a:srgbClr val="000000"/>
                </a:solidFill>
                <a:latin typeface="Calibri"/>
              </a:rPr>
              <a:t>.</a:t>
            </a:r>
            <a:endParaRPr b="0" lang="it-IT" sz="2800" spc="-1" strike="noStrike">
              <a:latin typeface="Arial"/>
            </a:endParaRPr>
          </a:p>
        </p:txBody>
      </p:sp>
      <p:pic>
        <p:nvPicPr>
          <p:cNvPr id="857" name="Immagine 5" descr=""/>
          <p:cNvPicPr/>
          <p:nvPr/>
        </p:nvPicPr>
        <p:blipFill>
          <a:blip r:embed="rId1"/>
          <a:stretch/>
        </p:blipFill>
        <p:spPr>
          <a:xfrm>
            <a:off x="35640" y="0"/>
            <a:ext cx="2808000" cy="2924640"/>
          </a:xfrm>
          <a:prstGeom prst="rect">
            <a:avLst/>
          </a:prstGeom>
          <a:ln>
            <a:noFill/>
          </a:ln>
        </p:spPr>
      </p:pic>
    </p:spTree>
  </p:cSld>
  <p:transition spd="slow">
    <p:dissolve/>
  </p:transition>
</p:sld>
</file>

<file path=ppt/slides/slide23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alphaModFix amt="77000"/>
          </a:blip>
          <a:stretch>
            <a:fillRect/>
          </a:stretch>
        </a:blipFill>
      </p:bgPr>
    </p:bg>
    <p:spTree>
      <p:nvGrpSpPr>
        <p:cNvPr id="1" name=""/>
        <p:cNvGrpSpPr/>
        <p:nvPr/>
      </p:nvGrpSpPr>
      <p:grpSpPr>
        <a:xfrm>
          <a:off x="0" y="0"/>
          <a:ext cx="0" cy="0"/>
          <a:chOff x="0" y="0"/>
          <a:chExt cx="0" cy="0"/>
        </a:xfrm>
      </p:grpSpPr>
    </p:spTree>
  </p:cSld>
  <mc:AlternateContent>
    <mc:Choice Requires="p14">
      <p:transition spd="slow" p14:dur="2000"/>
    </mc:Choice>
    <mc:Fallback>
      <p:transition spd="slow"/>
    </mc:Fallback>
  </mc:AlternateContent>
</p:sld>
</file>

<file path=ppt/slides/slide23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858" name="Immagine 2" descr=""/>
          <p:cNvPicPr/>
          <p:nvPr/>
        </p:nvPicPr>
        <p:blipFill>
          <a:blip r:embed="rId1"/>
          <a:stretch/>
        </p:blipFill>
        <p:spPr>
          <a:xfrm>
            <a:off x="0" y="-25560"/>
            <a:ext cx="9143640" cy="6908400"/>
          </a:xfrm>
          <a:prstGeom prst="rect">
            <a:avLst/>
          </a:prstGeom>
          <a:ln w="9360">
            <a:noFill/>
          </a:ln>
        </p:spPr>
      </p:pic>
    </p:spTree>
  </p:cSld>
  <p:transition spd="slow">
    <p:dissolve/>
  </p:transition>
</p:sld>
</file>

<file path=ppt/slides/slide23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859" name="Immagine 2" descr=""/>
          <p:cNvPicPr/>
          <p:nvPr/>
        </p:nvPicPr>
        <p:blipFill>
          <a:blip r:embed="rId1"/>
          <a:stretch/>
        </p:blipFill>
        <p:spPr>
          <a:xfrm>
            <a:off x="0" y="-25560"/>
            <a:ext cx="9143640" cy="6908400"/>
          </a:xfrm>
          <a:prstGeom prst="rect">
            <a:avLst/>
          </a:prstGeom>
          <a:ln w="9360">
            <a:noFill/>
          </a:ln>
        </p:spPr>
      </p:pic>
    </p:spTree>
  </p:cSld>
  <p:transition spd="slow">
    <p:dissolve/>
  </p:transition>
</p:sld>
</file>

<file path=ppt/slides/slide23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860" name="Immagine 2" descr=""/>
          <p:cNvPicPr/>
          <p:nvPr/>
        </p:nvPicPr>
        <p:blipFill>
          <a:blip r:embed="rId1"/>
          <a:stretch/>
        </p:blipFill>
        <p:spPr>
          <a:xfrm>
            <a:off x="0" y="-25560"/>
            <a:ext cx="9143640" cy="6908400"/>
          </a:xfrm>
          <a:prstGeom prst="rect">
            <a:avLst/>
          </a:prstGeom>
          <a:ln w="9360">
            <a:noFill/>
          </a:ln>
        </p:spPr>
      </p:pic>
    </p:spTree>
  </p:cSld>
  <p:transition spd="slow">
    <p:dissolve/>
  </p:transition>
</p:sld>
</file>

<file path=ppt/slides/slide2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grpSp>
        <p:nvGrpSpPr>
          <p:cNvPr id="397" name="Group 1"/>
          <p:cNvGrpSpPr/>
          <p:nvPr/>
        </p:nvGrpSpPr>
        <p:grpSpPr>
          <a:xfrm>
            <a:off x="652320" y="1563840"/>
            <a:ext cx="7704000" cy="2979360"/>
            <a:chOff x="652320" y="1563840"/>
            <a:chExt cx="7704000" cy="2979360"/>
          </a:xfrm>
        </p:grpSpPr>
        <p:pic>
          <p:nvPicPr>
            <p:cNvPr id="398" name="Picture 2" descr=""/>
            <p:cNvPicPr/>
            <p:nvPr/>
          </p:nvPicPr>
          <p:blipFill>
            <a:blip r:embed="rId1"/>
            <a:srcRect l="13926" t="20897" r="62340" b="21897"/>
            <a:stretch/>
          </p:blipFill>
          <p:spPr>
            <a:xfrm>
              <a:off x="652320" y="1563840"/>
              <a:ext cx="1648800" cy="2979360"/>
            </a:xfrm>
            <a:prstGeom prst="rect">
              <a:avLst/>
            </a:prstGeom>
            <a:ln w="9360">
              <a:solidFill>
                <a:srgbClr val="663300"/>
              </a:solidFill>
              <a:round/>
            </a:ln>
          </p:spPr>
        </p:pic>
        <p:pic>
          <p:nvPicPr>
            <p:cNvPr id="399" name="Picture 3" descr=""/>
            <p:cNvPicPr/>
            <p:nvPr/>
          </p:nvPicPr>
          <p:blipFill>
            <a:blip r:embed="rId2"/>
            <a:srcRect l="42599" t="21308" r="34220" b="22065"/>
            <a:stretch/>
          </p:blipFill>
          <p:spPr>
            <a:xfrm>
              <a:off x="3731400" y="1590840"/>
              <a:ext cx="1600920" cy="2952360"/>
            </a:xfrm>
            <a:prstGeom prst="rect">
              <a:avLst/>
            </a:prstGeom>
            <a:ln w="9360">
              <a:solidFill>
                <a:srgbClr val="663300"/>
              </a:solidFill>
              <a:round/>
            </a:ln>
          </p:spPr>
        </p:pic>
        <p:pic>
          <p:nvPicPr>
            <p:cNvPr id="400" name="Picture 4" descr=""/>
            <p:cNvPicPr/>
            <p:nvPr/>
          </p:nvPicPr>
          <p:blipFill>
            <a:blip r:embed="rId3"/>
            <a:srcRect l="71090" t="20897" r="6722" b="21686"/>
            <a:stretch/>
          </p:blipFill>
          <p:spPr>
            <a:xfrm>
              <a:off x="6821280" y="1565640"/>
              <a:ext cx="1535040" cy="2977200"/>
            </a:xfrm>
            <a:prstGeom prst="rect">
              <a:avLst/>
            </a:prstGeom>
            <a:ln w="9360">
              <a:solidFill>
                <a:srgbClr val="663300"/>
              </a:solidFill>
              <a:round/>
            </a:ln>
          </p:spPr>
        </p:pic>
        <p:sp>
          <p:nvSpPr>
            <p:cNvPr id="401" name="CustomShape 2"/>
            <p:cNvSpPr/>
            <p:nvPr/>
          </p:nvSpPr>
          <p:spPr>
            <a:xfrm>
              <a:off x="2741760" y="3004560"/>
              <a:ext cx="770760" cy="432000"/>
            </a:xfrm>
            <a:custGeom>
              <a:avLst/>
              <a:gdLst/>
              <a:ahLst/>
              <a:rect l="l" t="t" r="r" b="b"/>
              <a:pathLst>
                <a:path w="21600" h="21600">
                  <a:moveTo>
                    <a:pt x="0" y="5400"/>
                  </a:moveTo>
                  <a:lnTo>
                    <a:pt x="378" y="5400"/>
                  </a:lnTo>
                  <a:lnTo>
                    <a:pt x="378" y="16200"/>
                  </a:lnTo>
                  <a:lnTo>
                    <a:pt x="0" y="16200"/>
                  </a:lnTo>
                  <a:lnTo>
                    <a:pt x="0" y="5400"/>
                  </a:lnTo>
                  <a:close/>
                  <a:moveTo>
                    <a:pt x="756" y="5400"/>
                  </a:moveTo>
                  <a:lnTo>
                    <a:pt x="1512" y="5400"/>
                  </a:lnTo>
                  <a:lnTo>
                    <a:pt x="1512" y="16200"/>
                  </a:lnTo>
                  <a:lnTo>
                    <a:pt x="756" y="16200"/>
                  </a:lnTo>
                  <a:lnTo>
                    <a:pt x="756" y="5400"/>
                  </a:lnTo>
                  <a:close/>
                  <a:moveTo>
                    <a:pt x="1891" y="5400"/>
                  </a:moveTo>
                  <a:lnTo>
                    <a:pt x="15550" y="5400"/>
                  </a:lnTo>
                  <a:lnTo>
                    <a:pt x="15550" y="0"/>
                  </a:lnTo>
                  <a:lnTo>
                    <a:pt x="21600" y="10800"/>
                  </a:lnTo>
                  <a:lnTo>
                    <a:pt x="15550" y="21600"/>
                  </a:lnTo>
                  <a:lnTo>
                    <a:pt x="15550" y="16200"/>
                  </a:lnTo>
                  <a:lnTo>
                    <a:pt x="1891" y="16200"/>
                  </a:lnTo>
                  <a:lnTo>
                    <a:pt x="1891" y="5400"/>
                  </a:lnTo>
                  <a:close/>
                </a:path>
              </a:pathLst>
            </a:custGeom>
            <a:solidFill>
              <a:srgbClr val="663300"/>
            </a:solidFill>
            <a:ln w="25560">
              <a:noFill/>
            </a:ln>
          </p:spPr>
          <p:style>
            <a:lnRef idx="0"/>
            <a:fillRef idx="0"/>
            <a:effectRef idx="0"/>
            <a:fontRef idx="minor"/>
          </p:style>
        </p:sp>
        <p:sp>
          <p:nvSpPr>
            <p:cNvPr id="402" name="CustomShape 3"/>
            <p:cNvSpPr/>
            <p:nvPr/>
          </p:nvSpPr>
          <p:spPr>
            <a:xfrm>
              <a:off x="5436000" y="3071520"/>
              <a:ext cx="770760" cy="430920"/>
            </a:xfrm>
            <a:custGeom>
              <a:avLst/>
              <a:gdLst/>
              <a:ahLst/>
              <a:rect l="l" t="t" r="r" b="b"/>
              <a:pathLst>
                <a:path w="21600" h="21600">
                  <a:moveTo>
                    <a:pt x="0" y="5400"/>
                  </a:moveTo>
                  <a:lnTo>
                    <a:pt x="377" y="5400"/>
                  </a:lnTo>
                  <a:lnTo>
                    <a:pt x="377" y="16200"/>
                  </a:lnTo>
                  <a:lnTo>
                    <a:pt x="0" y="16200"/>
                  </a:lnTo>
                  <a:lnTo>
                    <a:pt x="0" y="5400"/>
                  </a:lnTo>
                  <a:close/>
                  <a:moveTo>
                    <a:pt x="754" y="5400"/>
                  </a:moveTo>
                  <a:lnTo>
                    <a:pt x="1509" y="5400"/>
                  </a:lnTo>
                  <a:lnTo>
                    <a:pt x="1509" y="16200"/>
                  </a:lnTo>
                  <a:lnTo>
                    <a:pt x="754" y="16200"/>
                  </a:lnTo>
                  <a:lnTo>
                    <a:pt x="754" y="5400"/>
                  </a:lnTo>
                  <a:close/>
                  <a:moveTo>
                    <a:pt x="1886" y="5400"/>
                  </a:moveTo>
                  <a:lnTo>
                    <a:pt x="15566" y="5400"/>
                  </a:lnTo>
                  <a:lnTo>
                    <a:pt x="15566" y="0"/>
                  </a:lnTo>
                  <a:lnTo>
                    <a:pt x="21600" y="10800"/>
                  </a:lnTo>
                  <a:lnTo>
                    <a:pt x="15566" y="21600"/>
                  </a:lnTo>
                  <a:lnTo>
                    <a:pt x="15566" y="16200"/>
                  </a:lnTo>
                  <a:lnTo>
                    <a:pt x="1886" y="16200"/>
                  </a:lnTo>
                  <a:lnTo>
                    <a:pt x="1886" y="5400"/>
                  </a:lnTo>
                  <a:close/>
                </a:path>
              </a:pathLst>
            </a:custGeom>
            <a:solidFill>
              <a:srgbClr val="663300"/>
            </a:solidFill>
            <a:ln w="25560">
              <a:noFill/>
            </a:ln>
          </p:spPr>
          <p:style>
            <a:lnRef idx="0"/>
            <a:fillRef idx="0"/>
            <a:effectRef idx="0"/>
            <a:fontRef idx="minor"/>
          </p:style>
        </p:sp>
      </p:grpSp>
      <p:sp>
        <p:nvSpPr>
          <p:cNvPr id="403" name="CustomShape 4"/>
          <p:cNvSpPr/>
          <p:nvPr/>
        </p:nvSpPr>
        <p:spPr>
          <a:xfrm>
            <a:off x="33480" y="4608360"/>
            <a:ext cx="2866680" cy="867960"/>
          </a:xfrm>
          <a:prstGeom prst="rect">
            <a:avLst/>
          </a:prstGeom>
          <a:noFill/>
          <a:ln w="12600">
            <a:noFill/>
          </a:ln>
        </p:spPr>
        <p:style>
          <a:lnRef idx="0"/>
          <a:fillRef idx="0"/>
          <a:effectRef idx="0"/>
          <a:fontRef idx="minor"/>
        </p:style>
        <p:txBody>
          <a:bodyPr lIns="45720" rIns="45720" tIns="45000" bIns="45000">
            <a:spAutoFit/>
          </a:bodyPr>
          <a:p>
            <a:pPr algn="ctr">
              <a:lnSpc>
                <a:spcPct val="100000"/>
              </a:lnSpc>
            </a:pPr>
            <a:r>
              <a:rPr b="0" lang="it-IT" sz="1700" spc="-1" strike="noStrike">
                <a:solidFill>
                  <a:srgbClr val="663300"/>
                </a:solidFill>
                <a:latin typeface="Helvetica Neue"/>
                <a:ea typeface="Helvetica Neue"/>
              </a:rPr>
              <a:t>8-10 ANNI</a:t>
            </a:r>
            <a:endParaRPr b="0" lang="it-IT" sz="1700" spc="-1" strike="noStrike">
              <a:latin typeface="Arial"/>
            </a:endParaRPr>
          </a:p>
          <a:p>
            <a:pPr algn="ctr">
              <a:lnSpc>
                <a:spcPct val="100000"/>
              </a:lnSpc>
            </a:pPr>
            <a:r>
              <a:rPr b="0" lang="it-IT" sz="1700" spc="-1" strike="noStrike">
                <a:solidFill>
                  <a:srgbClr val="663300"/>
                </a:solidFill>
                <a:latin typeface="Helvetica Neue"/>
                <a:ea typeface="Helvetica Neue"/>
              </a:rPr>
              <a:t>Fase di crescita.</a:t>
            </a:r>
            <a:endParaRPr b="0" lang="it-IT" sz="1700" spc="-1" strike="noStrike">
              <a:latin typeface="Arial"/>
            </a:endParaRPr>
          </a:p>
          <a:p>
            <a:pPr algn="ctr">
              <a:lnSpc>
                <a:spcPct val="100000"/>
              </a:lnSpc>
            </a:pPr>
            <a:r>
              <a:rPr b="0" lang="it-IT" sz="1700" spc="-1" strike="noStrike">
                <a:solidFill>
                  <a:srgbClr val="663300"/>
                </a:solidFill>
                <a:latin typeface="Helvetica Neue"/>
                <a:ea typeface="Helvetica Neue"/>
              </a:rPr>
              <a:t>80-83% dei capelli </a:t>
            </a:r>
            <a:endParaRPr b="0" lang="it-IT" sz="1700" spc="-1" strike="noStrike">
              <a:latin typeface="Arial"/>
            </a:endParaRPr>
          </a:p>
        </p:txBody>
      </p:sp>
      <p:sp>
        <p:nvSpPr>
          <p:cNvPr id="404" name="CustomShape 5"/>
          <p:cNvSpPr/>
          <p:nvPr/>
        </p:nvSpPr>
        <p:spPr>
          <a:xfrm>
            <a:off x="6299280" y="4630680"/>
            <a:ext cx="2736360" cy="1127160"/>
          </a:xfrm>
          <a:prstGeom prst="rect">
            <a:avLst/>
          </a:prstGeom>
          <a:noFill/>
          <a:ln w="12600">
            <a:noFill/>
          </a:ln>
        </p:spPr>
        <p:style>
          <a:lnRef idx="0"/>
          <a:fillRef idx="0"/>
          <a:effectRef idx="0"/>
          <a:fontRef idx="minor"/>
        </p:style>
        <p:txBody>
          <a:bodyPr lIns="45720" rIns="45720" tIns="45000" bIns="45000">
            <a:spAutoFit/>
          </a:bodyPr>
          <a:p>
            <a:pPr algn="ctr">
              <a:lnSpc>
                <a:spcPct val="100000"/>
              </a:lnSpc>
            </a:pPr>
            <a:r>
              <a:rPr b="0" lang="it-IT" sz="1700" spc="-1" strike="noStrike">
                <a:solidFill>
                  <a:srgbClr val="663300"/>
                </a:solidFill>
                <a:latin typeface="Helvetica Neue"/>
                <a:ea typeface="Helvetica Neue"/>
              </a:rPr>
              <a:t>10 GIORNI</a:t>
            </a:r>
            <a:endParaRPr b="0" lang="it-IT" sz="1700" spc="-1" strike="noStrike">
              <a:latin typeface="Arial"/>
            </a:endParaRPr>
          </a:p>
          <a:p>
            <a:pPr algn="ctr">
              <a:lnSpc>
                <a:spcPct val="100000"/>
              </a:lnSpc>
            </a:pPr>
            <a:r>
              <a:rPr b="0" lang="it-IT" sz="1700" spc="-1" strike="noStrike">
                <a:solidFill>
                  <a:srgbClr val="663300"/>
                </a:solidFill>
                <a:latin typeface="Helvetica Neue"/>
                <a:ea typeface="Helvetica Neue"/>
              </a:rPr>
              <a:t>Il capello finisce il suo ciclo di vita.</a:t>
            </a:r>
            <a:endParaRPr b="0" lang="it-IT" sz="1700" spc="-1" strike="noStrike">
              <a:latin typeface="Arial"/>
            </a:endParaRPr>
          </a:p>
          <a:p>
            <a:pPr algn="ctr">
              <a:lnSpc>
                <a:spcPct val="100000"/>
              </a:lnSpc>
            </a:pPr>
            <a:r>
              <a:rPr b="0" lang="it-IT" sz="1700" spc="-1" strike="noStrike">
                <a:solidFill>
                  <a:srgbClr val="663300"/>
                </a:solidFill>
                <a:latin typeface="Helvetica Neue"/>
                <a:ea typeface="Helvetica Neue"/>
              </a:rPr>
              <a:t>7-8% dei capelli </a:t>
            </a:r>
            <a:endParaRPr b="0" lang="it-IT" sz="1700" spc="-1" strike="noStrike">
              <a:latin typeface="Arial"/>
            </a:endParaRPr>
          </a:p>
        </p:txBody>
      </p:sp>
      <p:sp>
        <p:nvSpPr>
          <p:cNvPr id="405" name="CustomShape 6"/>
          <p:cNvSpPr/>
          <p:nvPr/>
        </p:nvSpPr>
        <p:spPr>
          <a:xfrm>
            <a:off x="3203640" y="4630680"/>
            <a:ext cx="2482560" cy="1385640"/>
          </a:xfrm>
          <a:prstGeom prst="rect">
            <a:avLst/>
          </a:prstGeom>
          <a:noFill/>
          <a:ln w="12600">
            <a:noFill/>
          </a:ln>
        </p:spPr>
        <p:style>
          <a:lnRef idx="0"/>
          <a:fillRef idx="0"/>
          <a:effectRef idx="0"/>
          <a:fontRef idx="minor"/>
        </p:style>
        <p:txBody>
          <a:bodyPr lIns="45720" rIns="45720" tIns="45000" bIns="45000">
            <a:spAutoFit/>
          </a:bodyPr>
          <a:p>
            <a:pPr algn="ctr">
              <a:lnSpc>
                <a:spcPct val="100000"/>
              </a:lnSpc>
            </a:pPr>
            <a:r>
              <a:rPr b="0" lang="it-IT" sz="1700" spc="-1" strike="noStrike">
                <a:solidFill>
                  <a:srgbClr val="663300"/>
                </a:solidFill>
                <a:latin typeface="Helvetica Neue"/>
                <a:ea typeface="Helvetica Neue"/>
              </a:rPr>
              <a:t>3-4 MESI </a:t>
            </a:r>
            <a:endParaRPr b="0" lang="it-IT" sz="1700" spc="-1" strike="noStrike">
              <a:latin typeface="Arial"/>
            </a:endParaRPr>
          </a:p>
          <a:p>
            <a:pPr algn="ctr">
              <a:lnSpc>
                <a:spcPct val="100000"/>
              </a:lnSpc>
            </a:pPr>
            <a:r>
              <a:rPr b="0" lang="it-IT" sz="1700" spc="-1" strike="noStrike">
                <a:solidFill>
                  <a:srgbClr val="663300"/>
                </a:solidFill>
                <a:latin typeface="Helvetica Neue"/>
                <a:ea typeface="Helvetica Neue"/>
              </a:rPr>
              <a:t>Fase in cui si arrestano le funzioni vitali.</a:t>
            </a:r>
            <a:endParaRPr b="0" lang="it-IT" sz="1700" spc="-1" strike="noStrike">
              <a:latin typeface="Arial"/>
            </a:endParaRPr>
          </a:p>
          <a:p>
            <a:pPr algn="ctr">
              <a:lnSpc>
                <a:spcPct val="100000"/>
              </a:lnSpc>
            </a:pPr>
            <a:r>
              <a:rPr b="0" lang="it-IT" sz="1700" spc="-1" strike="noStrike">
                <a:solidFill>
                  <a:srgbClr val="663300"/>
                </a:solidFill>
                <a:latin typeface="Helvetica Neue"/>
                <a:ea typeface="Helvetica Neue"/>
              </a:rPr>
              <a:t>5-10% dei capelli</a:t>
            </a:r>
            <a:endParaRPr b="0" lang="it-IT" sz="1700" spc="-1" strike="noStrike">
              <a:latin typeface="Arial"/>
            </a:endParaRPr>
          </a:p>
        </p:txBody>
      </p:sp>
      <p:sp>
        <p:nvSpPr>
          <p:cNvPr id="406" name="CustomShape 7"/>
          <p:cNvSpPr/>
          <p:nvPr/>
        </p:nvSpPr>
        <p:spPr>
          <a:xfrm>
            <a:off x="297000" y="277920"/>
            <a:ext cx="8418240" cy="1036080"/>
          </a:xfrm>
          <a:prstGeom prst="rect">
            <a:avLst/>
          </a:prstGeom>
          <a:noFill/>
          <a:ln w="12600">
            <a:noFill/>
          </a:ln>
        </p:spPr>
        <p:style>
          <a:lnRef idx="0"/>
          <a:fillRef idx="0"/>
          <a:effectRef idx="0"/>
          <a:fontRef idx="minor"/>
        </p:style>
        <p:txBody>
          <a:bodyPr lIns="0" rIns="0" tIns="0" bIns="0" anchor="ctr">
            <a:spAutoFit/>
          </a:bodyPr>
          <a:p>
            <a:pPr algn="ctr">
              <a:lnSpc>
                <a:spcPct val="100000"/>
              </a:lnSpc>
            </a:pPr>
            <a:r>
              <a:rPr b="0" lang="it-IT" sz="3400" spc="-1" strike="noStrike">
                <a:solidFill>
                  <a:srgbClr val="24383e"/>
                </a:solidFill>
                <a:latin typeface="Helvetica Neue Medium"/>
                <a:ea typeface="Helvetica Neue Medium"/>
              </a:rPr>
              <a:t>Se aumenta la caduta, le fasi di vita del capello si modificano così:</a:t>
            </a:r>
            <a:endParaRPr b="0" lang="it-IT" sz="3400" spc="-1" strike="noStrike">
              <a:latin typeface="Arial"/>
            </a:endParaRPr>
          </a:p>
        </p:txBody>
      </p:sp>
      <p:sp>
        <p:nvSpPr>
          <p:cNvPr id="407" name="CustomShape 8"/>
          <p:cNvSpPr/>
          <p:nvPr/>
        </p:nvSpPr>
        <p:spPr>
          <a:xfrm>
            <a:off x="317520" y="6040440"/>
            <a:ext cx="3241440" cy="699480"/>
          </a:xfrm>
          <a:prstGeom prst="rect">
            <a:avLst/>
          </a:prstGeom>
          <a:noFill/>
          <a:ln w="12600">
            <a:noFill/>
          </a:ln>
        </p:spPr>
        <p:style>
          <a:lnRef idx="0"/>
          <a:fillRef idx="0"/>
          <a:effectRef idx="0"/>
          <a:fontRef idx="minor"/>
        </p:style>
        <p:txBody>
          <a:bodyPr lIns="45720" rIns="45720" tIns="45000" bIns="45000">
            <a:spAutoFit/>
          </a:bodyPr>
          <a:p>
            <a:pPr algn="ctr">
              <a:lnSpc>
                <a:spcPct val="100000"/>
              </a:lnSpc>
            </a:pPr>
            <a:r>
              <a:rPr b="1" lang="it-IT" sz="2000" spc="-1" strike="noStrike">
                <a:solidFill>
                  <a:srgbClr val="ff0000"/>
                </a:solidFill>
                <a:latin typeface="Helvetica Neue"/>
                <a:ea typeface="Helvetica Neue"/>
              </a:rPr>
              <a:t>DIMINUISCE AL 70-75%</a:t>
            </a:r>
            <a:endParaRPr b="0" lang="it-IT" sz="2000" spc="-1" strike="noStrike">
              <a:latin typeface="Arial"/>
            </a:endParaRPr>
          </a:p>
        </p:txBody>
      </p:sp>
      <p:sp>
        <p:nvSpPr>
          <p:cNvPr id="408" name="CustomShape 9"/>
          <p:cNvSpPr/>
          <p:nvPr/>
        </p:nvSpPr>
        <p:spPr>
          <a:xfrm>
            <a:off x="61920" y="5870520"/>
            <a:ext cx="502920" cy="933120"/>
          </a:xfrm>
          <a:custGeom>
            <a:avLst/>
            <a:gdLst/>
            <a:ahLst/>
            <a:rect l="l" t="t" r="r" b="b"/>
            <a:pathLst>
              <a:path w="21600" h="21600">
                <a:moveTo>
                  <a:pt x="0" y="15774"/>
                </a:moveTo>
                <a:lnTo>
                  <a:pt x="5400" y="15774"/>
                </a:lnTo>
                <a:lnTo>
                  <a:pt x="5400" y="0"/>
                </a:lnTo>
                <a:lnTo>
                  <a:pt x="16200" y="0"/>
                </a:lnTo>
                <a:lnTo>
                  <a:pt x="16200" y="15774"/>
                </a:lnTo>
                <a:lnTo>
                  <a:pt x="21600" y="15774"/>
                </a:lnTo>
                <a:lnTo>
                  <a:pt x="10800" y="21600"/>
                </a:lnTo>
                <a:lnTo>
                  <a:pt x="0" y="15774"/>
                </a:lnTo>
                <a:close/>
              </a:path>
            </a:pathLst>
          </a:custGeom>
          <a:solidFill>
            <a:srgbClr val="ff0000"/>
          </a:solidFill>
          <a:ln w="12600">
            <a:noFill/>
          </a:ln>
        </p:spPr>
        <p:style>
          <a:lnRef idx="0"/>
          <a:fillRef idx="0"/>
          <a:effectRef idx="0"/>
          <a:fontRef idx="minor"/>
        </p:style>
      </p:sp>
      <p:sp>
        <p:nvSpPr>
          <p:cNvPr id="409" name="CustomShape 10"/>
          <p:cNvSpPr/>
          <p:nvPr/>
        </p:nvSpPr>
        <p:spPr>
          <a:xfrm>
            <a:off x="6140520" y="6216480"/>
            <a:ext cx="3241440" cy="395280"/>
          </a:xfrm>
          <a:prstGeom prst="rect">
            <a:avLst/>
          </a:prstGeom>
          <a:noFill/>
          <a:ln>
            <a:noFill/>
          </a:ln>
        </p:spPr>
        <p:style>
          <a:lnRef idx="0"/>
          <a:fillRef idx="0"/>
          <a:effectRef idx="0"/>
          <a:fontRef idx="minor"/>
        </p:style>
        <p:txBody>
          <a:bodyPr lIns="45720" rIns="45720" tIns="45000" bIns="45000">
            <a:spAutoFit/>
          </a:bodyPr>
          <a:p>
            <a:pPr algn="ctr">
              <a:lnSpc>
                <a:spcPct val="100000"/>
              </a:lnSpc>
            </a:pPr>
            <a:r>
              <a:rPr b="1" lang="it-IT" sz="2000" spc="-1" strike="noStrike">
                <a:solidFill>
                  <a:srgbClr val="dbeef4"/>
                </a:solidFill>
                <a:latin typeface="Helvetica Neue"/>
                <a:ea typeface="Helvetica Neue"/>
              </a:rPr>
              <a:t>AUMENTA AL 15-20%</a:t>
            </a:r>
            <a:endParaRPr b="0" lang="it-IT" sz="2000" spc="-1" strike="noStrike">
              <a:latin typeface="Arial"/>
            </a:endParaRPr>
          </a:p>
        </p:txBody>
      </p:sp>
      <p:sp>
        <p:nvSpPr>
          <p:cNvPr id="410" name="CustomShape 11"/>
          <p:cNvSpPr/>
          <p:nvPr/>
        </p:nvSpPr>
        <p:spPr>
          <a:xfrm rot="10800000">
            <a:off x="5919840" y="5907240"/>
            <a:ext cx="525240" cy="933120"/>
          </a:xfrm>
          <a:custGeom>
            <a:avLst/>
            <a:gdLst/>
            <a:ahLst/>
            <a:rect l="l" t="t" r="r" b="b"/>
            <a:pathLst>
              <a:path w="21600" h="21600">
                <a:moveTo>
                  <a:pt x="0" y="15528"/>
                </a:moveTo>
                <a:lnTo>
                  <a:pt x="5400" y="15528"/>
                </a:lnTo>
                <a:lnTo>
                  <a:pt x="5400" y="0"/>
                </a:lnTo>
                <a:lnTo>
                  <a:pt x="16200" y="0"/>
                </a:lnTo>
                <a:lnTo>
                  <a:pt x="16200" y="15528"/>
                </a:lnTo>
                <a:lnTo>
                  <a:pt x="21600" y="15528"/>
                </a:lnTo>
                <a:lnTo>
                  <a:pt x="10800" y="21600"/>
                </a:lnTo>
                <a:lnTo>
                  <a:pt x="0" y="15528"/>
                </a:lnTo>
                <a:close/>
              </a:path>
            </a:pathLst>
          </a:custGeom>
          <a:solidFill>
            <a:srgbClr val="ff0000"/>
          </a:solidFill>
          <a:ln w="12600">
            <a:solidFill>
              <a:srgbClr val="f8f8f8"/>
            </a:solidFill>
            <a:miter/>
          </a:ln>
        </p:spPr>
        <p:style>
          <a:lnRef idx="0"/>
          <a:fillRef idx="0"/>
          <a:effectRef idx="0"/>
          <a:fontRef idx="minor"/>
        </p:style>
      </p:sp>
      <p:sp>
        <p:nvSpPr>
          <p:cNvPr id="411" name="CustomShape 12"/>
          <p:cNvSpPr/>
          <p:nvPr/>
        </p:nvSpPr>
        <p:spPr>
          <a:xfrm>
            <a:off x="312840" y="1407960"/>
            <a:ext cx="2428560" cy="4352400"/>
          </a:xfrm>
          <a:prstGeom prst="rect">
            <a:avLst/>
          </a:prstGeom>
          <a:noFill/>
          <a:ln w="38160">
            <a:solidFill>
              <a:srgbClr val="ff0000"/>
            </a:solidFill>
            <a:round/>
          </a:ln>
          <a:effectLst>
            <a:outerShdw algn="ctr" blurRad="50800" dir="5400000" dist="25560" rotWithShape="0">
              <a:srgbClr val="000000">
                <a:alpha val="25000"/>
              </a:srgbClr>
            </a:outerShdw>
          </a:effectLst>
        </p:spPr>
        <p:style>
          <a:lnRef idx="0"/>
          <a:fillRef idx="0"/>
          <a:effectRef idx="0"/>
          <a:fontRef idx="minor"/>
        </p:style>
      </p:sp>
      <p:sp>
        <p:nvSpPr>
          <p:cNvPr id="412" name="CustomShape 13"/>
          <p:cNvSpPr/>
          <p:nvPr/>
        </p:nvSpPr>
        <p:spPr>
          <a:xfrm>
            <a:off x="6300720" y="1413000"/>
            <a:ext cx="2734920" cy="4463640"/>
          </a:xfrm>
          <a:prstGeom prst="rect">
            <a:avLst/>
          </a:prstGeom>
          <a:noFill/>
          <a:ln w="38160">
            <a:solidFill>
              <a:srgbClr val="ff0000"/>
            </a:solidFill>
            <a:round/>
          </a:ln>
          <a:effectLst>
            <a:outerShdw algn="ctr" blurRad="50800" dir="5400000" dist="25560" rotWithShape="0">
              <a:srgbClr val="000000">
                <a:alpha val="25000"/>
              </a:srgbClr>
            </a:outerShdw>
          </a:effectLst>
        </p:spPr>
        <p:style>
          <a:lnRef idx="0"/>
          <a:fillRef idx="0"/>
          <a:effectRef idx="0"/>
          <a:fontRef idx="minor"/>
        </p:style>
      </p:sp>
    </p:spTree>
  </p:cSld>
  <mc:AlternateContent>
    <mc:Choice Requires="p14">
      <p:transition spd="slow" p14:dur="2000"/>
    </mc:Choice>
    <mc:Fallback>
      <p:transition spd="slow"/>
    </mc:Fallback>
  </mc:AlternateContent>
</p:sld>
</file>

<file path=ppt/slides/slide24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61" name="CustomShape 1"/>
          <p:cNvSpPr/>
          <p:nvPr/>
        </p:nvSpPr>
        <p:spPr>
          <a:xfrm>
            <a:off x="300600" y="116640"/>
            <a:ext cx="3865320" cy="1551240"/>
          </a:xfrm>
          <a:prstGeom prst="rect">
            <a:avLst/>
          </a:prstGeom>
          <a:noFill/>
          <a:ln w="12600">
            <a:noFill/>
          </a:ln>
        </p:spPr>
        <p:style>
          <a:lnRef idx="0"/>
          <a:fillRef idx="0"/>
          <a:effectRef idx="0"/>
          <a:fontRef idx="minor"/>
        </p:style>
        <p:txBody>
          <a:bodyPr wrap="none" lIns="90360" rIns="90360" tIns="44280" bIns="44280">
            <a:spAutoFit/>
          </a:bodyPr>
          <a:p>
            <a:pPr algn="ctr">
              <a:lnSpc>
                <a:spcPct val="100000"/>
              </a:lnSpc>
            </a:pPr>
            <a:r>
              <a:rPr b="0" i="1" lang="it-IT" sz="3200" spc="-1" strike="noStrike">
                <a:solidFill>
                  <a:srgbClr val="000000"/>
                </a:solidFill>
                <a:latin typeface="Calibri"/>
              </a:rPr>
              <a:t>Demodex follicolorum </a:t>
            </a:r>
            <a:endParaRPr b="0" lang="it-IT" sz="3200" spc="-1" strike="noStrike">
              <a:latin typeface="Arial"/>
            </a:endParaRPr>
          </a:p>
          <a:p>
            <a:pPr algn="ctr">
              <a:lnSpc>
                <a:spcPct val="100000"/>
              </a:lnSpc>
            </a:pPr>
            <a:r>
              <a:rPr b="0" lang="it-IT" sz="3200" spc="-1" strike="noStrike">
                <a:solidFill>
                  <a:srgbClr val="000000"/>
                </a:solidFill>
                <a:latin typeface="Calibri"/>
              </a:rPr>
              <a:t>et </a:t>
            </a:r>
            <a:endParaRPr b="0" lang="it-IT" sz="3200" spc="-1" strike="noStrike">
              <a:latin typeface="Arial"/>
            </a:endParaRPr>
          </a:p>
          <a:p>
            <a:pPr algn="ctr">
              <a:lnSpc>
                <a:spcPct val="100000"/>
              </a:lnSpc>
            </a:pPr>
            <a:r>
              <a:rPr b="0" i="1" lang="it-IT" sz="3200" spc="-1" strike="noStrike">
                <a:solidFill>
                  <a:srgbClr val="000000"/>
                </a:solidFill>
                <a:latin typeface="Calibri"/>
              </a:rPr>
              <a:t>D. brevis</a:t>
            </a:r>
            <a:endParaRPr b="0" lang="it-IT" sz="3200" spc="-1" strike="noStrike">
              <a:latin typeface="Arial"/>
            </a:endParaRPr>
          </a:p>
        </p:txBody>
      </p:sp>
      <p:sp>
        <p:nvSpPr>
          <p:cNvPr id="862" name="CustomShape 2"/>
          <p:cNvSpPr/>
          <p:nvPr/>
        </p:nvSpPr>
        <p:spPr>
          <a:xfrm>
            <a:off x="179640" y="1700640"/>
            <a:ext cx="4392000" cy="4845240"/>
          </a:xfrm>
          <a:prstGeom prst="rect">
            <a:avLst/>
          </a:prstGeom>
          <a:noFill/>
          <a:ln>
            <a:noFill/>
          </a:ln>
        </p:spPr>
        <p:style>
          <a:lnRef idx="0"/>
          <a:fillRef idx="0"/>
          <a:effectRef idx="0"/>
          <a:fontRef idx="minor"/>
        </p:style>
        <p:txBody>
          <a:bodyPr lIns="90000" rIns="90000" tIns="45000" bIns="45000">
            <a:spAutoFit/>
          </a:bodyPr>
          <a:p>
            <a:pPr>
              <a:lnSpc>
                <a:spcPct val="100000"/>
              </a:lnSpc>
            </a:pPr>
            <a:r>
              <a:rPr b="0" lang="it-IT" sz="2400" spc="-1" strike="noStrike">
                <a:solidFill>
                  <a:srgbClr val="000000"/>
                </a:solidFill>
                <a:latin typeface="Calibri"/>
              </a:rPr>
              <a:t>Si nutre del </a:t>
            </a:r>
            <a:r>
              <a:rPr b="1" lang="it-IT" sz="2400" spc="-1" strike="noStrike">
                <a:solidFill>
                  <a:srgbClr val="000000"/>
                </a:solidFill>
                <a:latin typeface="Calibri"/>
              </a:rPr>
              <a:t>sebo delle ghiandole sebacee</a:t>
            </a:r>
            <a:r>
              <a:rPr b="0" lang="it-IT" sz="2400" spc="-1" strike="noStrike">
                <a:solidFill>
                  <a:srgbClr val="000000"/>
                </a:solidFill>
                <a:latin typeface="Calibri"/>
              </a:rPr>
              <a:t> (dal greco </a:t>
            </a:r>
            <a:r>
              <a:rPr b="1" i="1" lang="it-IT" sz="2400" spc="-1" strike="noStrike">
                <a:solidFill>
                  <a:srgbClr val="000000"/>
                </a:solidFill>
                <a:latin typeface="Calibri"/>
              </a:rPr>
              <a:t>Demos</a:t>
            </a:r>
            <a:r>
              <a:rPr b="0" lang="it-IT" sz="2400" spc="-1" strike="noStrike">
                <a:solidFill>
                  <a:srgbClr val="000000"/>
                </a:solidFill>
                <a:latin typeface="Calibri"/>
              </a:rPr>
              <a:t>=</a:t>
            </a:r>
            <a:r>
              <a:rPr b="1" lang="it-IT" sz="2400" spc="-1" strike="noStrike">
                <a:solidFill>
                  <a:srgbClr val="000000"/>
                </a:solidFill>
                <a:latin typeface="Calibri"/>
              </a:rPr>
              <a:t>sebo</a:t>
            </a:r>
            <a:r>
              <a:rPr b="0" lang="it-IT" sz="2400" spc="-1" strike="noStrike">
                <a:solidFill>
                  <a:srgbClr val="000000"/>
                </a:solidFill>
                <a:latin typeface="Calibri"/>
              </a:rPr>
              <a:t> </a:t>
            </a:r>
            <a:r>
              <a:rPr b="1" i="1" lang="it-IT" sz="2400" spc="-1" strike="noStrike">
                <a:solidFill>
                  <a:srgbClr val="000000"/>
                </a:solidFill>
                <a:latin typeface="Calibri"/>
              </a:rPr>
              <a:t>Dex</a:t>
            </a:r>
            <a:r>
              <a:rPr b="0" lang="it-IT" sz="2400" spc="-1" strike="noStrike">
                <a:solidFill>
                  <a:srgbClr val="000000"/>
                </a:solidFill>
                <a:latin typeface="Calibri"/>
              </a:rPr>
              <a:t>= </a:t>
            </a:r>
            <a:r>
              <a:rPr b="1" lang="it-IT" sz="2400" spc="-1" strike="noStrike">
                <a:solidFill>
                  <a:srgbClr val="000000"/>
                </a:solidFill>
                <a:latin typeface="Calibri"/>
              </a:rPr>
              <a:t>verme</a:t>
            </a:r>
            <a:r>
              <a:rPr b="0" lang="it-IT" sz="2400" spc="-1" strike="noStrike">
                <a:solidFill>
                  <a:srgbClr val="000000"/>
                </a:solidFill>
                <a:latin typeface="Calibri"/>
              </a:rPr>
              <a:t>) di pelle  e follicoli piliferi della maggior parte dei mammiferi, uomo compreso. </a:t>
            </a:r>
            <a:endParaRPr b="0" lang="it-IT" sz="2400" spc="-1" strike="noStrike">
              <a:latin typeface="Arial"/>
            </a:endParaRPr>
          </a:p>
          <a:p>
            <a:pPr>
              <a:lnSpc>
                <a:spcPct val="100000"/>
              </a:lnSpc>
            </a:pPr>
            <a:r>
              <a:rPr b="0" lang="it-IT" sz="2400" spc="-1" strike="noStrike">
                <a:solidFill>
                  <a:srgbClr val="000000"/>
                </a:solidFill>
                <a:latin typeface="Calibri"/>
              </a:rPr>
              <a:t>Si posiziona in maniera caratteristica con </a:t>
            </a:r>
            <a:r>
              <a:rPr b="1" lang="it-IT" sz="2400" spc="-1" strike="noStrike">
                <a:solidFill>
                  <a:srgbClr val="000000"/>
                </a:solidFill>
                <a:latin typeface="Calibri"/>
              </a:rPr>
              <a:t>la testa rivolta verso il basso</a:t>
            </a:r>
            <a:r>
              <a:rPr b="0" lang="it-IT" sz="2400" spc="-1" strike="noStrike">
                <a:solidFill>
                  <a:srgbClr val="000000"/>
                </a:solidFill>
                <a:latin typeface="Calibri"/>
              </a:rPr>
              <a:t>. </a:t>
            </a:r>
            <a:endParaRPr b="0" lang="it-IT" sz="2400" spc="-1" strike="noStrike">
              <a:latin typeface="Arial"/>
            </a:endParaRPr>
          </a:p>
          <a:p>
            <a:pPr>
              <a:lnSpc>
                <a:spcPct val="100000"/>
              </a:lnSpc>
            </a:pPr>
            <a:r>
              <a:rPr b="0" lang="it-IT" sz="2400" spc="-1" strike="noStrike">
                <a:solidFill>
                  <a:srgbClr val="000000"/>
                </a:solidFill>
                <a:latin typeface="Calibri"/>
              </a:rPr>
              <a:t>Quando sono presenti in gran numero, possono portare a malattie della cute, </a:t>
            </a:r>
            <a:r>
              <a:rPr b="1" lang="it-IT" sz="2400" spc="-1" strike="noStrike">
                <a:solidFill>
                  <a:srgbClr val="000000"/>
                </a:solidFill>
                <a:latin typeface="Calibri"/>
              </a:rPr>
              <a:t>assottigliamento</a:t>
            </a:r>
            <a:r>
              <a:rPr b="0" lang="it-IT" sz="2400" spc="-1" strike="noStrike">
                <a:solidFill>
                  <a:srgbClr val="000000"/>
                </a:solidFill>
                <a:latin typeface="Calibri"/>
              </a:rPr>
              <a:t> e </a:t>
            </a:r>
            <a:r>
              <a:rPr b="1" lang="it-IT" sz="2400" spc="-1" strike="noStrike">
                <a:solidFill>
                  <a:srgbClr val="000000"/>
                </a:solidFill>
                <a:latin typeface="Calibri"/>
              </a:rPr>
              <a:t>caduta</a:t>
            </a:r>
            <a:r>
              <a:rPr b="0" lang="it-IT" sz="2400" spc="-1" strike="noStrike">
                <a:solidFill>
                  <a:srgbClr val="000000"/>
                </a:solidFill>
                <a:latin typeface="Calibri"/>
              </a:rPr>
              <a:t> di </a:t>
            </a:r>
            <a:r>
              <a:rPr b="1" lang="it-IT" sz="2400" spc="-1" strike="noStrike">
                <a:solidFill>
                  <a:srgbClr val="000000"/>
                </a:solidFill>
                <a:latin typeface="Calibri"/>
              </a:rPr>
              <a:t>ciglia</a:t>
            </a:r>
            <a:r>
              <a:rPr b="0" lang="it-IT" sz="2400" spc="-1" strike="noStrike">
                <a:solidFill>
                  <a:srgbClr val="000000"/>
                </a:solidFill>
                <a:latin typeface="Calibri"/>
              </a:rPr>
              <a:t> e </a:t>
            </a:r>
            <a:r>
              <a:rPr b="1" lang="it-IT" sz="2400" spc="-1" strike="noStrike">
                <a:solidFill>
                  <a:srgbClr val="000000"/>
                </a:solidFill>
                <a:latin typeface="Calibri"/>
              </a:rPr>
              <a:t>capelli</a:t>
            </a:r>
            <a:r>
              <a:rPr b="0" lang="it-IT" sz="2400" spc="-1" strike="noStrike">
                <a:solidFill>
                  <a:srgbClr val="000000"/>
                </a:solidFill>
                <a:latin typeface="Calibri"/>
              </a:rPr>
              <a:t>.</a:t>
            </a:r>
            <a:endParaRPr b="0" lang="it-IT" sz="2400" spc="-1" strike="noStrike">
              <a:latin typeface="Arial"/>
            </a:endParaRPr>
          </a:p>
        </p:txBody>
      </p:sp>
      <p:pic>
        <p:nvPicPr>
          <p:cNvPr id="863" name="Immagine 5" descr=""/>
          <p:cNvPicPr/>
          <p:nvPr/>
        </p:nvPicPr>
        <p:blipFill>
          <a:blip r:embed="rId1"/>
          <a:stretch/>
        </p:blipFill>
        <p:spPr>
          <a:xfrm>
            <a:off x="4572000" y="2593080"/>
            <a:ext cx="4499640" cy="2995560"/>
          </a:xfrm>
          <a:prstGeom prst="rect">
            <a:avLst/>
          </a:prstGeom>
          <a:ln>
            <a:noFill/>
          </a:ln>
        </p:spPr>
      </p:pic>
    </p:spTree>
  </p:cSld>
  <p:transition spd="slow">
    <p:dissolve/>
  </p:transition>
</p:sld>
</file>

<file path=ppt/slides/slide24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864" name="Immagine 1" descr=""/>
          <p:cNvPicPr/>
          <p:nvPr/>
        </p:nvPicPr>
        <p:blipFill>
          <a:blip r:embed="rId1"/>
          <a:stretch/>
        </p:blipFill>
        <p:spPr>
          <a:xfrm>
            <a:off x="3960" y="1473480"/>
            <a:ext cx="4999680" cy="5339520"/>
          </a:xfrm>
          <a:prstGeom prst="rect">
            <a:avLst/>
          </a:prstGeom>
          <a:ln>
            <a:noFill/>
          </a:ln>
        </p:spPr>
      </p:pic>
      <p:sp>
        <p:nvSpPr>
          <p:cNvPr id="865" name="CustomShape 1"/>
          <p:cNvSpPr/>
          <p:nvPr/>
        </p:nvSpPr>
        <p:spPr>
          <a:xfrm>
            <a:off x="-9000" y="116640"/>
            <a:ext cx="5204880" cy="1063800"/>
          </a:xfrm>
          <a:prstGeom prst="rect">
            <a:avLst/>
          </a:prstGeom>
          <a:noFill/>
          <a:ln w="12600">
            <a:noFill/>
          </a:ln>
        </p:spPr>
        <p:style>
          <a:lnRef idx="0"/>
          <a:fillRef idx="0"/>
          <a:effectRef idx="0"/>
          <a:fontRef idx="minor"/>
        </p:style>
        <p:txBody>
          <a:bodyPr wrap="none" lIns="90360" rIns="90360" tIns="44280" bIns="44280">
            <a:spAutoFit/>
          </a:bodyPr>
          <a:p>
            <a:pPr algn="ctr">
              <a:lnSpc>
                <a:spcPct val="100000"/>
              </a:lnSpc>
            </a:pPr>
            <a:r>
              <a:rPr b="0" i="1" lang="it-IT" sz="3200" spc="-1" strike="noStrike">
                <a:solidFill>
                  <a:srgbClr val="000000"/>
                </a:solidFill>
                <a:latin typeface="Calibri"/>
              </a:rPr>
              <a:t>Demodex brevis</a:t>
            </a:r>
            <a:endParaRPr b="0" lang="it-IT" sz="3200" spc="-1" strike="noStrike">
              <a:latin typeface="Arial"/>
            </a:endParaRPr>
          </a:p>
          <a:p>
            <a:pPr algn="ctr">
              <a:lnSpc>
                <a:spcPct val="100000"/>
              </a:lnSpc>
            </a:pPr>
            <a:r>
              <a:rPr b="0" i="1" lang="it-IT" sz="3200" spc="-1" strike="noStrike">
                <a:solidFill>
                  <a:srgbClr val="000000"/>
                </a:solidFill>
                <a:latin typeface="Calibri"/>
              </a:rPr>
              <a:t>Demodecio del cuoio capelluto</a:t>
            </a:r>
            <a:endParaRPr b="0" lang="it-IT" sz="3200" spc="-1" strike="noStrike">
              <a:latin typeface="Arial"/>
            </a:endParaRPr>
          </a:p>
        </p:txBody>
      </p:sp>
      <p:sp>
        <p:nvSpPr>
          <p:cNvPr id="866" name="CustomShape 2"/>
          <p:cNvSpPr/>
          <p:nvPr/>
        </p:nvSpPr>
        <p:spPr>
          <a:xfrm>
            <a:off x="5148000" y="1784880"/>
            <a:ext cx="3995640" cy="4964760"/>
          </a:xfrm>
          <a:prstGeom prst="rect">
            <a:avLst/>
          </a:prstGeom>
          <a:noFill/>
          <a:ln>
            <a:noFill/>
          </a:ln>
        </p:spPr>
        <p:style>
          <a:lnRef idx="0"/>
          <a:fillRef idx="0"/>
          <a:effectRef idx="0"/>
          <a:fontRef idx="minor"/>
        </p:style>
        <p:txBody>
          <a:bodyPr lIns="90000" rIns="90000" tIns="45000" bIns="45000">
            <a:spAutoFit/>
          </a:bodyPr>
          <a:p>
            <a:pPr>
              <a:lnSpc>
                <a:spcPct val="100000"/>
              </a:lnSpc>
            </a:pPr>
            <a:r>
              <a:rPr b="0" lang="it-IT" sz="3200" spc="-1" strike="noStrike">
                <a:solidFill>
                  <a:srgbClr val="000000"/>
                </a:solidFill>
                <a:latin typeface="Calibri"/>
              </a:rPr>
              <a:t>Schematizzazione della colonizzazione di un follicolo pilifero da parte del D. brevis.</a:t>
            </a:r>
            <a:endParaRPr b="0" lang="it-IT" sz="3200" spc="-1" strike="noStrike">
              <a:latin typeface="Arial"/>
            </a:endParaRPr>
          </a:p>
          <a:p>
            <a:pPr>
              <a:lnSpc>
                <a:spcPct val="100000"/>
              </a:lnSpc>
            </a:pPr>
            <a:endParaRPr b="0" lang="it-IT" sz="3200" spc="-1" strike="noStrike">
              <a:latin typeface="Arial"/>
            </a:endParaRPr>
          </a:p>
          <a:p>
            <a:pPr>
              <a:lnSpc>
                <a:spcPct val="100000"/>
              </a:lnSpc>
            </a:pPr>
            <a:r>
              <a:rPr b="0" lang="it-IT" sz="3200" spc="-1" strike="noStrike">
                <a:solidFill>
                  <a:srgbClr val="000000"/>
                </a:solidFill>
                <a:latin typeface="Calibri"/>
              </a:rPr>
              <a:t>L’infestazione può </a:t>
            </a:r>
            <a:r>
              <a:rPr b="1" lang="it-IT" sz="3200" spc="-1" strike="noStrike">
                <a:solidFill>
                  <a:srgbClr val="000000"/>
                </a:solidFill>
                <a:latin typeface="Calibri"/>
              </a:rPr>
              <a:t>compromettere</a:t>
            </a:r>
            <a:r>
              <a:rPr b="0" lang="it-IT" sz="3200" spc="-1" strike="noStrike">
                <a:solidFill>
                  <a:srgbClr val="000000"/>
                </a:solidFill>
                <a:latin typeface="Calibri"/>
              </a:rPr>
              <a:t> </a:t>
            </a:r>
            <a:r>
              <a:rPr b="1" lang="it-IT" sz="3200" spc="-1" strike="noStrike">
                <a:solidFill>
                  <a:srgbClr val="000000"/>
                </a:solidFill>
                <a:latin typeface="Calibri"/>
              </a:rPr>
              <a:t>l’accrescimento</a:t>
            </a:r>
            <a:r>
              <a:rPr b="0" lang="it-IT" sz="3200" spc="-1" strike="noStrike">
                <a:solidFill>
                  <a:srgbClr val="000000"/>
                </a:solidFill>
                <a:latin typeface="Calibri"/>
              </a:rPr>
              <a:t> e </a:t>
            </a:r>
            <a:r>
              <a:rPr b="1" lang="it-IT" sz="3200" spc="-1" strike="noStrike">
                <a:solidFill>
                  <a:srgbClr val="000000"/>
                </a:solidFill>
                <a:latin typeface="Calibri"/>
              </a:rPr>
              <a:t>l’ancoraggio</a:t>
            </a:r>
            <a:r>
              <a:rPr b="0" lang="it-IT" sz="3200" spc="-1" strike="noStrike">
                <a:solidFill>
                  <a:srgbClr val="000000"/>
                </a:solidFill>
                <a:latin typeface="Calibri"/>
              </a:rPr>
              <a:t> del </a:t>
            </a:r>
            <a:r>
              <a:rPr b="1" lang="it-IT" sz="3200" spc="-1" strike="noStrike">
                <a:solidFill>
                  <a:srgbClr val="000000"/>
                </a:solidFill>
                <a:latin typeface="Calibri"/>
              </a:rPr>
              <a:t>capello</a:t>
            </a:r>
            <a:r>
              <a:rPr b="0" lang="it-IT" sz="3200" spc="-1" strike="noStrike">
                <a:solidFill>
                  <a:srgbClr val="000000"/>
                </a:solidFill>
                <a:latin typeface="Calibri"/>
              </a:rPr>
              <a:t>.</a:t>
            </a:r>
            <a:endParaRPr b="0" lang="it-IT" sz="3200" spc="-1" strike="noStrike">
              <a:latin typeface="Arial"/>
            </a:endParaRPr>
          </a:p>
        </p:txBody>
      </p:sp>
    </p:spTree>
  </p:cSld>
  <mc:AlternateContent>
    <mc:Choice Requires="p14">
      <p:transition spd="slow" p14:dur="2000"/>
    </mc:Choice>
    <mc:Fallback>
      <p:transition spd="slow"/>
    </mc:Fallback>
  </mc:AlternateContent>
</p:sld>
</file>

<file path=ppt/slides/slide24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867" name="Immagine 1" descr=""/>
          <p:cNvPicPr/>
          <p:nvPr/>
        </p:nvPicPr>
        <p:blipFill>
          <a:blip r:embed="rId1"/>
          <a:stretch/>
        </p:blipFill>
        <p:spPr>
          <a:xfrm>
            <a:off x="8640" y="1772640"/>
            <a:ext cx="9099720" cy="5112360"/>
          </a:xfrm>
          <a:prstGeom prst="rect">
            <a:avLst/>
          </a:prstGeom>
          <a:ln>
            <a:noFill/>
          </a:ln>
        </p:spPr>
      </p:pic>
      <p:sp>
        <p:nvSpPr>
          <p:cNvPr id="868" name="CustomShape 1"/>
          <p:cNvSpPr/>
          <p:nvPr/>
        </p:nvSpPr>
        <p:spPr>
          <a:xfrm>
            <a:off x="-9000" y="116640"/>
            <a:ext cx="5204880" cy="1063800"/>
          </a:xfrm>
          <a:prstGeom prst="rect">
            <a:avLst/>
          </a:prstGeom>
          <a:noFill/>
          <a:ln w="12600">
            <a:noFill/>
          </a:ln>
        </p:spPr>
        <p:style>
          <a:lnRef idx="0"/>
          <a:fillRef idx="0"/>
          <a:effectRef idx="0"/>
          <a:fontRef idx="minor"/>
        </p:style>
        <p:txBody>
          <a:bodyPr wrap="none" lIns="90360" rIns="90360" tIns="44280" bIns="44280">
            <a:spAutoFit/>
          </a:bodyPr>
          <a:p>
            <a:pPr algn="ctr">
              <a:lnSpc>
                <a:spcPct val="100000"/>
              </a:lnSpc>
            </a:pPr>
            <a:r>
              <a:rPr b="0" i="1" lang="it-IT" sz="3200" spc="-1" strike="noStrike">
                <a:solidFill>
                  <a:srgbClr val="000000"/>
                </a:solidFill>
                <a:latin typeface="Calibri"/>
              </a:rPr>
              <a:t>Demodex brevis</a:t>
            </a:r>
            <a:endParaRPr b="0" lang="it-IT" sz="3200" spc="-1" strike="noStrike">
              <a:latin typeface="Arial"/>
            </a:endParaRPr>
          </a:p>
          <a:p>
            <a:pPr algn="ctr">
              <a:lnSpc>
                <a:spcPct val="100000"/>
              </a:lnSpc>
            </a:pPr>
            <a:r>
              <a:rPr b="0" i="1" lang="it-IT" sz="3200" spc="-1" strike="noStrike">
                <a:solidFill>
                  <a:srgbClr val="000000"/>
                </a:solidFill>
                <a:latin typeface="Calibri"/>
              </a:rPr>
              <a:t>Demodecio del cuoio capelluto</a:t>
            </a:r>
            <a:endParaRPr b="0" lang="it-IT" sz="3200" spc="-1" strike="noStrike">
              <a:latin typeface="Arial"/>
            </a:endParaRPr>
          </a:p>
        </p:txBody>
      </p:sp>
    </p:spTree>
  </p:cSld>
  <mc:AlternateContent>
    <mc:Choice Requires="p14">
      <p:transition spd="slow" p14:dur="2000"/>
    </mc:Choice>
    <mc:Fallback>
      <p:transition spd="slow"/>
    </mc:Fallback>
  </mc:AlternateContent>
</p:sld>
</file>

<file path=ppt/slides/slide24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869" name="Immagine 2" descr=""/>
          <p:cNvPicPr/>
          <p:nvPr/>
        </p:nvPicPr>
        <p:blipFill>
          <a:blip r:embed="rId1"/>
          <a:stretch/>
        </p:blipFill>
        <p:spPr>
          <a:xfrm>
            <a:off x="0" y="-25560"/>
            <a:ext cx="9143640" cy="6908400"/>
          </a:xfrm>
          <a:prstGeom prst="rect">
            <a:avLst/>
          </a:prstGeom>
          <a:ln w="9360">
            <a:noFill/>
          </a:ln>
        </p:spPr>
      </p:pic>
    </p:spTree>
  </p:cSld>
  <p:transition spd="slow">
    <p:dissolve/>
  </p:transition>
</p:sld>
</file>

<file path=ppt/slides/slide24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alphaModFix amt="77000"/>
          </a:blip>
          <a:stretch>
            <a:fillRect/>
          </a:stretch>
        </a:blipFill>
      </p:bgPr>
    </p:bg>
    <p:spTree>
      <p:nvGrpSpPr>
        <p:cNvPr id="1" name=""/>
        <p:cNvGrpSpPr/>
        <p:nvPr/>
      </p:nvGrpSpPr>
      <p:grpSpPr>
        <a:xfrm>
          <a:off x="0" y="0"/>
          <a:ext cx="0" cy="0"/>
          <a:chOff x="0" y="0"/>
          <a:chExt cx="0" cy="0"/>
        </a:xfrm>
      </p:grpSpPr>
      <p:sp>
        <p:nvSpPr>
          <p:cNvPr id="870" name="CustomShape 1"/>
          <p:cNvSpPr/>
          <p:nvPr/>
        </p:nvSpPr>
        <p:spPr>
          <a:xfrm>
            <a:off x="179640" y="6279840"/>
            <a:ext cx="5760360" cy="45612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it-IT" sz="2400" spc="-1" strike="noStrike">
                <a:solidFill>
                  <a:srgbClr val="000000"/>
                </a:solidFill>
                <a:latin typeface="Calibri"/>
              </a:rPr>
              <a:t>DEMODECIDOSI DEL CUOIO CAPELLUTO</a:t>
            </a:r>
            <a:endParaRPr b="0" lang="it-IT" sz="2400" spc="-1" strike="noStrike">
              <a:latin typeface="Arial"/>
            </a:endParaRPr>
          </a:p>
        </p:txBody>
      </p:sp>
    </p:spTree>
  </p:cSld>
  <mc:AlternateContent>
    <mc:Choice Requires="p14">
      <p:transition spd="slow" p14:dur="2000"/>
    </mc:Choice>
    <mc:Fallback>
      <p:transition spd="slow"/>
    </mc:Fallback>
  </mc:AlternateContent>
</p:sld>
</file>

<file path=ppt/slides/slide24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871" name="Picture 2" descr=""/>
          <p:cNvPicPr/>
          <p:nvPr/>
        </p:nvPicPr>
        <p:blipFill>
          <a:blip r:embed="rId1"/>
          <a:stretch/>
        </p:blipFill>
        <p:spPr>
          <a:xfrm>
            <a:off x="0" y="0"/>
            <a:ext cx="9143640" cy="6857640"/>
          </a:xfrm>
          <a:prstGeom prst="rect">
            <a:avLst/>
          </a:prstGeom>
          <a:ln w="12600">
            <a:noFill/>
          </a:ln>
        </p:spPr>
      </p:pic>
    </p:spTree>
  </p:cSld>
  <p:transition spd="slow">
    <p:dissolve/>
  </p:transition>
</p:sld>
</file>

<file path=ppt/slides/slide24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alphaModFix amt="77000"/>
          </a:blip>
          <a:stretch>
            <a:fillRect/>
          </a:stretch>
        </a:blipFill>
      </p:bgPr>
    </p:bg>
    <p:spTree>
      <p:nvGrpSpPr>
        <p:cNvPr id="1" name=""/>
        <p:cNvGrpSpPr/>
        <p:nvPr/>
      </p:nvGrpSpPr>
      <p:grpSpPr>
        <a:xfrm>
          <a:off x="0" y="0"/>
          <a:ext cx="0" cy="0"/>
          <a:chOff x="0" y="0"/>
          <a:chExt cx="0" cy="0"/>
        </a:xfrm>
      </p:grpSpPr>
      <p:sp>
        <p:nvSpPr>
          <p:cNvPr id="872" name="CustomShape 1"/>
          <p:cNvSpPr/>
          <p:nvPr/>
        </p:nvSpPr>
        <p:spPr>
          <a:xfrm>
            <a:off x="2123640" y="260640"/>
            <a:ext cx="4968360" cy="45612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it-IT" sz="2400" spc="-1" strike="noStrike">
                <a:solidFill>
                  <a:srgbClr val="000000"/>
                </a:solidFill>
                <a:latin typeface="Calibri"/>
              </a:rPr>
              <a:t>DEMODEX NEI FOLLICOLI CIGLIARI</a:t>
            </a:r>
            <a:endParaRPr b="0" lang="it-IT" sz="2400" spc="-1" strike="noStrike">
              <a:latin typeface="Arial"/>
            </a:endParaRPr>
          </a:p>
        </p:txBody>
      </p:sp>
    </p:spTree>
  </p:cSld>
  <mc:AlternateContent>
    <mc:Choice Requires="p14">
      <p:transition spd="slow" p14:dur="2000"/>
    </mc:Choice>
    <mc:Fallback>
      <p:transition spd="slow"/>
    </mc:Fallback>
  </mc:AlternateContent>
</p:sld>
</file>

<file path=ppt/slides/slide24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873" name="Picture 2" descr=""/>
          <p:cNvPicPr/>
          <p:nvPr/>
        </p:nvPicPr>
        <p:blipFill>
          <a:blip r:embed="rId1"/>
          <a:stretch/>
        </p:blipFill>
        <p:spPr>
          <a:xfrm>
            <a:off x="-304920" y="0"/>
            <a:ext cx="9448560" cy="6857640"/>
          </a:xfrm>
          <a:prstGeom prst="rect">
            <a:avLst/>
          </a:prstGeom>
          <a:ln w="12600">
            <a:noFill/>
          </a:ln>
        </p:spPr>
      </p:pic>
      <p:sp>
        <p:nvSpPr>
          <p:cNvPr id="874" name="CustomShape 1"/>
          <p:cNvSpPr/>
          <p:nvPr/>
        </p:nvSpPr>
        <p:spPr>
          <a:xfrm>
            <a:off x="7214760" y="212760"/>
            <a:ext cx="1485000" cy="911880"/>
          </a:xfrm>
          <a:prstGeom prst="rect">
            <a:avLst/>
          </a:prstGeom>
          <a:noFill/>
          <a:ln w="12600">
            <a:noFill/>
          </a:ln>
        </p:spPr>
        <p:style>
          <a:lnRef idx="0"/>
          <a:fillRef idx="0"/>
          <a:effectRef idx="0"/>
          <a:fontRef idx="minor"/>
        </p:style>
        <p:txBody>
          <a:bodyPr wrap="none" lIns="90360" rIns="90360" tIns="44280" bIns="44280">
            <a:spAutoFit/>
          </a:bodyPr>
          <a:p>
            <a:pPr algn="ctr">
              <a:lnSpc>
                <a:spcPct val="100000"/>
              </a:lnSpc>
            </a:pPr>
            <a:r>
              <a:rPr b="0" lang="it-IT" sz="1800" spc="-1" strike="noStrike">
                <a:solidFill>
                  <a:srgbClr val="fafd00"/>
                </a:solidFill>
                <a:latin typeface="Calibri"/>
              </a:rPr>
              <a:t>demodecidosi</a:t>
            </a:r>
            <a:endParaRPr b="0" lang="it-IT" sz="1800" spc="-1" strike="noStrike">
              <a:latin typeface="Arial"/>
            </a:endParaRPr>
          </a:p>
          <a:p>
            <a:pPr algn="ctr">
              <a:lnSpc>
                <a:spcPct val="100000"/>
              </a:lnSpc>
            </a:pPr>
            <a:r>
              <a:rPr b="0" lang="it-IT" sz="1800" spc="-1" strike="noStrike">
                <a:solidFill>
                  <a:srgbClr val="fafd00"/>
                </a:solidFill>
                <a:latin typeface="Calibri"/>
              </a:rPr>
              <a:t>del</a:t>
            </a:r>
            <a:endParaRPr b="0" lang="it-IT" sz="1800" spc="-1" strike="noStrike">
              <a:latin typeface="Arial"/>
            </a:endParaRPr>
          </a:p>
          <a:p>
            <a:pPr algn="ctr">
              <a:lnSpc>
                <a:spcPct val="100000"/>
              </a:lnSpc>
            </a:pPr>
            <a:r>
              <a:rPr b="0" lang="it-IT" sz="1800" spc="-1" strike="noStrike">
                <a:solidFill>
                  <a:srgbClr val="fafd00"/>
                </a:solidFill>
                <a:latin typeface="Calibri"/>
              </a:rPr>
              <a:t> </a:t>
            </a:r>
            <a:r>
              <a:rPr b="0" lang="it-IT" sz="1800" spc="-1" strike="noStrike">
                <a:solidFill>
                  <a:srgbClr val="fafd00"/>
                </a:solidFill>
                <a:latin typeface="Calibri"/>
              </a:rPr>
              <a:t>sopracciglio</a:t>
            </a:r>
            <a:endParaRPr b="0" lang="it-IT" sz="1800" spc="-1" strike="noStrike">
              <a:latin typeface="Arial"/>
            </a:endParaRPr>
          </a:p>
        </p:txBody>
      </p:sp>
    </p:spTree>
  </p:cSld>
  <p:transition spd="slow">
    <p:dissolve/>
  </p:transition>
</p:sld>
</file>

<file path=ppt/slides/slide24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75" name="CustomShape 1"/>
          <p:cNvSpPr/>
          <p:nvPr/>
        </p:nvSpPr>
        <p:spPr>
          <a:xfrm>
            <a:off x="1822320" y="116640"/>
            <a:ext cx="3865320" cy="1551240"/>
          </a:xfrm>
          <a:prstGeom prst="rect">
            <a:avLst/>
          </a:prstGeom>
          <a:noFill/>
          <a:ln w="12600">
            <a:noFill/>
          </a:ln>
        </p:spPr>
        <p:style>
          <a:lnRef idx="0"/>
          <a:fillRef idx="0"/>
          <a:effectRef idx="0"/>
          <a:fontRef idx="minor"/>
        </p:style>
        <p:txBody>
          <a:bodyPr wrap="none" lIns="90360" rIns="90360" tIns="44280" bIns="44280">
            <a:spAutoFit/>
          </a:bodyPr>
          <a:p>
            <a:pPr algn="ctr">
              <a:lnSpc>
                <a:spcPct val="100000"/>
              </a:lnSpc>
            </a:pPr>
            <a:r>
              <a:rPr b="0" i="1" lang="it-IT" sz="3200" spc="-1" strike="noStrike">
                <a:solidFill>
                  <a:srgbClr val="000000"/>
                </a:solidFill>
                <a:latin typeface="Calibri"/>
              </a:rPr>
              <a:t>Demodex follicolorum </a:t>
            </a:r>
            <a:endParaRPr b="0" lang="it-IT" sz="3200" spc="-1" strike="noStrike">
              <a:latin typeface="Arial"/>
            </a:endParaRPr>
          </a:p>
          <a:p>
            <a:pPr algn="ctr">
              <a:lnSpc>
                <a:spcPct val="100000"/>
              </a:lnSpc>
            </a:pPr>
            <a:r>
              <a:rPr b="0" lang="it-IT" sz="3200" spc="-1" strike="noStrike">
                <a:solidFill>
                  <a:srgbClr val="000000"/>
                </a:solidFill>
                <a:latin typeface="Calibri"/>
              </a:rPr>
              <a:t>et </a:t>
            </a:r>
            <a:endParaRPr b="0" lang="it-IT" sz="3200" spc="-1" strike="noStrike">
              <a:latin typeface="Arial"/>
            </a:endParaRPr>
          </a:p>
          <a:p>
            <a:pPr algn="ctr">
              <a:lnSpc>
                <a:spcPct val="100000"/>
              </a:lnSpc>
            </a:pPr>
            <a:r>
              <a:rPr b="0" i="1" lang="it-IT" sz="3200" spc="-1" strike="noStrike">
                <a:solidFill>
                  <a:srgbClr val="000000"/>
                </a:solidFill>
                <a:latin typeface="Calibri"/>
              </a:rPr>
              <a:t>D. brevis</a:t>
            </a:r>
            <a:endParaRPr b="0" lang="it-IT" sz="3200" spc="-1" strike="noStrike">
              <a:latin typeface="Arial"/>
            </a:endParaRPr>
          </a:p>
        </p:txBody>
      </p:sp>
      <p:sp>
        <p:nvSpPr>
          <p:cNvPr id="876" name="CustomShape 2"/>
          <p:cNvSpPr/>
          <p:nvPr/>
        </p:nvSpPr>
        <p:spPr>
          <a:xfrm>
            <a:off x="107640" y="1700640"/>
            <a:ext cx="4896360" cy="4845240"/>
          </a:xfrm>
          <a:prstGeom prst="rect">
            <a:avLst/>
          </a:prstGeom>
          <a:noFill/>
          <a:ln>
            <a:noFill/>
          </a:ln>
        </p:spPr>
        <p:style>
          <a:lnRef idx="0"/>
          <a:fillRef idx="0"/>
          <a:effectRef idx="0"/>
          <a:fontRef idx="minor"/>
        </p:style>
        <p:txBody>
          <a:bodyPr lIns="90000" rIns="90000" tIns="45000" bIns="45000">
            <a:spAutoFit/>
          </a:bodyPr>
          <a:p>
            <a:pPr>
              <a:lnSpc>
                <a:spcPct val="100000"/>
              </a:lnSpc>
            </a:pPr>
            <a:r>
              <a:rPr b="0" lang="it-IT" sz="2400" spc="-1" strike="noStrike">
                <a:solidFill>
                  <a:srgbClr val="000000"/>
                </a:solidFill>
                <a:latin typeface="Calibri"/>
              </a:rPr>
              <a:t>Presentano uno spiccato </a:t>
            </a:r>
            <a:r>
              <a:rPr b="1" lang="it-IT" sz="2400" spc="-1" strike="noStrike">
                <a:solidFill>
                  <a:srgbClr val="000000"/>
                </a:solidFill>
                <a:latin typeface="Calibri"/>
              </a:rPr>
              <a:t>dimorfismo</a:t>
            </a:r>
            <a:r>
              <a:rPr b="0" lang="it-IT" sz="2400" spc="-1" strike="noStrike">
                <a:solidFill>
                  <a:srgbClr val="000000"/>
                </a:solidFill>
                <a:latin typeface="Calibri"/>
              </a:rPr>
              <a:t> </a:t>
            </a:r>
            <a:r>
              <a:rPr b="1" lang="it-IT" sz="2400" spc="-1" strike="noStrike">
                <a:solidFill>
                  <a:srgbClr val="000000"/>
                </a:solidFill>
                <a:latin typeface="Calibri"/>
              </a:rPr>
              <a:t>sessuale</a:t>
            </a:r>
            <a:r>
              <a:rPr b="0" lang="it-IT" sz="2400" spc="-1" strike="noStrike">
                <a:solidFill>
                  <a:srgbClr val="000000"/>
                </a:solidFill>
                <a:latin typeface="Calibri"/>
              </a:rPr>
              <a:t>. </a:t>
            </a:r>
            <a:endParaRPr b="0" lang="it-IT" sz="2400" spc="-1" strike="noStrike">
              <a:latin typeface="Arial"/>
            </a:endParaRPr>
          </a:p>
          <a:p>
            <a:pPr>
              <a:lnSpc>
                <a:spcPct val="100000"/>
              </a:lnSpc>
            </a:pPr>
            <a:r>
              <a:rPr b="0" lang="it-IT" sz="2400" spc="-1" strike="noStrike">
                <a:solidFill>
                  <a:srgbClr val="000000"/>
                </a:solidFill>
                <a:latin typeface="Calibri"/>
              </a:rPr>
              <a:t>Le femmine sono ovipare e a sole 12 ore dall’accoppiamento depongono uova cuoriformi (circa 50 per femmina). Tutto il ciclo vitale si compie all'interno del follicolo pilifero, attraverso gli </a:t>
            </a:r>
            <a:r>
              <a:rPr b="1" lang="it-IT" sz="2400" spc="-1" strike="noStrike">
                <a:solidFill>
                  <a:srgbClr val="000000"/>
                </a:solidFill>
                <a:latin typeface="Calibri"/>
              </a:rPr>
              <a:t>stadi</a:t>
            </a:r>
            <a:r>
              <a:rPr b="0" lang="it-IT" sz="2400" spc="-1" strike="noStrike">
                <a:solidFill>
                  <a:srgbClr val="000000"/>
                </a:solidFill>
                <a:latin typeface="Calibri"/>
              </a:rPr>
              <a:t> di </a:t>
            </a:r>
            <a:r>
              <a:rPr b="1" lang="it-IT" sz="2400" spc="-1" strike="noStrike">
                <a:solidFill>
                  <a:srgbClr val="000000"/>
                </a:solidFill>
                <a:latin typeface="Calibri"/>
              </a:rPr>
              <a:t>uovo</a:t>
            </a:r>
            <a:r>
              <a:rPr b="0" lang="it-IT" sz="2400" spc="-1" strike="noStrike">
                <a:solidFill>
                  <a:srgbClr val="000000"/>
                </a:solidFill>
                <a:latin typeface="Calibri"/>
              </a:rPr>
              <a:t>, </a:t>
            </a:r>
            <a:r>
              <a:rPr b="1" lang="it-IT" sz="2400" spc="-1" strike="noStrike">
                <a:solidFill>
                  <a:srgbClr val="000000"/>
                </a:solidFill>
                <a:latin typeface="Calibri"/>
              </a:rPr>
              <a:t>larva esapode</a:t>
            </a:r>
            <a:r>
              <a:rPr b="0" lang="it-IT" sz="2400" spc="-1" strike="noStrike">
                <a:solidFill>
                  <a:srgbClr val="000000"/>
                </a:solidFill>
                <a:latin typeface="Calibri"/>
              </a:rPr>
              <a:t>, </a:t>
            </a:r>
            <a:r>
              <a:rPr b="1" lang="it-IT" sz="2400" spc="-1" strike="noStrike">
                <a:solidFill>
                  <a:srgbClr val="000000"/>
                </a:solidFill>
                <a:latin typeface="Calibri"/>
              </a:rPr>
              <a:t>larva ottopode </a:t>
            </a:r>
            <a:r>
              <a:rPr b="0" lang="it-IT" sz="2400" spc="-1" strike="noStrike">
                <a:solidFill>
                  <a:srgbClr val="000000"/>
                </a:solidFill>
                <a:latin typeface="Calibri"/>
              </a:rPr>
              <a:t>ed </a:t>
            </a:r>
            <a:r>
              <a:rPr b="1" lang="it-IT" sz="2400" spc="-1" strike="noStrike">
                <a:solidFill>
                  <a:srgbClr val="000000"/>
                </a:solidFill>
                <a:latin typeface="Calibri"/>
              </a:rPr>
              <a:t>adulto</a:t>
            </a:r>
            <a:r>
              <a:rPr b="0" lang="it-IT" sz="2400" spc="-1" strike="noStrike">
                <a:solidFill>
                  <a:srgbClr val="000000"/>
                </a:solidFill>
                <a:latin typeface="Calibri"/>
              </a:rPr>
              <a:t>.</a:t>
            </a:r>
            <a:endParaRPr b="0" lang="it-IT" sz="2400" spc="-1" strike="noStrike">
              <a:latin typeface="Arial"/>
            </a:endParaRPr>
          </a:p>
          <a:p>
            <a:pPr>
              <a:lnSpc>
                <a:spcPct val="100000"/>
              </a:lnSpc>
            </a:pPr>
            <a:r>
              <a:rPr b="0" lang="it-IT" sz="2400" spc="-1" strike="noStrike">
                <a:solidFill>
                  <a:srgbClr val="000000"/>
                </a:solidFill>
                <a:latin typeface="Calibri"/>
              </a:rPr>
              <a:t>La durata del </a:t>
            </a:r>
            <a:r>
              <a:rPr b="1" lang="it-IT" sz="2400" spc="-1" strike="noStrike">
                <a:solidFill>
                  <a:srgbClr val="000000"/>
                </a:solidFill>
                <a:latin typeface="Calibri"/>
              </a:rPr>
              <a:t>ciclo vitale </a:t>
            </a:r>
            <a:r>
              <a:rPr b="0" lang="it-IT" sz="2400" spc="-1" strike="noStrike">
                <a:solidFill>
                  <a:srgbClr val="000000"/>
                </a:solidFill>
                <a:latin typeface="Calibri"/>
              </a:rPr>
              <a:t>è stimata attorno alle </a:t>
            </a:r>
            <a:r>
              <a:rPr b="1" lang="it-IT" sz="2400" spc="-1" strike="noStrike">
                <a:solidFill>
                  <a:srgbClr val="000000"/>
                </a:solidFill>
                <a:latin typeface="Calibri"/>
              </a:rPr>
              <a:t>due settimane</a:t>
            </a:r>
            <a:r>
              <a:rPr b="0" lang="it-IT" sz="2400" spc="-1" strike="noStrike">
                <a:solidFill>
                  <a:srgbClr val="000000"/>
                </a:solidFill>
                <a:latin typeface="Calibri"/>
              </a:rPr>
              <a:t>, anche se non esistono dati precisi al riguardo.</a:t>
            </a:r>
            <a:endParaRPr b="0" lang="it-IT" sz="2400" spc="-1" strike="noStrike">
              <a:latin typeface="Arial"/>
            </a:endParaRPr>
          </a:p>
        </p:txBody>
      </p:sp>
      <p:pic>
        <p:nvPicPr>
          <p:cNvPr id="877" name="Immagine 5" descr=""/>
          <p:cNvPicPr/>
          <p:nvPr/>
        </p:nvPicPr>
        <p:blipFill>
          <a:blip r:embed="rId1"/>
          <a:stretch/>
        </p:blipFill>
        <p:spPr>
          <a:xfrm>
            <a:off x="4769280" y="2607840"/>
            <a:ext cx="4266720" cy="2980800"/>
          </a:xfrm>
          <a:prstGeom prst="rect">
            <a:avLst/>
          </a:prstGeom>
          <a:ln>
            <a:noFill/>
          </a:ln>
        </p:spPr>
      </p:pic>
    </p:spTree>
  </p:cSld>
  <p:transition spd="slow">
    <p:dissolve/>
  </p:transition>
</p:sld>
</file>

<file path=ppt/slides/slide24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878" name="Picture 2" descr=""/>
          <p:cNvPicPr/>
          <p:nvPr/>
        </p:nvPicPr>
        <p:blipFill>
          <a:blip r:embed="rId1"/>
          <a:stretch/>
        </p:blipFill>
        <p:spPr>
          <a:xfrm>
            <a:off x="0" y="0"/>
            <a:ext cx="9143640" cy="6857640"/>
          </a:xfrm>
          <a:prstGeom prst="rect">
            <a:avLst/>
          </a:prstGeom>
          <a:ln w="12600">
            <a:noFill/>
          </a:ln>
        </p:spPr>
      </p:pic>
    </p:spTree>
  </p:cSld>
  <p:transition spd="slow">
    <p:dissolve/>
  </p:transition>
</p:sld>
</file>

<file path=ppt/slides/slide2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grpSp>
        <p:nvGrpSpPr>
          <p:cNvPr id="413" name="Group 1"/>
          <p:cNvGrpSpPr/>
          <p:nvPr/>
        </p:nvGrpSpPr>
        <p:grpSpPr>
          <a:xfrm>
            <a:off x="824040" y="1581120"/>
            <a:ext cx="8319600" cy="5139000"/>
            <a:chOff x="824040" y="1581120"/>
            <a:chExt cx="8319600" cy="5139000"/>
          </a:xfrm>
        </p:grpSpPr>
        <p:pic>
          <p:nvPicPr>
            <p:cNvPr id="414" name="Picture 2" descr=""/>
            <p:cNvPicPr/>
            <p:nvPr/>
          </p:nvPicPr>
          <p:blipFill>
            <a:blip r:embed="rId1"/>
            <a:srcRect l="4463" t="11594" r="24243" b="12643"/>
            <a:stretch/>
          </p:blipFill>
          <p:spPr>
            <a:xfrm>
              <a:off x="824040" y="1581120"/>
              <a:ext cx="6898680" cy="4119480"/>
            </a:xfrm>
            <a:prstGeom prst="rect">
              <a:avLst/>
            </a:prstGeom>
            <a:ln w="12600">
              <a:noFill/>
            </a:ln>
          </p:spPr>
        </p:pic>
        <p:sp>
          <p:nvSpPr>
            <p:cNvPr id="415" name="Line 2"/>
            <p:cNvSpPr/>
            <p:nvPr/>
          </p:nvSpPr>
          <p:spPr>
            <a:xfrm>
              <a:off x="5641560" y="5672880"/>
              <a:ext cx="1008000" cy="0"/>
            </a:xfrm>
            <a:prstGeom prst="line">
              <a:avLst/>
            </a:prstGeom>
            <a:ln w="187200">
              <a:solidFill>
                <a:schemeClr val="accent1"/>
              </a:solidFill>
              <a:round/>
            </a:ln>
          </p:spPr>
          <p:style>
            <a:lnRef idx="0"/>
            <a:fillRef idx="0"/>
            <a:effectRef idx="0"/>
            <a:fontRef idx="minor"/>
          </p:style>
        </p:sp>
        <p:sp>
          <p:nvSpPr>
            <p:cNvPr id="416" name="Line 3"/>
            <p:cNvSpPr/>
            <p:nvPr/>
          </p:nvSpPr>
          <p:spPr>
            <a:xfrm>
              <a:off x="932040" y="5673960"/>
              <a:ext cx="539280" cy="0"/>
            </a:xfrm>
            <a:prstGeom prst="line">
              <a:avLst/>
            </a:prstGeom>
            <a:ln w="187200">
              <a:solidFill>
                <a:schemeClr val="accent1"/>
              </a:solidFill>
              <a:round/>
            </a:ln>
          </p:spPr>
          <p:style>
            <a:lnRef idx="0"/>
            <a:fillRef idx="0"/>
            <a:effectRef idx="0"/>
            <a:fontRef idx="minor"/>
          </p:style>
        </p:sp>
        <p:sp>
          <p:nvSpPr>
            <p:cNvPr id="417" name="CustomShape 4"/>
            <p:cNvSpPr/>
            <p:nvPr/>
          </p:nvSpPr>
          <p:spPr>
            <a:xfrm>
              <a:off x="2595600" y="5674680"/>
              <a:ext cx="2605680" cy="394560"/>
            </a:xfrm>
            <a:prstGeom prst="rect">
              <a:avLst/>
            </a:prstGeom>
            <a:noFill/>
            <a:ln w="12600">
              <a:noFill/>
            </a:ln>
          </p:spPr>
          <p:style>
            <a:lnRef idx="0"/>
            <a:fillRef idx="0"/>
            <a:effectRef idx="0"/>
            <a:fontRef idx="minor"/>
          </p:style>
          <p:txBody>
            <a:bodyPr lIns="45720" rIns="45720" tIns="45000" bIns="45000">
              <a:spAutoFit/>
            </a:bodyPr>
            <a:p>
              <a:pPr>
                <a:lnSpc>
                  <a:spcPct val="100000"/>
                </a:lnSpc>
              </a:pPr>
              <a:r>
                <a:rPr b="0" lang="it-IT" sz="2000" spc="-1" strike="noStrike">
                  <a:solidFill>
                    <a:srgbClr val="cc3300"/>
                  </a:solidFill>
                  <a:latin typeface="Helvetica Neue"/>
                  <a:ea typeface="Helvetica Neue"/>
                </a:rPr>
                <a:t>VASODILATAZIONE</a:t>
              </a:r>
              <a:endParaRPr b="0" lang="it-IT" sz="2000" spc="-1" strike="noStrike">
                <a:latin typeface="Arial"/>
              </a:endParaRPr>
            </a:p>
          </p:txBody>
        </p:sp>
        <p:sp>
          <p:nvSpPr>
            <p:cNvPr id="418" name="Line 5"/>
            <p:cNvSpPr/>
            <p:nvPr/>
          </p:nvSpPr>
          <p:spPr>
            <a:xfrm>
              <a:off x="3733200" y="5673960"/>
              <a:ext cx="539280" cy="0"/>
            </a:xfrm>
            <a:prstGeom prst="line">
              <a:avLst/>
            </a:prstGeom>
            <a:ln w="187200">
              <a:solidFill>
                <a:srgbClr val="cc3300"/>
              </a:solidFill>
              <a:round/>
            </a:ln>
          </p:spPr>
          <p:style>
            <a:lnRef idx="0"/>
            <a:fillRef idx="0"/>
            <a:effectRef idx="0"/>
            <a:fontRef idx="minor"/>
          </p:style>
        </p:sp>
        <p:sp>
          <p:nvSpPr>
            <p:cNvPr id="419" name="CustomShape 6"/>
            <p:cNvSpPr/>
            <p:nvPr/>
          </p:nvSpPr>
          <p:spPr>
            <a:xfrm>
              <a:off x="5245200" y="5743440"/>
              <a:ext cx="2616840" cy="394560"/>
            </a:xfrm>
            <a:prstGeom prst="rect">
              <a:avLst/>
            </a:prstGeom>
            <a:noFill/>
            <a:ln w="12600">
              <a:noFill/>
            </a:ln>
          </p:spPr>
          <p:style>
            <a:lnRef idx="0"/>
            <a:fillRef idx="0"/>
            <a:effectRef idx="0"/>
            <a:fontRef idx="minor"/>
          </p:style>
          <p:txBody>
            <a:bodyPr lIns="45720" rIns="45720" tIns="45000" bIns="45000">
              <a:spAutoFit/>
            </a:bodyPr>
            <a:p>
              <a:pPr>
                <a:lnSpc>
                  <a:spcPct val="100000"/>
                </a:lnSpc>
              </a:pPr>
              <a:r>
                <a:rPr b="0" lang="it-IT" sz="2000" spc="-1" strike="noStrike">
                  <a:solidFill>
                    <a:srgbClr val="506077"/>
                  </a:solidFill>
                  <a:latin typeface="Helvetica Neue"/>
                  <a:ea typeface="Helvetica Neue"/>
                </a:rPr>
                <a:t>VASOCOSTRIZIONE</a:t>
              </a:r>
              <a:endParaRPr b="0" lang="it-IT" sz="2000" spc="-1" strike="noStrike">
                <a:latin typeface="Arial"/>
              </a:endParaRPr>
            </a:p>
          </p:txBody>
        </p:sp>
        <p:sp>
          <p:nvSpPr>
            <p:cNvPr id="420" name="CustomShape 7"/>
            <p:cNvSpPr/>
            <p:nvPr/>
          </p:nvSpPr>
          <p:spPr>
            <a:xfrm>
              <a:off x="5290920" y="6091560"/>
              <a:ext cx="3852720" cy="608040"/>
            </a:xfrm>
            <a:prstGeom prst="rect">
              <a:avLst/>
            </a:prstGeom>
            <a:noFill/>
            <a:ln w="12600">
              <a:noFill/>
            </a:ln>
          </p:spPr>
          <p:style>
            <a:lnRef idx="0"/>
            <a:fillRef idx="0"/>
            <a:effectRef idx="0"/>
            <a:fontRef idx="minor"/>
          </p:style>
          <p:txBody>
            <a:bodyPr lIns="45720" rIns="45720" tIns="45000" bIns="45000">
              <a:spAutoFit/>
            </a:bodyPr>
            <a:p>
              <a:pPr>
                <a:lnSpc>
                  <a:spcPct val="100000"/>
                </a:lnSpc>
              </a:pPr>
              <a:r>
                <a:rPr b="0" lang="it-IT" sz="1700" spc="-1" strike="noStrike">
                  <a:solidFill>
                    <a:srgbClr val="506077"/>
                  </a:solidFill>
                  <a:latin typeface="Helvetica Neue"/>
                  <a:ea typeface="Helvetica Neue"/>
                </a:rPr>
                <a:t>I capelli in fase anagen crescono meno. È la fase più delicata</a:t>
              </a:r>
              <a:endParaRPr b="0" lang="it-IT" sz="1700" spc="-1" strike="noStrike">
                <a:latin typeface="Arial"/>
              </a:endParaRPr>
            </a:p>
          </p:txBody>
        </p:sp>
        <p:sp>
          <p:nvSpPr>
            <p:cNvPr id="421" name="CustomShape 8"/>
            <p:cNvSpPr/>
            <p:nvPr/>
          </p:nvSpPr>
          <p:spPr>
            <a:xfrm>
              <a:off x="1668960" y="6112080"/>
              <a:ext cx="3475440" cy="608040"/>
            </a:xfrm>
            <a:prstGeom prst="rect">
              <a:avLst/>
            </a:prstGeom>
            <a:noFill/>
            <a:ln w="12600">
              <a:noFill/>
            </a:ln>
          </p:spPr>
          <p:style>
            <a:lnRef idx="0"/>
            <a:fillRef idx="0"/>
            <a:effectRef idx="0"/>
            <a:fontRef idx="minor"/>
          </p:style>
          <p:txBody>
            <a:bodyPr lIns="45720" rIns="45720" tIns="45000" bIns="45000">
              <a:spAutoFit/>
            </a:bodyPr>
            <a:p>
              <a:pPr>
                <a:lnSpc>
                  <a:spcPct val="100000"/>
                </a:lnSpc>
              </a:pPr>
              <a:r>
                <a:rPr b="0" lang="it-IT" sz="1700" spc="-1" strike="noStrike">
                  <a:solidFill>
                    <a:srgbClr val="cc3300"/>
                  </a:solidFill>
                  <a:latin typeface="Helvetica Neue"/>
                  <a:ea typeface="Helvetica Neue"/>
                </a:rPr>
                <a:t>I capelli in fase telogen cadono prima perché spinti dai nuovi</a:t>
              </a:r>
              <a:endParaRPr b="0" lang="it-IT" sz="1700" spc="-1" strike="noStrike">
                <a:latin typeface="Arial"/>
              </a:endParaRPr>
            </a:p>
          </p:txBody>
        </p:sp>
        <p:sp>
          <p:nvSpPr>
            <p:cNvPr id="422" name="Line 9"/>
            <p:cNvSpPr/>
            <p:nvPr/>
          </p:nvSpPr>
          <p:spPr>
            <a:xfrm flipV="1">
              <a:off x="1202400" y="3092400"/>
              <a:ext cx="1134000" cy="864720"/>
            </a:xfrm>
            <a:prstGeom prst="line">
              <a:avLst/>
            </a:prstGeom>
            <a:ln w="187200">
              <a:solidFill>
                <a:schemeClr val="accent1">
                  <a:alpha val="67842"/>
                </a:schemeClr>
              </a:solidFill>
              <a:round/>
            </a:ln>
          </p:spPr>
          <p:style>
            <a:lnRef idx="0"/>
            <a:fillRef idx="0"/>
            <a:effectRef idx="0"/>
            <a:fontRef idx="minor"/>
          </p:style>
        </p:sp>
        <p:sp>
          <p:nvSpPr>
            <p:cNvPr id="423" name="Line 10"/>
            <p:cNvSpPr/>
            <p:nvPr/>
          </p:nvSpPr>
          <p:spPr>
            <a:xfrm flipV="1">
              <a:off x="4200120" y="2660400"/>
              <a:ext cx="944280" cy="1287000"/>
            </a:xfrm>
            <a:prstGeom prst="line">
              <a:avLst/>
            </a:prstGeom>
            <a:ln w="187200">
              <a:solidFill>
                <a:srgbClr val="cc3300">
                  <a:alpha val="62000"/>
                </a:srgbClr>
              </a:solidFill>
              <a:round/>
            </a:ln>
          </p:spPr>
          <p:style>
            <a:lnRef idx="0"/>
            <a:fillRef idx="0"/>
            <a:effectRef idx="0"/>
            <a:fontRef idx="minor"/>
          </p:style>
        </p:sp>
      </p:grpSp>
      <p:sp>
        <p:nvSpPr>
          <p:cNvPr id="424" name="CustomShape 11"/>
          <p:cNvSpPr/>
          <p:nvPr/>
        </p:nvSpPr>
        <p:spPr>
          <a:xfrm>
            <a:off x="758880" y="149040"/>
            <a:ext cx="6955920" cy="1005840"/>
          </a:xfrm>
          <a:prstGeom prst="rect">
            <a:avLst/>
          </a:prstGeom>
          <a:noFill/>
          <a:ln w="12600">
            <a:noFill/>
          </a:ln>
        </p:spPr>
        <p:style>
          <a:lnRef idx="0"/>
          <a:fillRef idx="0"/>
          <a:effectRef idx="0"/>
          <a:fontRef idx="minor"/>
        </p:style>
        <p:txBody>
          <a:bodyPr lIns="0" rIns="0" tIns="0" bIns="0" anchor="ctr">
            <a:spAutoFit/>
          </a:bodyPr>
          <a:p>
            <a:pPr algn="ctr">
              <a:lnSpc>
                <a:spcPct val="100000"/>
              </a:lnSpc>
            </a:pPr>
            <a:r>
              <a:rPr b="0" lang="it-IT" sz="3300" spc="-1" strike="noStrike">
                <a:solidFill>
                  <a:srgbClr val="24383e"/>
                </a:solidFill>
                <a:latin typeface="Helvetica Neue Medium"/>
                <a:ea typeface="Helvetica Neue Medium"/>
              </a:rPr>
              <a:t>Ricordiamo che esiste un </a:t>
            </a:r>
            <a:endParaRPr b="0" lang="it-IT" sz="3300" spc="-1" strike="noStrike">
              <a:latin typeface="Arial"/>
            </a:endParaRPr>
          </a:p>
          <a:p>
            <a:pPr algn="ctr">
              <a:lnSpc>
                <a:spcPct val="100000"/>
              </a:lnSpc>
            </a:pPr>
            <a:r>
              <a:rPr b="0" lang="it-IT" sz="3300" spc="-1" strike="noStrike">
                <a:solidFill>
                  <a:srgbClr val="24383e"/>
                </a:solidFill>
                <a:latin typeface="Helvetica Neue Medium"/>
                <a:ea typeface="Helvetica Neue Medium"/>
              </a:rPr>
              <a:t>andamento stagionale della caduta</a:t>
            </a:r>
            <a:endParaRPr b="0" lang="it-IT" sz="3300" spc="-1" strike="noStrike">
              <a:latin typeface="Arial"/>
            </a:endParaRPr>
          </a:p>
        </p:txBody>
      </p:sp>
    </p:spTree>
  </p:cSld>
  <mc:AlternateContent>
    <mc:Choice Requires="p14">
      <p:transition spd="slow" p14:dur="2000"/>
    </mc:Choice>
    <mc:Fallback>
      <p:transition spd="slow"/>
    </mc:Fallback>
  </mc:AlternateContent>
</p:sld>
</file>

<file path=ppt/slides/slide25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79" name="CustomShape 1"/>
          <p:cNvSpPr/>
          <p:nvPr/>
        </p:nvSpPr>
        <p:spPr>
          <a:xfrm>
            <a:off x="1822320" y="512280"/>
            <a:ext cx="3865320" cy="1551240"/>
          </a:xfrm>
          <a:prstGeom prst="rect">
            <a:avLst/>
          </a:prstGeom>
          <a:noFill/>
          <a:ln w="12600">
            <a:noFill/>
          </a:ln>
        </p:spPr>
        <p:style>
          <a:lnRef idx="0"/>
          <a:fillRef idx="0"/>
          <a:effectRef idx="0"/>
          <a:fontRef idx="minor"/>
        </p:style>
        <p:txBody>
          <a:bodyPr wrap="none" lIns="90360" rIns="90360" tIns="44280" bIns="44280">
            <a:spAutoFit/>
          </a:bodyPr>
          <a:p>
            <a:pPr algn="ctr">
              <a:lnSpc>
                <a:spcPct val="100000"/>
              </a:lnSpc>
            </a:pPr>
            <a:r>
              <a:rPr b="0" i="1" lang="it-IT" sz="3200" spc="-1" strike="noStrike">
                <a:solidFill>
                  <a:srgbClr val="000000"/>
                </a:solidFill>
                <a:latin typeface="Calibri"/>
              </a:rPr>
              <a:t>Demodex follicolorum </a:t>
            </a:r>
            <a:endParaRPr b="0" lang="it-IT" sz="3200" spc="-1" strike="noStrike">
              <a:latin typeface="Arial"/>
            </a:endParaRPr>
          </a:p>
          <a:p>
            <a:pPr algn="ctr">
              <a:lnSpc>
                <a:spcPct val="100000"/>
              </a:lnSpc>
            </a:pPr>
            <a:r>
              <a:rPr b="0" lang="it-IT" sz="3200" spc="-1" strike="noStrike">
                <a:solidFill>
                  <a:srgbClr val="000000"/>
                </a:solidFill>
                <a:latin typeface="Calibri"/>
              </a:rPr>
              <a:t>et </a:t>
            </a:r>
            <a:endParaRPr b="0" lang="it-IT" sz="3200" spc="-1" strike="noStrike">
              <a:latin typeface="Arial"/>
            </a:endParaRPr>
          </a:p>
          <a:p>
            <a:pPr algn="ctr">
              <a:lnSpc>
                <a:spcPct val="100000"/>
              </a:lnSpc>
            </a:pPr>
            <a:r>
              <a:rPr b="0" i="1" lang="it-IT" sz="3200" spc="-1" strike="noStrike">
                <a:solidFill>
                  <a:srgbClr val="000000"/>
                </a:solidFill>
                <a:latin typeface="Calibri"/>
              </a:rPr>
              <a:t>D. brevis</a:t>
            </a:r>
            <a:endParaRPr b="0" lang="it-IT" sz="3200" spc="-1" strike="noStrike">
              <a:latin typeface="Arial"/>
            </a:endParaRPr>
          </a:p>
        </p:txBody>
      </p:sp>
      <p:sp>
        <p:nvSpPr>
          <p:cNvPr id="880" name="CustomShape 2"/>
          <p:cNvSpPr/>
          <p:nvPr/>
        </p:nvSpPr>
        <p:spPr>
          <a:xfrm>
            <a:off x="179640" y="2523600"/>
            <a:ext cx="8568720" cy="374508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0" lang="it-IT" sz="3000" spc="-1" strike="noStrike">
                <a:solidFill>
                  <a:srgbClr val="000000"/>
                </a:solidFill>
                <a:latin typeface="Calibri"/>
              </a:rPr>
              <a:t>Gli </a:t>
            </a:r>
            <a:r>
              <a:rPr b="1" lang="it-IT" sz="3000" spc="-1" strike="noStrike">
                <a:solidFill>
                  <a:srgbClr val="000000"/>
                </a:solidFill>
                <a:latin typeface="Calibri"/>
              </a:rPr>
              <a:t>acari</a:t>
            </a:r>
            <a:r>
              <a:rPr b="0" lang="it-IT" sz="3000" spc="-1" strike="noStrike">
                <a:solidFill>
                  <a:srgbClr val="000000"/>
                </a:solidFill>
                <a:latin typeface="Calibri"/>
              </a:rPr>
              <a:t> della pelle possono </a:t>
            </a:r>
            <a:r>
              <a:rPr b="1" lang="it-IT" sz="3000" spc="-1" strike="noStrike">
                <a:solidFill>
                  <a:srgbClr val="000000"/>
                </a:solidFill>
                <a:latin typeface="Calibri"/>
              </a:rPr>
              <a:t>vivere</a:t>
            </a:r>
            <a:r>
              <a:rPr b="0" lang="it-IT" sz="3000" spc="-1" strike="noStrike">
                <a:solidFill>
                  <a:srgbClr val="000000"/>
                </a:solidFill>
                <a:latin typeface="Calibri"/>
              </a:rPr>
              <a:t> </a:t>
            </a:r>
            <a:r>
              <a:rPr b="1" lang="it-IT" sz="3000" spc="-1" strike="noStrike">
                <a:solidFill>
                  <a:srgbClr val="000000"/>
                </a:solidFill>
                <a:latin typeface="Calibri"/>
              </a:rPr>
              <a:t>ovunque</a:t>
            </a:r>
            <a:r>
              <a:rPr b="0" lang="it-IT" sz="3000" spc="-1" strike="noStrike">
                <a:solidFill>
                  <a:srgbClr val="000000"/>
                </a:solidFill>
                <a:latin typeface="Calibri"/>
              </a:rPr>
              <a:t> ci siano </a:t>
            </a:r>
            <a:r>
              <a:rPr b="1" lang="it-IT" sz="3000" spc="-1" strike="noStrike">
                <a:solidFill>
                  <a:srgbClr val="000000"/>
                </a:solidFill>
                <a:latin typeface="Calibri"/>
              </a:rPr>
              <a:t>dotti</a:t>
            </a:r>
            <a:r>
              <a:rPr b="0" lang="it-IT" sz="3000" spc="-1" strike="noStrike">
                <a:solidFill>
                  <a:srgbClr val="000000"/>
                </a:solidFill>
                <a:latin typeface="Calibri"/>
              </a:rPr>
              <a:t> </a:t>
            </a:r>
            <a:r>
              <a:rPr b="1" lang="it-IT" sz="3000" spc="-1" strike="noStrike">
                <a:solidFill>
                  <a:srgbClr val="000000"/>
                </a:solidFill>
                <a:latin typeface="Calibri"/>
              </a:rPr>
              <a:t>escretori</a:t>
            </a:r>
            <a:r>
              <a:rPr b="0" lang="it-IT" sz="3000" spc="-1" strike="noStrike">
                <a:solidFill>
                  <a:srgbClr val="000000"/>
                </a:solidFill>
                <a:latin typeface="Calibri"/>
              </a:rPr>
              <a:t> senza esclusione di zona. Essendo commensali solo raramente arrecano danni: </a:t>
            </a:r>
            <a:r>
              <a:rPr b="1" lang="it-IT" sz="3000" spc="-1" strike="noStrike">
                <a:solidFill>
                  <a:srgbClr val="000000"/>
                </a:solidFill>
                <a:latin typeface="Calibri"/>
              </a:rPr>
              <a:t>in alcuni soggetti sono responsabili di follicoliti o dell’acne rosacea demodettica</a:t>
            </a:r>
            <a:r>
              <a:rPr b="0" lang="it-IT" sz="3000" spc="-1" strike="noStrike">
                <a:solidFill>
                  <a:srgbClr val="000000"/>
                </a:solidFill>
                <a:latin typeface="Calibri"/>
              </a:rPr>
              <a:t> che porta alla comparsa di pustole e infiammazioni. Le pustole si concentrano soprattutto su naso, guance e la parte centrale della fronte e sono circondate da arrossamenti.</a:t>
            </a:r>
            <a:endParaRPr b="0" lang="it-IT" sz="3000" spc="-1" strike="noStrike">
              <a:latin typeface="Arial"/>
            </a:endParaRPr>
          </a:p>
        </p:txBody>
      </p:sp>
    </p:spTree>
  </p:cSld>
  <p:transition spd="slow">
    <p:dissolve/>
  </p:transition>
</p:sld>
</file>

<file path=ppt/slides/slide25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881" name="Picture 2" descr=""/>
          <p:cNvPicPr/>
          <p:nvPr/>
        </p:nvPicPr>
        <p:blipFill>
          <a:blip r:embed="rId1"/>
          <a:stretch/>
        </p:blipFill>
        <p:spPr>
          <a:xfrm>
            <a:off x="4122720" y="0"/>
            <a:ext cx="5020920" cy="6857640"/>
          </a:xfrm>
          <a:prstGeom prst="rect">
            <a:avLst/>
          </a:prstGeom>
          <a:ln w="12600">
            <a:noFill/>
          </a:ln>
        </p:spPr>
      </p:pic>
      <p:sp>
        <p:nvSpPr>
          <p:cNvPr id="882" name="CustomShape 1"/>
          <p:cNvSpPr/>
          <p:nvPr/>
        </p:nvSpPr>
        <p:spPr>
          <a:xfrm>
            <a:off x="-18720" y="2757600"/>
            <a:ext cx="4002480" cy="545760"/>
          </a:xfrm>
          <a:prstGeom prst="rect">
            <a:avLst/>
          </a:prstGeom>
          <a:noFill/>
          <a:ln w="12600">
            <a:noFill/>
          </a:ln>
        </p:spPr>
        <p:style>
          <a:lnRef idx="0"/>
          <a:fillRef idx="0"/>
          <a:effectRef idx="0"/>
          <a:fontRef idx="minor"/>
        </p:style>
        <p:txBody>
          <a:bodyPr wrap="none" lIns="90360" rIns="90360" tIns="44280" bIns="44280">
            <a:spAutoFit/>
          </a:bodyPr>
          <a:p>
            <a:pPr>
              <a:lnSpc>
                <a:spcPct val="100000"/>
              </a:lnSpc>
            </a:pPr>
            <a:r>
              <a:rPr b="0" lang="it-IT" sz="3000" spc="-1" strike="noStrike">
                <a:solidFill>
                  <a:srgbClr val="000000"/>
                </a:solidFill>
                <a:latin typeface="Calibri"/>
              </a:rPr>
              <a:t>Rosacea demodeciforme</a:t>
            </a:r>
            <a:endParaRPr b="0" lang="it-IT" sz="3000" spc="-1" strike="noStrike">
              <a:latin typeface="Arial"/>
            </a:endParaRPr>
          </a:p>
        </p:txBody>
      </p:sp>
      <p:sp>
        <p:nvSpPr>
          <p:cNvPr id="883" name="CustomShape 2"/>
          <p:cNvSpPr/>
          <p:nvPr/>
        </p:nvSpPr>
        <p:spPr>
          <a:xfrm>
            <a:off x="0" y="6300000"/>
            <a:ext cx="3851640" cy="6382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it-IT" sz="1800" spc="-1" strike="noStrike">
                <a:solidFill>
                  <a:srgbClr val="000000"/>
                </a:solidFill>
                <a:latin typeface="Agency FB"/>
              </a:rPr>
              <a:t>Per gentile concessione Prof. A. Marliani – FI -</a:t>
            </a:r>
            <a:endParaRPr b="0" lang="it-IT" sz="1800" spc="-1" strike="noStrike">
              <a:latin typeface="Arial"/>
            </a:endParaRPr>
          </a:p>
        </p:txBody>
      </p:sp>
    </p:spTree>
  </p:cSld>
  <p:transition spd="slow">
    <p:dissolve/>
  </p:transition>
</p:sld>
</file>

<file path=ppt/slides/slide25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alphaModFix amt="77000"/>
          </a:blip>
          <a:stretch>
            <a:fillRect/>
          </a:stretch>
        </a:blipFill>
      </p:bgPr>
    </p:bg>
    <p:spTree>
      <p:nvGrpSpPr>
        <p:cNvPr id="1" name=""/>
        <p:cNvGrpSpPr/>
        <p:nvPr/>
      </p:nvGrpSpPr>
      <p:grpSpPr>
        <a:xfrm>
          <a:off x="0" y="0"/>
          <a:ext cx="0" cy="0"/>
          <a:chOff x="0" y="0"/>
          <a:chExt cx="0" cy="0"/>
        </a:xfrm>
      </p:grpSpPr>
    </p:spTree>
  </p:cSld>
  <mc:AlternateContent>
    <mc:Choice Requires="p14">
      <p:transition spd="slow" p14:dur="2000"/>
    </mc:Choice>
    <mc:Fallback>
      <p:transition spd="slow"/>
    </mc:Fallback>
  </mc:AlternateContent>
</p:sld>
</file>

<file path=ppt/slides/slide25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84" name="CustomShape 1"/>
          <p:cNvSpPr/>
          <p:nvPr/>
        </p:nvSpPr>
        <p:spPr>
          <a:xfrm>
            <a:off x="2586240" y="512280"/>
            <a:ext cx="3865320" cy="1551240"/>
          </a:xfrm>
          <a:prstGeom prst="rect">
            <a:avLst/>
          </a:prstGeom>
          <a:noFill/>
          <a:ln w="12600">
            <a:noFill/>
          </a:ln>
        </p:spPr>
        <p:style>
          <a:lnRef idx="0"/>
          <a:fillRef idx="0"/>
          <a:effectRef idx="0"/>
          <a:fontRef idx="minor"/>
        </p:style>
        <p:txBody>
          <a:bodyPr wrap="none" lIns="90360" rIns="90360" tIns="44280" bIns="44280">
            <a:spAutoFit/>
          </a:bodyPr>
          <a:p>
            <a:pPr algn="ctr">
              <a:lnSpc>
                <a:spcPct val="100000"/>
              </a:lnSpc>
            </a:pPr>
            <a:r>
              <a:rPr b="0" i="1" lang="it-IT" sz="3200" spc="-1" strike="noStrike">
                <a:solidFill>
                  <a:srgbClr val="000000"/>
                </a:solidFill>
                <a:latin typeface="Calibri"/>
              </a:rPr>
              <a:t>Demodex follicolorum </a:t>
            </a:r>
            <a:endParaRPr b="0" lang="it-IT" sz="3200" spc="-1" strike="noStrike">
              <a:latin typeface="Arial"/>
            </a:endParaRPr>
          </a:p>
          <a:p>
            <a:pPr algn="ctr">
              <a:lnSpc>
                <a:spcPct val="100000"/>
              </a:lnSpc>
            </a:pPr>
            <a:r>
              <a:rPr b="0" lang="it-IT" sz="3200" spc="-1" strike="noStrike">
                <a:solidFill>
                  <a:srgbClr val="000000"/>
                </a:solidFill>
                <a:latin typeface="Calibri"/>
              </a:rPr>
              <a:t>et </a:t>
            </a:r>
            <a:endParaRPr b="0" lang="it-IT" sz="3200" spc="-1" strike="noStrike">
              <a:latin typeface="Arial"/>
            </a:endParaRPr>
          </a:p>
          <a:p>
            <a:pPr algn="ctr">
              <a:lnSpc>
                <a:spcPct val="100000"/>
              </a:lnSpc>
            </a:pPr>
            <a:r>
              <a:rPr b="0" i="1" lang="it-IT" sz="3200" spc="-1" strike="noStrike">
                <a:solidFill>
                  <a:srgbClr val="000000"/>
                </a:solidFill>
                <a:latin typeface="Calibri"/>
              </a:rPr>
              <a:t>D. brevis</a:t>
            </a:r>
            <a:endParaRPr b="0" lang="it-IT" sz="3200" spc="-1" strike="noStrike">
              <a:latin typeface="Arial"/>
            </a:endParaRPr>
          </a:p>
        </p:txBody>
      </p:sp>
      <p:sp>
        <p:nvSpPr>
          <p:cNvPr id="885" name="CustomShape 2"/>
          <p:cNvSpPr/>
          <p:nvPr/>
        </p:nvSpPr>
        <p:spPr>
          <a:xfrm>
            <a:off x="179640" y="2216880"/>
            <a:ext cx="8568720" cy="362628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0" lang="it-IT" sz="2400" spc="-1" strike="noStrike">
                <a:solidFill>
                  <a:srgbClr val="000000"/>
                </a:solidFill>
                <a:latin typeface="Calibri"/>
              </a:rPr>
              <a:t>Nelle </a:t>
            </a:r>
            <a:r>
              <a:rPr b="1" lang="it-IT" sz="2400" spc="-1" strike="noStrike">
                <a:solidFill>
                  <a:srgbClr val="000000"/>
                </a:solidFill>
                <a:latin typeface="Calibri"/>
              </a:rPr>
              <a:t>persone immuno-compromesse </a:t>
            </a:r>
            <a:r>
              <a:rPr b="0" lang="it-IT" sz="2400" spc="-1" strike="noStrike">
                <a:solidFill>
                  <a:srgbClr val="000000"/>
                </a:solidFill>
                <a:latin typeface="Calibri"/>
              </a:rPr>
              <a:t>o con </a:t>
            </a:r>
            <a:r>
              <a:rPr b="1" lang="it-IT" sz="2400" spc="-1" strike="noStrike">
                <a:solidFill>
                  <a:srgbClr val="000000"/>
                </a:solidFill>
                <a:latin typeface="Calibri"/>
              </a:rPr>
              <a:t>malattie autoimmuni, </a:t>
            </a:r>
            <a:r>
              <a:rPr b="0" lang="it-IT" sz="2400" spc="-1" strike="noStrike">
                <a:solidFill>
                  <a:srgbClr val="000000"/>
                </a:solidFill>
                <a:latin typeface="Calibri"/>
              </a:rPr>
              <a:t>negli</a:t>
            </a:r>
            <a:r>
              <a:rPr b="1" lang="it-IT" sz="2400" spc="-1" strike="noStrike">
                <a:solidFill>
                  <a:srgbClr val="000000"/>
                </a:solidFill>
                <a:latin typeface="Calibri"/>
              </a:rPr>
              <a:t> anziani, </a:t>
            </a:r>
            <a:r>
              <a:rPr b="0" lang="it-IT" sz="2400" spc="-1" strike="noStrike">
                <a:solidFill>
                  <a:srgbClr val="000000"/>
                </a:solidFill>
                <a:latin typeface="Calibri"/>
              </a:rPr>
              <a:t>il </a:t>
            </a:r>
            <a:r>
              <a:rPr b="1" lang="it-IT" sz="2400" spc="-1" strike="noStrike">
                <a:solidFill>
                  <a:srgbClr val="000000"/>
                </a:solidFill>
                <a:latin typeface="Calibri"/>
              </a:rPr>
              <a:t>numero</a:t>
            </a:r>
            <a:r>
              <a:rPr b="0" lang="it-IT" sz="2400" spc="-1" strike="noStrike">
                <a:solidFill>
                  <a:srgbClr val="000000"/>
                </a:solidFill>
                <a:latin typeface="Calibri"/>
              </a:rPr>
              <a:t> di </a:t>
            </a:r>
            <a:r>
              <a:rPr b="1" lang="it-IT" sz="2400" spc="-1" strike="noStrike">
                <a:solidFill>
                  <a:srgbClr val="000000"/>
                </a:solidFill>
                <a:latin typeface="Calibri"/>
              </a:rPr>
              <a:t>Demodex</a:t>
            </a:r>
            <a:r>
              <a:rPr b="0" lang="it-IT" sz="2400" spc="-1" strike="noStrike">
                <a:solidFill>
                  <a:srgbClr val="000000"/>
                </a:solidFill>
                <a:latin typeface="Calibri"/>
              </a:rPr>
              <a:t> </a:t>
            </a:r>
            <a:endParaRPr b="0" lang="it-IT" sz="2400" spc="-1" strike="noStrike">
              <a:latin typeface="Arial"/>
            </a:endParaRPr>
          </a:p>
          <a:p>
            <a:pPr algn="ctr">
              <a:lnSpc>
                <a:spcPct val="100000"/>
              </a:lnSpc>
            </a:pPr>
            <a:r>
              <a:rPr b="0" lang="it-IT" sz="2400" spc="-1" strike="noStrike">
                <a:solidFill>
                  <a:srgbClr val="000000"/>
                </a:solidFill>
                <a:latin typeface="Calibri"/>
              </a:rPr>
              <a:t>è </a:t>
            </a:r>
            <a:r>
              <a:rPr b="1" lang="it-IT" sz="2400" spc="-1" strike="noStrike">
                <a:solidFill>
                  <a:srgbClr val="000000"/>
                </a:solidFill>
                <a:latin typeface="Calibri"/>
              </a:rPr>
              <a:t>maggiore</a:t>
            </a:r>
            <a:r>
              <a:rPr b="0" lang="it-IT" sz="2400" spc="-1" strike="noStrike">
                <a:solidFill>
                  <a:srgbClr val="000000"/>
                </a:solidFill>
                <a:latin typeface="Calibri"/>
              </a:rPr>
              <a:t> rispetto agli individui sani.</a:t>
            </a:r>
            <a:endParaRPr b="0" lang="it-IT" sz="2400" spc="-1" strike="noStrike">
              <a:latin typeface="Arial"/>
            </a:endParaRPr>
          </a:p>
          <a:p>
            <a:pPr algn="ctr">
              <a:lnSpc>
                <a:spcPct val="100000"/>
              </a:lnSpc>
            </a:pPr>
            <a:r>
              <a:rPr b="0" lang="it-IT" sz="2400" spc="-1" strike="noStrike">
                <a:solidFill>
                  <a:srgbClr val="000000"/>
                </a:solidFill>
                <a:latin typeface="Calibri"/>
              </a:rPr>
              <a:t>“…</a:t>
            </a:r>
            <a:r>
              <a:rPr b="0" i="1" lang="it-IT" sz="2400" spc="-1" strike="noStrike">
                <a:solidFill>
                  <a:srgbClr val="000000"/>
                </a:solidFill>
                <a:latin typeface="Calibri"/>
              </a:rPr>
              <a:t>Quindi il sistema immunitario naturale degli ospiti non solo tollera la presenza degli acari, ma potrebbe avere un ruolo nel regolare il loro numero senza indurre una reazione infiammatoria, anche se è rilevabile un risposta anticorpale</a:t>
            </a:r>
            <a:r>
              <a:rPr b="0" lang="it-IT" sz="2400" spc="-1" strike="noStrike">
                <a:solidFill>
                  <a:srgbClr val="000000"/>
                </a:solidFill>
                <a:latin typeface="Calibri"/>
              </a:rPr>
              <a:t>.” </a:t>
            </a:r>
            <a:endParaRPr b="0" lang="it-IT" sz="2400" spc="-1" strike="noStrike">
              <a:latin typeface="Arial"/>
            </a:endParaRPr>
          </a:p>
          <a:p>
            <a:pPr algn="ctr">
              <a:lnSpc>
                <a:spcPct val="100000"/>
              </a:lnSpc>
            </a:pPr>
            <a:endParaRPr b="0" lang="it-IT" sz="2400" spc="-1" strike="noStrike">
              <a:latin typeface="Arial"/>
            </a:endParaRPr>
          </a:p>
          <a:p>
            <a:pPr algn="ctr">
              <a:lnSpc>
                <a:spcPct val="100000"/>
              </a:lnSpc>
            </a:pPr>
            <a:r>
              <a:rPr b="0" lang="it-IT" sz="2000" spc="-1" strike="noStrike">
                <a:solidFill>
                  <a:srgbClr val="000000"/>
                </a:solidFill>
                <a:latin typeface="Calibri"/>
              </a:rPr>
              <a:t>Lacey et al. (2011), </a:t>
            </a:r>
            <a:r>
              <a:rPr b="0" i="1" lang="it-IT" sz="2000" spc="-1" strike="noStrike">
                <a:solidFill>
                  <a:srgbClr val="000000"/>
                </a:solidFill>
                <a:latin typeface="Calibri"/>
              </a:rPr>
              <a:t>Demodex Mites – Commensals, Parasites or Mutualistic Organisms?</a:t>
            </a:r>
            <a:r>
              <a:rPr b="0" lang="it-IT" sz="2000" spc="-1" strike="noStrike">
                <a:solidFill>
                  <a:srgbClr val="000000"/>
                </a:solidFill>
                <a:latin typeface="Calibri"/>
              </a:rPr>
              <a:t>, Dermatology 2011;222:128–130</a:t>
            </a:r>
            <a:endParaRPr b="0" lang="it-IT" sz="2000" spc="-1" strike="noStrike">
              <a:latin typeface="Arial"/>
            </a:endParaRPr>
          </a:p>
        </p:txBody>
      </p:sp>
    </p:spTree>
  </p:cSld>
  <p:transition spd="slow">
    <p:dissolve/>
  </p:transition>
</p:sld>
</file>

<file path=ppt/slides/slide25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886" name="Picture 2" descr=""/>
          <p:cNvPicPr/>
          <p:nvPr/>
        </p:nvPicPr>
        <p:blipFill>
          <a:blip r:embed="rId1"/>
          <a:stretch/>
        </p:blipFill>
        <p:spPr>
          <a:xfrm>
            <a:off x="4876920" y="0"/>
            <a:ext cx="4266720" cy="6857640"/>
          </a:xfrm>
          <a:prstGeom prst="rect">
            <a:avLst/>
          </a:prstGeom>
          <a:ln w="12600">
            <a:noFill/>
          </a:ln>
        </p:spPr>
      </p:pic>
      <p:sp>
        <p:nvSpPr>
          <p:cNvPr id="887" name="CustomShape 1"/>
          <p:cNvSpPr/>
          <p:nvPr/>
        </p:nvSpPr>
        <p:spPr>
          <a:xfrm>
            <a:off x="340560" y="3046320"/>
            <a:ext cx="4142520" cy="637560"/>
          </a:xfrm>
          <a:prstGeom prst="rect">
            <a:avLst/>
          </a:prstGeom>
          <a:noFill/>
          <a:ln w="12600">
            <a:noFill/>
          </a:ln>
        </p:spPr>
        <p:style>
          <a:lnRef idx="0"/>
          <a:fillRef idx="0"/>
          <a:effectRef idx="0"/>
          <a:fontRef idx="minor"/>
        </p:style>
        <p:txBody>
          <a:bodyPr wrap="none" lIns="90360" rIns="90360" tIns="44280" bIns="44280">
            <a:spAutoFit/>
          </a:bodyPr>
          <a:p>
            <a:pPr>
              <a:lnSpc>
                <a:spcPct val="100000"/>
              </a:lnSpc>
            </a:pPr>
            <a:r>
              <a:rPr b="0" lang="it-IT" sz="3600" spc="-1" strike="noStrike">
                <a:solidFill>
                  <a:srgbClr val="000000"/>
                </a:solidFill>
                <a:latin typeface="Calibri"/>
              </a:rPr>
              <a:t>Rosacea da Demodex</a:t>
            </a:r>
            <a:endParaRPr b="0" lang="it-IT" sz="3600" spc="-1" strike="noStrike">
              <a:latin typeface="Arial"/>
            </a:endParaRPr>
          </a:p>
        </p:txBody>
      </p:sp>
      <p:sp>
        <p:nvSpPr>
          <p:cNvPr id="888" name="CustomShape 2"/>
          <p:cNvSpPr/>
          <p:nvPr/>
        </p:nvSpPr>
        <p:spPr>
          <a:xfrm>
            <a:off x="0" y="6300000"/>
            <a:ext cx="3851640" cy="6382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it-IT" sz="1800" spc="-1" strike="noStrike">
                <a:solidFill>
                  <a:srgbClr val="000000"/>
                </a:solidFill>
                <a:latin typeface="Agency FB"/>
              </a:rPr>
              <a:t>Per gentile concessione Prof. A. Marliani – FI -</a:t>
            </a:r>
            <a:endParaRPr b="0" lang="it-IT" sz="1800" spc="-1" strike="noStrike">
              <a:latin typeface="Arial"/>
            </a:endParaRPr>
          </a:p>
        </p:txBody>
      </p:sp>
    </p:spTree>
  </p:cSld>
  <p:transition spd="slow">
    <p:dissolve/>
  </p:transition>
</p:sld>
</file>

<file path=ppt/slides/slide25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alpha val="77000"/>
          </a:srgbClr>
        </a:solidFill>
      </p:bgPr>
    </p:bg>
    <p:spTree>
      <p:nvGrpSpPr>
        <p:cNvPr id="1" name=""/>
        <p:cNvGrpSpPr/>
        <p:nvPr/>
      </p:nvGrpSpPr>
      <p:grpSpPr>
        <a:xfrm>
          <a:off x="0" y="0"/>
          <a:ext cx="0" cy="0"/>
          <a:chOff x="0" y="0"/>
          <a:chExt cx="0" cy="0"/>
        </a:xfrm>
      </p:grpSpPr>
      <p:pic>
        <p:nvPicPr>
          <p:cNvPr id="889" name="Immagine 1" descr=""/>
          <p:cNvPicPr/>
          <p:nvPr/>
        </p:nvPicPr>
        <p:blipFill>
          <a:blip r:embed="rId1"/>
          <a:stretch/>
        </p:blipFill>
        <p:spPr>
          <a:xfrm>
            <a:off x="-36360" y="1917000"/>
            <a:ext cx="9170640" cy="4608000"/>
          </a:xfrm>
          <a:prstGeom prst="rect">
            <a:avLst/>
          </a:prstGeom>
          <a:ln>
            <a:noFill/>
          </a:ln>
        </p:spPr>
      </p:pic>
      <p:sp>
        <p:nvSpPr>
          <p:cNvPr id="890" name="CustomShape 1"/>
          <p:cNvSpPr/>
          <p:nvPr/>
        </p:nvSpPr>
        <p:spPr>
          <a:xfrm>
            <a:off x="1822320" y="1346400"/>
            <a:ext cx="3865320" cy="1063800"/>
          </a:xfrm>
          <a:prstGeom prst="rect">
            <a:avLst/>
          </a:prstGeom>
          <a:noFill/>
          <a:ln w="12600">
            <a:noFill/>
          </a:ln>
        </p:spPr>
        <p:style>
          <a:lnRef idx="0"/>
          <a:fillRef idx="0"/>
          <a:effectRef idx="0"/>
          <a:fontRef idx="minor"/>
        </p:style>
        <p:txBody>
          <a:bodyPr wrap="none" lIns="90360" rIns="90360" tIns="44280" bIns="44280">
            <a:spAutoFit/>
          </a:bodyPr>
          <a:p>
            <a:pPr algn="ctr">
              <a:lnSpc>
                <a:spcPct val="100000"/>
              </a:lnSpc>
            </a:pPr>
            <a:r>
              <a:rPr b="0" i="1" lang="it-IT" sz="3200" spc="-1" strike="noStrike">
                <a:solidFill>
                  <a:srgbClr val="000000"/>
                </a:solidFill>
                <a:latin typeface="Calibri"/>
              </a:rPr>
              <a:t>Demodex follicolorum </a:t>
            </a:r>
            <a:endParaRPr b="0" lang="it-IT" sz="3200" spc="-1" strike="noStrike">
              <a:latin typeface="Arial"/>
            </a:endParaRPr>
          </a:p>
          <a:p>
            <a:pPr algn="ctr">
              <a:lnSpc>
                <a:spcPct val="100000"/>
              </a:lnSpc>
            </a:pPr>
            <a:r>
              <a:rPr b="0" lang="it-IT" sz="3200" spc="-1" strike="noStrike">
                <a:solidFill>
                  <a:srgbClr val="000000"/>
                </a:solidFill>
                <a:latin typeface="Calibri"/>
              </a:rPr>
              <a:t>Demodecio </a:t>
            </a:r>
            <a:endParaRPr b="0" lang="it-IT" sz="3200" spc="-1" strike="noStrike">
              <a:latin typeface="Arial"/>
            </a:endParaRPr>
          </a:p>
        </p:txBody>
      </p:sp>
    </p:spTree>
  </p:cSld>
  <mc:AlternateContent>
    <mc:Choice Requires="p14">
      <p:transition spd="slow" p14:dur="2000"/>
    </mc:Choice>
    <mc:Fallback>
      <p:transition spd="slow"/>
    </mc:Fallback>
  </mc:AlternateContent>
</p:sld>
</file>

<file path=ppt/slides/slide25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91" name="CustomShape 1"/>
          <p:cNvSpPr/>
          <p:nvPr/>
        </p:nvSpPr>
        <p:spPr>
          <a:xfrm>
            <a:off x="2871720" y="428760"/>
            <a:ext cx="3865320" cy="1551240"/>
          </a:xfrm>
          <a:prstGeom prst="rect">
            <a:avLst/>
          </a:prstGeom>
          <a:noFill/>
          <a:ln w="12600">
            <a:noFill/>
          </a:ln>
        </p:spPr>
        <p:style>
          <a:lnRef idx="0"/>
          <a:fillRef idx="0"/>
          <a:effectRef idx="0"/>
          <a:fontRef idx="minor"/>
        </p:style>
        <p:txBody>
          <a:bodyPr wrap="none" lIns="90360" rIns="90360" tIns="44280" bIns="44280">
            <a:spAutoFit/>
          </a:bodyPr>
          <a:p>
            <a:pPr algn="ctr">
              <a:lnSpc>
                <a:spcPct val="100000"/>
              </a:lnSpc>
            </a:pPr>
            <a:r>
              <a:rPr b="0" i="1" lang="it-IT" sz="3200" spc="-1" strike="noStrike">
                <a:solidFill>
                  <a:srgbClr val="000000"/>
                </a:solidFill>
                <a:latin typeface="Calibri"/>
              </a:rPr>
              <a:t>Demodex follicolorum </a:t>
            </a:r>
            <a:endParaRPr b="0" lang="it-IT" sz="3200" spc="-1" strike="noStrike">
              <a:latin typeface="Arial"/>
            </a:endParaRPr>
          </a:p>
          <a:p>
            <a:pPr algn="ctr">
              <a:lnSpc>
                <a:spcPct val="100000"/>
              </a:lnSpc>
            </a:pPr>
            <a:r>
              <a:rPr b="0" lang="it-IT" sz="3200" spc="-1" strike="noStrike">
                <a:solidFill>
                  <a:srgbClr val="000000"/>
                </a:solidFill>
                <a:latin typeface="Calibri"/>
              </a:rPr>
              <a:t>et </a:t>
            </a:r>
            <a:endParaRPr b="0" lang="it-IT" sz="3200" spc="-1" strike="noStrike">
              <a:latin typeface="Arial"/>
            </a:endParaRPr>
          </a:p>
          <a:p>
            <a:pPr algn="ctr">
              <a:lnSpc>
                <a:spcPct val="100000"/>
              </a:lnSpc>
            </a:pPr>
            <a:r>
              <a:rPr b="0" i="1" lang="it-IT" sz="3200" spc="-1" strike="noStrike">
                <a:solidFill>
                  <a:srgbClr val="000000"/>
                </a:solidFill>
                <a:latin typeface="Calibri"/>
              </a:rPr>
              <a:t>D. brevis</a:t>
            </a:r>
            <a:endParaRPr b="0" lang="it-IT" sz="3200" spc="-1" strike="noStrike">
              <a:latin typeface="Arial"/>
            </a:endParaRPr>
          </a:p>
        </p:txBody>
      </p:sp>
      <p:sp>
        <p:nvSpPr>
          <p:cNvPr id="892" name="CustomShape 2"/>
          <p:cNvSpPr/>
          <p:nvPr/>
        </p:nvSpPr>
        <p:spPr>
          <a:xfrm>
            <a:off x="179640" y="2216880"/>
            <a:ext cx="8568720" cy="4113720"/>
          </a:xfrm>
          <a:prstGeom prst="rect">
            <a:avLst/>
          </a:prstGeom>
          <a:noFill/>
          <a:ln>
            <a:noFill/>
          </a:ln>
        </p:spPr>
        <p:style>
          <a:lnRef idx="0"/>
          <a:fillRef idx="0"/>
          <a:effectRef idx="0"/>
          <a:fontRef idx="minor"/>
        </p:style>
        <p:txBody>
          <a:bodyPr lIns="90000" rIns="90000" tIns="45000" bIns="45000">
            <a:spAutoFit/>
          </a:bodyPr>
          <a:p>
            <a:pPr>
              <a:lnSpc>
                <a:spcPct val="100000"/>
              </a:lnSpc>
            </a:pPr>
            <a:r>
              <a:rPr b="0" lang="it-IT" sz="2400" spc="-1" strike="noStrike">
                <a:solidFill>
                  <a:srgbClr val="000000"/>
                </a:solidFill>
                <a:latin typeface="Calibri"/>
              </a:rPr>
              <a:t>TRATTAMENTO</a:t>
            </a:r>
            <a:endParaRPr b="0" lang="it-IT" sz="2400" spc="-1" strike="noStrike">
              <a:latin typeface="Arial"/>
            </a:endParaRPr>
          </a:p>
          <a:p>
            <a:pPr>
              <a:lnSpc>
                <a:spcPct val="100000"/>
              </a:lnSpc>
            </a:pPr>
            <a:r>
              <a:rPr b="0" lang="it-IT" sz="2400" spc="-1" strike="noStrike">
                <a:solidFill>
                  <a:srgbClr val="000000"/>
                </a:solidFill>
                <a:latin typeface="Calibri"/>
              </a:rPr>
              <a:t>Allo stato attuale l’uso di </a:t>
            </a:r>
            <a:r>
              <a:rPr b="1" lang="it-IT" sz="2400" spc="-1" strike="noStrike">
                <a:solidFill>
                  <a:srgbClr val="000000"/>
                </a:solidFill>
                <a:latin typeface="Calibri"/>
              </a:rPr>
              <a:t>prodotti</a:t>
            </a:r>
            <a:r>
              <a:rPr b="0" lang="it-IT" sz="2400" spc="-1" strike="noStrike">
                <a:solidFill>
                  <a:srgbClr val="000000"/>
                </a:solidFill>
                <a:latin typeface="Calibri"/>
              </a:rPr>
              <a:t> e creme </a:t>
            </a:r>
            <a:r>
              <a:rPr b="1" lang="it-IT" sz="2400" spc="-1" strike="noStrike">
                <a:solidFill>
                  <a:srgbClr val="000000"/>
                </a:solidFill>
                <a:latin typeface="Calibri"/>
              </a:rPr>
              <a:t>solfo-saliciliche</a:t>
            </a:r>
            <a:r>
              <a:rPr b="0" lang="it-IT" sz="2400" spc="-1" strike="noStrike">
                <a:solidFill>
                  <a:srgbClr val="000000"/>
                </a:solidFill>
                <a:latin typeface="Calibri"/>
              </a:rPr>
              <a:t> è la strada percorribile. Lo </a:t>
            </a:r>
            <a:r>
              <a:rPr b="1" lang="it-IT" sz="2400" spc="-1" strike="noStrike">
                <a:solidFill>
                  <a:srgbClr val="000000"/>
                </a:solidFill>
                <a:latin typeface="Calibri"/>
              </a:rPr>
              <a:t>zolfo</a:t>
            </a:r>
            <a:r>
              <a:rPr b="0" lang="it-IT" sz="2400" spc="-1" strike="noStrike">
                <a:solidFill>
                  <a:srgbClr val="000000"/>
                </a:solidFill>
                <a:latin typeface="Calibri"/>
              </a:rPr>
              <a:t> infatti è un </a:t>
            </a:r>
            <a:r>
              <a:rPr b="1" lang="it-IT" sz="2400" spc="-1" strike="noStrike">
                <a:solidFill>
                  <a:srgbClr val="000000"/>
                </a:solidFill>
                <a:latin typeface="Calibri"/>
              </a:rPr>
              <a:t>potente acaricida </a:t>
            </a:r>
            <a:r>
              <a:rPr b="0" lang="it-IT" sz="2400" spc="-1" strike="noStrike">
                <a:solidFill>
                  <a:srgbClr val="000000"/>
                </a:solidFill>
                <a:latin typeface="Calibri"/>
              </a:rPr>
              <a:t>e inoltre </a:t>
            </a:r>
            <a:r>
              <a:rPr b="1" lang="it-IT" sz="2400" spc="-1" strike="noStrike">
                <a:solidFill>
                  <a:srgbClr val="000000"/>
                </a:solidFill>
                <a:latin typeface="Calibri"/>
              </a:rPr>
              <a:t>modula la secrezione sebacea </a:t>
            </a:r>
            <a:r>
              <a:rPr b="0" lang="it-IT" sz="2400" spc="-1" strike="noStrike">
                <a:solidFill>
                  <a:srgbClr val="000000"/>
                </a:solidFill>
                <a:latin typeface="Calibri"/>
              </a:rPr>
              <a:t>della pelle. Per il medesimo motivo, i saponi allo zolfo sono particolarmente indicati nel trattamento di ogni tipo di acne e per la pulizia del viso con pelle grassa.</a:t>
            </a:r>
            <a:endParaRPr b="0" lang="it-IT" sz="2400" spc="-1" strike="noStrike">
              <a:latin typeface="Arial"/>
            </a:endParaRPr>
          </a:p>
          <a:p>
            <a:pPr>
              <a:lnSpc>
                <a:spcPct val="100000"/>
              </a:lnSpc>
            </a:pPr>
            <a:r>
              <a:rPr b="0" lang="it-IT" sz="2400" spc="-1" strike="noStrike">
                <a:solidFill>
                  <a:srgbClr val="000000"/>
                </a:solidFill>
                <a:latin typeface="Calibri"/>
              </a:rPr>
              <a:t>Tuttavia va ricordato che i </a:t>
            </a:r>
            <a:r>
              <a:rPr b="1" lang="it-IT" sz="2400" spc="-1" strike="noStrike">
                <a:solidFill>
                  <a:srgbClr val="000000"/>
                </a:solidFill>
                <a:latin typeface="Calibri"/>
              </a:rPr>
              <a:t>Demodeci</a:t>
            </a:r>
            <a:r>
              <a:rPr b="0" lang="it-IT" sz="2400" spc="-1" strike="noStrike">
                <a:solidFill>
                  <a:srgbClr val="000000"/>
                </a:solidFill>
                <a:latin typeface="Calibri"/>
              </a:rPr>
              <a:t> </a:t>
            </a:r>
            <a:r>
              <a:rPr b="1" lang="it-IT" sz="2400" spc="-1" strike="noStrike">
                <a:solidFill>
                  <a:srgbClr val="000000"/>
                </a:solidFill>
                <a:latin typeface="Calibri"/>
              </a:rPr>
              <a:t>non possono essere eliminati completamente</a:t>
            </a:r>
            <a:r>
              <a:rPr b="0" lang="it-IT" sz="2400" spc="-1" strike="noStrike">
                <a:solidFill>
                  <a:srgbClr val="000000"/>
                </a:solidFill>
                <a:latin typeface="Calibri"/>
              </a:rPr>
              <a:t>  in quanto non interamente raggiungibili in ogni distretto che essi colonizzano. </a:t>
            </a:r>
            <a:endParaRPr b="0" lang="it-IT" sz="2400" spc="-1" strike="noStrike">
              <a:latin typeface="Arial"/>
            </a:endParaRPr>
          </a:p>
          <a:p>
            <a:pPr>
              <a:lnSpc>
                <a:spcPct val="100000"/>
              </a:lnSpc>
            </a:pPr>
            <a:r>
              <a:rPr b="1" lang="it-IT" sz="2400" spc="-1" strike="noStrike">
                <a:solidFill>
                  <a:srgbClr val="000000"/>
                </a:solidFill>
                <a:latin typeface="Calibri"/>
              </a:rPr>
              <a:t>Si acquisiscono al momento del parto, per contatto con la pelle materna. </a:t>
            </a:r>
            <a:endParaRPr b="0" lang="it-IT" sz="2400" spc="-1" strike="noStrike">
              <a:latin typeface="Arial"/>
            </a:endParaRPr>
          </a:p>
        </p:txBody>
      </p:sp>
    </p:spTree>
  </p:cSld>
  <p:transition spd="slow">
    <p:dissolve/>
  </p:transition>
</p:sld>
</file>

<file path=ppt/slides/slide25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93" name="TextShape 1"/>
          <p:cNvSpPr txBox="1"/>
          <p:nvPr/>
        </p:nvSpPr>
        <p:spPr>
          <a:xfrm>
            <a:off x="395640" y="928800"/>
            <a:ext cx="8229240" cy="2592000"/>
          </a:xfrm>
          <a:prstGeom prst="rect">
            <a:avLst/>
          </a:prstGeom>
          <a:noFill/>
          <a:ln>
            <a:noFill/>
          </a:ln>
        </p:spPr>
        <p:txBody>
          <a:bodyPr>
            <a:noAutofit/>
          </a:bodyPr>
          <a:p>
            <a:pPr algn="ctr">
              <a:lnSpc>
                <a:spcPct val="100000"/>
              </a:lnSpc>
              <a:spcBef>
                <a:spcPts val="641"/>
              </a:spcBef>
            </a:pPr>
            <a:r>
              <a:rPr b="0" lang="it-IT" sz="3200" spc="-1" strike="noStrike">
                <a:solidFill>
                  <a:srgbClr val="000000"/>
                </a:solidFill>
                <a:latin typeface="Calibri"/>
              </a:rPr>
              <a:t>Questi nostri ospiti fissi – che compongono il bioma cutaneo del nostro organismo - possono trasformarsi da </a:t>
            </a:r>
            <a:r>
              <a:rPr b="1" lang="it-IT" sz="3200" spc="-1" strike="noStrike">
                <a:solidFill>
                  <a:srgbClr val="000000"/>
                </a:solidFill>
                <a:latin typeface="Calibri"/>
              </a:rPr>
              <a:t>commensali</a:t>
            </a:r>
            <a:r>
              <a:rPr b="0" lang="it-IT" sz="3200" spc="-1" strike="noStrike">
                <a:solidFill>
                  <a:srgbClr val="000000"/>
                </a:solidFill>
                <a:latin typeface="Calibri"/>
              </a:rPr>
              <a:t> a </a:t>
            </a:r>
            <a:r>
              <a:rPr b="1" lang="it-IT" sz="3200" spc="-1" strike="noStrike">
                <a:solidFill>
                  <a:srgbClr val="000000"/>
                </a:solidFill>
                <a:latin typeface="Calibri"/>
              </a:rPr>
              <a:t>parassiti</a:t>
            </a:r>
            <a:r>
              <a:rPr b="0" lang="it-IT" sz="3200" spc="-1" strike="noStrike">
                <a:solidFill>
                  <a:srgbClr val="000000"/>
                </a:solidFill>
                <a:latin typeface="Calibri"/>
              </a:rPr>
              <a:t> se la situazione al contorno lo permette: esattamente come per lo </a:t>
            </a:r>
            <a:r>
              <a:rPr b="1" i="1" lang="it-IT" sz="3200" spc="-1" strike="noStrike">
                <a:solidFill>
                  <a:srgbClr val="000000"/>
                </a:solidFill>
                <a:latin typeface="Calibri"/>
              </a:rPr>
              <a:t>S. aureum </a:t>
            </a:r>
            <a:r>
              <a:rPr b="0" lang="it-IT" sz="3200" spc="-1" strike="noStrike">
                <a:solidFill>
                  <a:srgbClr val="000000"/>
                </a:solidFill>
                <a:latin typeface="Calibri"/>
              </a:rPr>
              <a:t>e la </a:t>
            </a:r>
            <a:r>
              <a:rPr b="1" i="1" lang="it-IT" sz="3200" spc="-1" strike="noStrike">
                <a:solidFill>
                  <a:srgbClr val="000000"/>
                </a:solidFill>
                <a:latin typeface="Calibri"/>
              </a:rPr>
              <a:t>M. furfur</a:t>
            </a:r>
            <a:endParaRPr b="0" lang="it-IT" sz="3200" spc="-1" strike="noStrike">
              <a:solidFill>
                <a:srgbClr val="000000"/>
              </a:solidFill>
              <a:latin typeface="Calibri"/>
            </a:endParaRPr>
          </a:p>
        </p:txBody>
      </p:sp>
      <p:sp>
        <p:nvSpPr>
          <p:cNvPr id="894" name="CustomShape 2"/>
          <p:cNvSpPr/>
          <p:nvPr/>
        </p:nvSpPr>
        <p:spPr>
          <a:xfrm>
            <a:off x="251640" y="3714840"/>
            <a:ext cx="8424720" cy="252756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0" lang="it-IT" sz="3200" spc="-1" strike="noStrike">
                <a:solidFill>
                  <a:srgbClr val="000000"/>
                </a:solidFill>
                <a:latin typeface="Calibri"/>
              </a:rPr>
              <a:t>Bisogna ricordare che essi fanno parte di un </a:t>
            </a:r>
            <a:r>
              <a:rPr b="1" lang="it-IT" sz="3200" spc="-1" strike="noStrike">
                <a:solidFill>
                  <a:srgbClr val="000000"/>
                </a:solidFill>
                <a:latin typeface="Calibri"/>
              </a:rPr>
              <a:t>equilibrio dinamico </a:t>
            </a:r>
            <a:r>
              <a:rPr b="0" lang="it-IT" sz="3200" spc="-1" strike="noStrike">
                <a:solidFill>
                  <a:srgbClr val="000000"/>
                </a:solidFill>
                <a:latin typeface="Calibri"/>
              </a:rPr>
              <a:t>del </a:t>
            </a:r>
            <a:r>
              <a:rPr b="1" lang="it-IT" sz="3200" spc="-1" strike="noStrike">
                <a:solidFill>
                  <a:srgbClr val="000000"/>
                </a:solidFill>
                <a:latin typeface="Calibri"/>
              </a:rPr>
              <a:t>nostro benessere </a:t>
            </a:r>
            <a:r>
              <a:rPr b="0" lang="it-IT" sz="3200" spc="-1" strike="noStrike">
                <a:solidFill>
                  <a:srgbClr val="000000"/>
                </a:solidFill>
                <a:latin typeface="Calibri"/>
              </a:rPr>
              <a:t>che spesso ci sfugge: non ha senso eradicarli. Dobbiamo solo </a:t>
            </a:r>
            <a:r>
              <a:rPr b="1" lang="it-IT" sz="3200" spc="-1" strike="noStrike">
                <a:solidFill>
                  <a:srgbClr val="000000"/>
                </a:solidFill>
                <a:latin typeface="Calibri"/>
              </a:rPr>
              <a:t>riportare</a:t>
            </a:r>
            <a:r>
              <a:rPr b="0" lang="it-IT" sz="3200" spc="-1" strike="noStrike">
                <a:solidFill>
                  <a:srgbClr val="000000"/>
                </a:solidFill>
                <a:latin typeface="Calibri"/>
              </a:rPr>
              <a:t> </a:t>
            </a:r>
            <a:r>
              <a:rPr b="1" lang="it-IT" sz="3200" spc="-1" strike="noStrike">
                <a:solidFill>
                  <a:srgbClr val="000000"/>
                </a:solidFill>
                <a:latin typeface="Calibri"/>
              </a:rPr>
              <a:t>stabilità</a:t>
            </a:r>
            <a:r>
              <a:rPr b="0" lang="it-IT" sz="3200" spc="-1" strike="noStrike">
                <a:solidFill>
                  <a:srgbClr val="000000"/>
                </a:solidFill>
                <a:latin typeface="Calibri"/>
              </a:rPr>
              <a:t> e </a:t>
            </a:r>
            <a:r>
              <a:rPr b="1" lang="it-IT" sz="3200" spc="-1" strike="noStrike">
                <a:solidFill>
                  <a:srgbClr val="000000"/>
                </a:solidFill>
                <a:latin typeface="Calibri"/>
              </a:rPr>
              <a:t>coerenza</a:t>
            </a:r>
            <a:r>
              <a:rPr b="0" lang="it-IT" sz="3200" spc="-1" strike="noStrike">
                <a:solidFill>
                  <a:srgbClr val="000000"/>
                </a:solidFill>
                <a:latin typeface="Calibri"/>
              </a:rPr>
              <a:t> fra i componenti del film idrolipidico.</a:t>
            </a:r>
            <a:endParaRPr b="0" lang="it-IT" sz="3200" spc="-1" strike="noStrike">
              <a:latin typeface="Arial"/>
            </a:endParaRPr>
          </a:p>
        </p:txBody>
      </p:sp>
    </p:spTree>
  </p:cSld>
  <mc:AlternateContent>
    <mc:Choice Requires="p14">
      <p:transition spd="slow" p14:dur="2000"/>
    </mc:Choice>
    <mc:Fallback>
      <p:transition spd="slow"/>
    </mc:Fallback>
  </mc:AlternateContent>
  <p:timing>
    <p:tnLst>
      <p:par>
        <p:cTn id="448" dur="indefinite" restart="never" nodeType="tmRoot">
          <p:childTnLst>
            <p:seq>
              <p:cTn id="449" dur="indefinite" nodeType="mainSeq">
                <p:childTnLst>
                  <p:par>
                    <p:cTn id="450" fill="hold">
                      <p:stCondLst>
                        <p:cond delay="indefinite"/>
                      </p:stCondLst>
                      <p:childTnLst>
                        <p:par>
                          <p:cTn id="451" fill="hold">
                            <p:stCondLst>
                              <p:cond delay="0"/>
                            </p:stCondLst>
                            <p:childTnLst>
                              <p:par>
                                <p:cTn id="452" nodeType="clickEffect" fill="hold" presetClass="entr" presetID="2" presetSubtype="4">
                                  <p:stCondLst>
                                    <p:cond delay="0"/>
                                  </p:stCondLst>
                                  <p:childTnLst>
                                    <p:set>
                                      <p:cBhvr>
                                        <p:cTn id="453" dur="1" fill="hold">
                                          <p:stCondLst>
                                            <p:cond delay="0"/>
                                          </p:stCondLst>
                                        </p:cTn>
                                        <p:tgtEl>
                                          <p:spTgt spid="893">
                                            <p:txEl>
                                              <p:pRg st="0" end="0"/>
                                            </p:txEl>
                                          </p:spTgt>
                                        </p:tgtEl>
                                        <p:attrNameLst>
                                          <p:attrName>style.visibility</p:attrName>
                                        </p:attrNameLst>
                                      </p:cBhvr>
                                      <p:to>
                                        <p:strVal val="visible"/>
                                      </p:to>
                                    </p:set>
                                    <p:anim calcmode="lin" valueType="num">
                                      <p:cBhvr additive="repl">
                                        <p:cTn id="454" dur="500" fill="hold"/>
                                        <p:tgtEl>
                                          <p:spTgt spid="893">
                                            <p:txEl>
                                              <p:pRg st="0" end="0"/>
                                            </p:txEl>
                                          </p:spTgt>
                                        </p:tgtEl>
                                        <p:attrNameLst>
                                          <p:attrName>ppt_x</p:attrName>
                                        </p:attrNameLst>
                                      </p:cBhvr>
                                      <p:tavLst>
                                        <p:tav tm="0">
                                          <p:val>
                                            <p:strVal val="#ppt_x"/>
                                          </p:val>
                                        </p:tav>
                                        <p:tav tm="100000">
                                          <p:val>
                                            <p:strVal val="#ppt_x"/>
                                          </p:val>
                                        </p:tav>
                                      </p:tavLst>
                                    </p:anim>
                                    <p:anim calcmode="lin" valueType="num">
                                      <p:cBhvr additive="repl">
                                        <p:cTn id="455" dur="500" fill="hold"/>
                                        <p:tgtEl>
                                          <p:spTgt spid="89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56" fill="hold">
                      <p:stCondLst>
                        <p:cond delay="indefinite"/>
                      </p:stCondLst>
                      <p:childTnLst>
                        <p:par>
                          <p:cTn id="457" fill="hold">
                            <p:stCondLst>
                              <p:cond delay="0"/>
                            </p:stCondLst>
                            <p:childTnLst>
                              <p:par>
                                <p:cTn id="458" nodeType="clickEffect" fill="hold" presetClass="entr" presetID="2" presetSubtype="1">
                                  <p:stCondLst>
                                    <p:cond delay="0"/>
                                  </p:stCondLst>
                                  <p:childTnLst>
                                    <p:set>
                                      <p:cBhvr>
                                        <p:cTn id="459" dur="1" fill="hold">
                                          <p:stCondLst>
                                            <p:cond delay="0"/>
                                          </p:stCondLst>
                                        </p:cTn>
                                        <p:tgtEl>
                                          <p:spTgt spid="894"/>
                                        </p:tgtEl>
                                        <p:attrNameLst>
                                          <p:attrName>style.visibility</p:attrName>
                                        </p:attrNameLst>
                                      </p:cBhvr>
                                      <p:to>
                                        <p:strVal val="visible"/>
                                      </p:to>
                                    </p:set>
                                    <p:anim calcmode="lin" valueType="num">
                                      <p:cBhvr additive="repl">
                                        <p:cTn id="460" dur="500" fill="hold"/>
                                        <p:tgtEl>
                                          <p:spTgt spid="894"/>
                                        </p:tgtEl>
                                        <p:attrNameLst>
                                          <p:attrName>ppt_x</p:attrName>
                                        </p:attrNameLst>
                                      </p:cBhvr>
                                      <p:tavLst>
                                        <p:tav tm="0">
                                          <p:val>
                                            <p:strVal val="#ppt_x"/>
                                          </p:val>
                                        </p:tav>
                                        <p:tav tm="100000">
                                          <p:val>
                                            <p:strVal val="#ppt_x"/>
                                          </p:val>
                                        </p:tav>
                                      </p:tavLst>
                                    </p:anim>
                                    <p:anim calcmode="lin" valueType="num">
                                      <p:cBhvr additive="repl">
                                        <p:cTn id="461" dur="500" fill="hold"/>
                                        <p:tgtEl>
                                          <p:spTgt spid="894"/>
                                        </p:tgtEl>
                                        <p:attrNameLst>
                                          <p:attrName>ppt_y</p:attrName>
                                        </p:attrNameLst>
                                      </p:cBhvr>
                                      <p:tavLst>
                                        <p:tav tm="0">
                                          <p:val>
                                            <p:strVal val="0-#ppt_h/2"/>
                                          </p:val>
                                        </p:tav>
                                        <p:tav tm="100000">
                                          <p:val>
                                            <p:strVal val="#ppt_y"/>
                                          </p:val>
                                        </p:tav>
                                      </p:tavLst>
                                    </p:anim>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25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95" name="TextShape 1"/>
          <p:cNvSpPr txBox="1"/>
          <p:nvPr/>
        </p:nvSpPr>
        <p:spPr>
          <a:xfrm>
            <a:off x="395640" y="642960"/>
            <a:ext cx="8229240" cy="2592000"/>
          </a:xfrm>
          <a:prstGeom prst="rect">
            <a:avLst/>
          </a:prstGeom>
          <a:noFill/>
          <a:ln>
            <a:noFill/>
          </a:ln>
        </p:spPr>
        <p:txBody>
          <a:bodyPr>
            <a:noAutofit/>
          </a:bodyPr>
          <a:p>
            <a:pPr algn="ctr">
              <a:lnSpc>
                <a:spcPct val="100000"/>
              </a:lnSpc>
              <a:spcBef>
                <a:spcPts val="641"/>
              </a:spcBef>
            </a:pPr>
            <a:r>
              <a:rPr b="0" lang="it-IT" sz="3200" spc="-1" strike="noStrike">
                <a:solidFill>
                  <a:srgbClr val="000000"/>
                </a:solidFill>
                <a:latin typeface="Calibri"/>
              </a:rPr>
              <a:t>Ricordando che si </a:t>
            </a:r>
            <a:r>
              <a:rPr b="1" lang="it-IT" sz="3200" spc="-1" strike="noStrike">
                <a:solidFill>
                  <a:srgbClr val="000000"/>
                </a:solidFill>
                <a:latin typeface="Calibri"/>
              </a:rPr>
              <a:t>nutrono</a:t>
            </a:r>
            <a:r>
              <a:rPr b="0" lang="it-IT" sz="3200" spc="-1" strike="noStrike">
                <a:solidFill>
                  <a:srgbClr val="000000"/>
                </a:solidFill>
                <a:latin typeface="Calibri"/>
              </a:rPr>
              <a:t> di </a:t>
            </a:r>
            <a:r>
              <a:rPr b="1" lang="it-IT" sz="3200" spc="-1" strike="noStrike">
                <a:solidFill>
                  <a:srgbClr val="000000"/>
                </a:solidFill>
                <a:latin typeface="Calibri"/>
              </a:rPr>
              <a:t>componenti</a:t>
            </a:r>
            <a:r>
              <a:rPr b="0" lang="it-IT" sz="3200" spc="-1" strike="noStrike">
                <a:solidFill>
                  <a:srgbClr val="000000"/>
                </a:solidFill>
                <a:latin typeface="Calibri"/>
              </a:rPr>
              <a:t> </a:t>
            </a:r>
            <a:r>
              <a:rPr b="1" lang="it-IT" sz="3200" spc="-1" strike="noStrike">
                <a:solidFill>
                  <a:srgbClr val="000000"/>
                </a:solidFill>
                <a:latin typeface="Calibri"/>
              </a:rPr>
              <a:t>sebacee</a:t>
            </a:r>
            <a:r>
              <a:rPr b="0" lang="it-IT" sz="3200" spc="-1" strike="noStrike">
                <a:solidFill>
                  <a:srgbClr val="000000"/>
                </a:solidFill>
                <a:latin typeface="Calibri"/>
              </a:rPr>
              <a:t> e </a:t>
            </a:r>
            <a:r>
              <a:rPr b="1" lang="it-IT" sz="3200" spc="-1" strike="noStrike">
                <a:solidFill>
                  <a:srgbClr val="000000"/>
                </a:solidFill>
                <a:latin typeface="Calibri"/>
              </a:rPr>
              <a:t>detriti</a:t>
            </a:r>
            <a:r>
              <a:rPr b="0" lang="it-IT" sz="3200" spc="-1" strike="noStrike">
                <a:solidFill>
                  <a:srgbClr val="000000"/>
                </a:solidFill>
                <a:latin typeface="Calibri"/>
              </a:rPr>
              <a:t> </a:t>
            </a:r>
            <a:r>
              <a:rPr b="1" lang="it-IT" sz="3200" spc="-1" strike="noStrike">
                <a:solidFill>
                  <a:srgbClr val="000000"/>
                </a:solidFill>
                <a:latin typeface="Calibri"/>
              </a:rPr>
              <a:t>epidermici</a:t>
            </a:r>
            <a:r>
              <a:rPr b="0" lang="it-IT" sz="3200" spc="-1" strike="noStrike">
                <a:solidFill>
                  <a:srgbClr val="000000"/>
                </a:solidFill>
                <a:latin typeface="Calibri"/>
              </a:rPr>
              <a:t>, </a:t>
            </a:r>
            <a:r>
              <a:rPr b="1" lang="it-IT" sz="3200" spc="-1" strike="noStrike">
                <a:solidFill>
                  <a:srgbClr val="000000"/>
                </a:solidFill>
                <a:latin typeface="Calibri"/>
              </a:rPr>
              <a:t>contenere</a:t>
            </a:r>
            <a:r>
              <a:rPr b="0" lang="it-IT" sz="3200" spc="-1" strike="noStrike">
                <a:solidFill>
                  <a:srgbClr val="000000"/>
                </a:solidFill>
                <a:latin typeface="Calibri"/>
              </a:rPr>
              <a:t> seborree e </a:t>
            </a:r>
            <a:r>
              <a:rPr b="1" lang="it-IT" sz="3200" spc="-1" strike="noStrike">
                <a:solidFill>
                  <a:srgbClr val="000000"/>
                </a:solidFill>
                <a:latin typeface="Calibri"/>
              </a:rPr>
              <a:t>dermatiti</a:t>
            </a:r>
            <a:r>
              <a:rPr b="0" lang="it-IT" sz="3200" spc="-1" strike="noStrike">
                <a:solidFill>
                  <a:srgbClr val="000000"/>
                </a:solidFill>
                <a:latin typeface="Calibri"/>
              </a:rPr>
              <a:t> è già un primo passo per </a:t>
            </a:r>
            <a:r>
              <a:rPr b="1" lang="it-IT" sz="3200" spc="-1" strike="noStrike">
                <a:solidFill>
                  <a:srgbClr val="000000"/>
                </a:solidFill>
                <a:latin typeface="Calibri"/>
              </a:rPr>
              <a:t>limitare</a:t>
            </a:r>
            <a:r>
              <a:rPr b="0" lang="it-IT" sz="3200" spc="-1" strike="noStrike">
                <a:solidFill>
                  <a:srgbClr val="000000"/>
                </a:solidFill>
                <a:latin typeface="Calibri"/>
              </a:rPr>
              <a:t> la loro </a:t>
            </a:r>
            <a:r>
              <a:rPr b="1" lang="it-IT" sz="3200" spc="-1" strike="noStrike">
                <a:solidFill>
                  <a:srgbClr val="000000"/>
                </a:solidFill>
                <a:latin typeface="Calibri"/>
              </a:rPr>
              <a:t>proliferazione</a:t>
            </a:r>
            <a:endParaRPr b="0" lang="it-IT" sz="3200" spc="-1" strike="noStrike">
              <a:solidFill>
                <a:srgbClr val="000000"/>
              </a:solidFill>
              <a:latin typeface="Calibri"/>
            </a:endParaRPr>
          </a:p>
        </p:txBody>
      </p:sp>
      <p:sp>
        <p:nvSpPr>
          <p:cNvPr id="896" name="CustomShape 2"/>
          <p:cNvSpPr/>
          <p:nvPr/>
        </p:nvSpPr>
        <p:spPr>
          <a:xfrm>
            <a:off x="357120" y="3319920"/>
            <a:ext cx="5857560" cy="131004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it-IT" sz="2000" spc="-1" strike="noStrike">
                <a:solidFill>
                  <a:srgbClr val="000000"/>
                </a:solidFill>
                <a:latin typeface="Calibri"/>
              </a:rPr>
              <a:t>INSERIRE FOTO PRODOTTI PER :</a:t>
            </a:r>
            <a:endParaRPr b="0" lang="it-IT" sz="2000" spc="-1" strike="noStrike">
              <a:latin typeface="Arial"/>
            </a:endParaRPr>
          </a:p>
          <a:p>
            <a:pPr>
              <a:lnSpc>
                <a:spcPct val="100000"/>
              </a:lnSpc>
            </a:pPr>
            <a:r>
              <a:rPr b="1" lang="it-IT" sz="2000" spc="-1" strike="noStrike">
                <a:solidFill>
                  <a:srgbClr val="000000"/>
                </a:solidFill>
                <a:latin typeface="Calibri"/>
              </a:rPr>
              <a:t>NORMAPLUS CREMA PRESHAMPOO</a:t>
            </a:r>
            <a:endParaRPr b="0" lang="it-IT" sz="2000" spc="-1" strike="noStrike">
              <a:latin typeface="Arial"/>
            </a:endParaRPr>
          </a:p>
          <a:p>
            <a:pPr>
              <a:lnSpc>
                <a:spcPct val="100000"/>
              </a:lnSpc>
            </a:pPr>
            <a:r>
              <a:rPr b="1" lang="it-IT" sz="2000" spc="-1" strike="noStrike">
                <a:solidFill>
                  <a:srgbClr val="000000"/>
                </a:solidFill>
                <a:latin typeface="Calibri"/>
              </a:rPr>
              <a:t>SHAMPOO NORMAPLUS</a:t>
            </a:r>
            <a:endParaRPr b="0" lang="it-IT" sz="2000" spc="-1" strike="noStrike">
              <a:latin typeface="Arial"/>
            </a:endParaRPr>
          </a:p>
          <a:p>
            <a:pPr>
              <a:lnSpc>
                <a:spcPct val="100000"/>
              </a:lnSpc>
            </a:pPr>
            <a:r>
              <a:rPr b="1" lang="it-IT" sz="2000" spc="-1" strike="noStrike">
                <a:solidFill>
                  <a:srgbClr val="000000"/>
                </a:solidFill>
                <a:latin typeface="Calibri"/>
              </a:rPr>
              <a:t>FIALE  NORMAPLUS FASE2</a:t>
            </a:r>
            <a:endParaRPr b="0" lang="it-IT" sz="2000" spc="-1" strike="noStrike">
              <a:latin typeface="Arial"/>
            </a:endParaRPr>
          </a:p>
        </p:txBody>
      </p:sp>
      <p:sp>
        <p:nvSpPr>
          <p:cNvPr id="897" name="CustomShape 3"/>
          <p:cNvSpPr/>
          <p:nvPr/>
        </p:nvSpPr>
        <p:spPr>
          <a:xfrm>
            <a:off x="4643280" y="4286160"/>
            <a:ext cx="3600000" cy="3952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it-IT" sz="2000" spc="-1" strike="noStrike">
                <a:solidFill>
                  <a:srgbClr val="ff0000"/>
                </a:solidFill>
                <a:latin typeface="Calibri"/>
              </a:rPr>
              <a:t>TRATTAMENTO DOMICILIARE</a:t>
            </a:r>
            <a:endParaRPr b="0" lang="it-IT" sz="2000" spc="-1" strike="noStrike">
              <a:latin typeface="Arial"/>
            </a:endParaRPr>
          </a:p>
        </p:txBody>
      </p:sp>
      <p:sp>
        <p:nvSpPr>
          <p:cNvPr id="898" name="CustomShape 4"/>
          <p:cNvSpPr/>
          <p:nvPr/>
        </p:nvSpPr>
        <p:spPr>
          <a:xfrm>
            <a:off x="428760" y="2857320"/>
            <a:ext cx="3600000" cy="3952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it-IT" sz="2000" spc="-1" strike="noStrike">
                <a:solidFill>
                  <a:srgbClr val="ff0000"/>
                </a:solidFill>
                <a:latin typeface="Calibri"/>
              </a:rPr>
              <a:t>TRATTAMENTO IN ISTITUTO</a:t>
            </a:r>
            <a:endParaRPr b="0" lang="it-IT" sz="2000" spc="-1" strike="noStrike">
              <a:latin typeface="Arial"/>
            </a:endParaRPr>
          </a:p>
        </p:txBody>
      </p:sp>
      <p:sp>
        <p:nvSpPr>
          <p:cNvPr id="899" name="CustomShape 5"/>
          <p:cNvSpPr/>
          <p:nvPr/>
        </p:nvSpPr>
        <p:spPr>
          <a:xfrm>
            <a:off x="3071880" y="5072040"/>
            <a:ext cx="5857560" cy="131004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it-IT" sz="2000" spc="-1" strike="noStrike">
                <a:solidFill>
                  <a:srgbClr val="000000"/>
                </a:solidFill>
                <a:latin typeface="Calibri"/>
              </a:rPr>
              <a:t>INSERIRE FOTO PRODOTTI PER :</a:t>
            </a:r>
            <a:endParaRPr b="0" lang="it-IT" sz="2000" spc="-1" strike="noStrike">
              <a:latin typeface="Arial"/>
            </a:endParaRPr>
          </a:p>
          <a:p>
            <a:pPr>
              <a:lnSpc>
                <a:spcPct val="100000"/>
              </a:lnSpc>
            </a:pPr>
            <a:r>
              <a:rPr b="1" lang="it-IT" sz="2000" spc="-1" strike="noStrike">
                <a:solidFill>
                  <a:srgbClr val="000000"/>
                </a:solidFill>
                <a:latin typeface="Calibri"/>
              </a:rPr>
              <a:t>NORMAPLUS PRESHAMPOO</a:t>
            </a:r>
            <a:endParaRPr b="0" lang="it-IT" sz="2000" spc="-1" strike="noStrike">
              <a:latin typeface="Arial"/>
            </a:endParaRPr>
          </a:p>
          <a:p>
            <a:pPr>
              <a:lnSpc>
                <a:spcPct val="100000"/>
              </a:lnSpc>
            </a:pPr>
            <a:r>
              <a:rPr b="1" lang="it-IT" sz="2000" spc="-1" strike="noStrike">
                <a:solidFill>
                  <a:srgbClr val="000000"/>
                </a:solidFill>
                <a:latin typeface="Calibri"/>
              </a:rPr>
              <a:t>SHAMPOO NORMAPLUS o BIOIDRA</a:t>
            </a:r>
            <a:endParaRPr b="0" lang="it-IT" sz="2000" spc="-1" strike="noStrike">
              <a:latin typeface="Arial"/>
            </a:endParaRPr>
          </a:p>
          <a:p>
            <a:pPr>
              <a:lnSpc>
                <a:spcPct val="100000"/>
              </a:lnSpc>
            </a:pPr>
            <a:r>
              <a:rPr b="1" lang="it-IT" sz="2000" spc="-1" strike="noStrike">
                <a:solidFill>
                  <a:srgbClr val="000000"/>
                </a:solidFill>
                <a:latin typeface="Calibri"/>
              </a:rPr>
              <a:t>HYDRAFRESH SPRAY</a:t>
            </a:r>
            <a:endParaRPr b="0" lang="it-IT" sz="2000" spc="-1" strike="noStrike">
              <a:latin typeface="Arial"/>
            </a:endParaRPr>
          </a:p>
        </p:txBody>
      </p:sp>
    </p:spTree>
  </p:cSld>
  <mc:AlternateContent>
    <mc:Choice Requires="p14">
      <p:transition spd="slow" p14:dur="2000"/>
    </mc:Choice>
    <mc:Fallback>
      <p:transition spd="slow"/>
    </mc:Fallback>
  </mc:AlternateContent>
  <p:timing>
    <p:tnLst>
      <p:par>
        <p:cTn id="462" dur="indefinite" restart="never" nodeType="tmRoot">
          <p:childTnLst>
            <p:seq>
              <p:cTn id="463" dur="indefinite" nodeType="mainSeq">
                <p:childTnLst>
                  <p:par>
                    <p:cTn id="464" fill="hold">
                      <p:stCondLst>
                        <p:cond delay="indefinite"/>
                      </p:stCondLst>
                      <p:childTnLst>
                        <p:par>
                          <p:cTn id="465" fill="hold">
                            <p:stCondLst>
                              <p:cond delay="0"/>
                            </p:stCondLst>
                            <p:childTnLst>
                              <p:par>
                                <p:cTn id="466" nodeType="clickEffect" fill="hold" presetClass="entr" presetID="2" presetSubtype="4">
                                  <p:stCondLst>
                                    <p:cond delay="0"/>
                                  </p:stCondLst>
                                  <p:childTnLst>
                                    <p:set>
                                      <p:cBhvr>
                                        <p:cTn id="467" dur="1" fill="hold">
                                          <p:stCondLst>
                                            <p:cond delay="0"/>
                                          </p:stCondLst>
                                        </p:cTn>
                                        <p:tgtEl>
                                          <p:spTgt spid="895">
                                            <p:txEl>
                                              <p:pRg st="0" end="0"/>
                                            </p:txEl>
                                          </p:spTgt>
                                        </p:tgtEl>
                                        <p:attrNameLst>
                                          <p:attrName>style.visibility</p:attrName>
                                        </p:attrNameLst>
                                      </p:cBhvr>
                                      <p:to>
                                        <p:strVal val="visible"/>
                                      </p:to>
                                    </p:set>
                                    <p:anim calcmode="lin" valueType="num">
                                      <p:cBhvr additive="repl">
                                        <p:cTn id="468" dur="500" fill="hold"/>
                                        <p:tgtEl>
                                          <p:spTgt spid="895">
                                            <p:txEl>
                                              <p:pRg st="0" end="0"/>
                                            </p:txEl>
                                          </p:spTgt>
                                        </p:tgtEl>
                                        <p:attrNameLst>
                                          <p:attrName>ppt_x</p:attrName>
                                        </p:attrNameLst>
                                      </p:cBhvr>
                                      <p:tavLst>
                                        <p:tav tm="0">
                                          <p:val>
                                            <p:strVal val="#ppt_x"/>
                                          </p:val>
                                        </p:tav>
                                        <p:tav tm="100000">
                                          <p:val>
                                            <p:strVal val="#ppt_x"/>
                                          </p:val>
                                        </p:tav>
                                      </p:tavLst>
                                    </p:anim>
                                    <p:anim calcmode="lin" valueType="num">
                                      <p:cBhvr additive="repl">
                                        <p:cTn id="469" dur="500" fill="hold"/>
                                        <p:tgtEl>
                                          <p:spTgt spid="895">
                                            <p:txEl>
                                              <p:pRg st="0" end="0"/>
                                            </p:txEl>
                                          </p:spTgt>
                                        </p:tgtEl>
                                        <p:attrNameLst>
                                          <p:attrName>ppt_y</p:attrName>
                                        </p:attrNameLst>
                                      </p:cBhvr>
                                      <p:tavLst>
                                        <p:tav tm="0">
                                          <p:val>
                                            <p:strVal val="1+#ppt_h/2"/>
                                          </p:val>
                                        </p:tav>
                                        <p:tav tm="100000">
                                          <p:val>
                                            <p:strVal val="#ppt_y"/>
                                          </p:val>
                                        </p:tav>
                                      </p:tavLst>
                                    </p:anim>
                                  </p:childTnLst>
                                </p:cTn>
                              </p:par>
                              <p:par>
                                <p:cTn id="470" nodeType="withEffect" fill="hold" presetClass="entr" presetID="2" presetSubtype="4">
                                  <p:stCondLst>
                                    <p:cond delay="0"/>
                                  </p:stCondLst>
                                  <p:childTnLst>
                                    <p:set>
                                      <p:cBhvr>
                                        <p:cTn id="471" dur="1" fill="hold">
                                          <p:stCondLst>
                                            <p:cond delay="0"/>
                                          </p:stCondLst>
                                        </p:cTn>
                                        <p:tgtEl>
                                          <p:spTgt spid="896"/>
                                        </p:tgtEl>
                                        <p:attrNameLst>
                                          <p:attrName>style.visibility</p:attrName>
                                        </p:attrNameLst>
                                      </p:cBhvr>
                                      <p:to>
                                        <p:strVal val="visible"/>
                                      </p:to>
                                    </p:set>
                                    <p:anim calcmode="lin" valueType="num">
                                      <p:cBhvr additive="repl">
                                        <p:cTn id="472" dur="500" fill="hold"/>
                                        <p:tgtEl>
                                          <p:spTgt spid="896"/>
                                        </p:tgtEl>
                                        <p:attrNameLst>
                                          <p:attrName>ppt_x</p:attrName>
                                        </p:attrNameLst>
                                      </p:cBhvr>
                                      <p:tavLst>
                                        <p:tav tm="0">
                                          <p:val>
                                            <p:strVal val="#ppt_x"/>
                                          </p:val>
                                        </p:tav>
                                        <p:tav tm="100000">
                                          <p:val>
                                            <p:strVal val="#ppt_x"/>
                                          </p:val>
                                        </p:tav>
                                      </p:tavLst>
                                    </p:anim>
                                    <p:anim calcmode="lin" valueType="num">
                                      <p:cBhvr additive="repl">
                                        <p:cTn id="473" dur="500" fill="hold"/>
                                        <p:tgtEl>
                                          <p:spTgt spid="896"/>
                                        </p:tgtEl>
                                        <p:attrNameLst>
                                          <p:attrName>ppt_y</p:attrName>
                                        </p:attrNameLst>
                                      </p:cBhvr>
                                      <p:tavLst>
                                        <p:tav tm="0">
                                          <p:val>
                                            <p:strVal val="1+#ppt_h/2"/>
                                          </p:val>
                                        </p:tav>
                                        <p:tav tm="100000">
                                          <p:val>
                                            <p:strVal val="#ppt_y"/>
                                          </p:val>
                                        </p:tav>
                                      </p:tavLst>
                                    </p:anim>
                                  </p:childTnLst>
                                </p:cTn>
                              </p:par>
                              <p:par>
                                <p:cTn id="474" nodeType="withEffect" fill="hold" presetClass="entr" presetID="2" presetSubtype="4">
                                  <p:stCondLst>
                                    <p:cond delay="0"/>
                                  </p:stCondLst>
                                  <p:childTnLst>
                                    <p:set>
                                      <p:cBhvr>
                                        <p:cTn id="475" dur="1" fill="hold">
                                          <p:stCondLst>
                                            <p:cond delay="0"/>
                                          </p:stCondLst>
                                        </p:cTn>
                                        <p:tgtEl>
                                          <p:spTgt spid="897"/>
                                        </p:tgtEl>
                                        <p:attrNameLst>
                                          <p:attrName>style.visibility</p:attrName>
                                        </p:attrNameLst>
                                      </p:cBhvr>
                                      <p:to>
                                        <p:strVal val="visible"/>
                                      </p:to>
                                    </p:set>
                                    <p:anim calcmode="lin" valueType="num">
                                      <p:cBhvr additive="repl">
                                        <p:cTn id="476" dur="500" fill="hold"/>
                                        <p:tgtEl>
                                          <p:spTgt spid="897"/>
                                        </p:tgtEl>
                                        <p:attrNameLst>
                                          <p:attrName>ppt_x</p:attrName>
                                        </p:attrNameLst>
                                      </p:cBhvr>
                                      <p:tavLst>
                                        <p:tav tm="0">
                                          <p:val>
                                            <p:strVal val="#ppt_x"/>
                                          </p:val>
                                        </p:tav>
                                        <p:tav tm="100000">
                                          <p:val>
                                            <p:strVal val="#ppt_x"/>
                                          </p:val>
                                        </p:tav>
                                      </p:tavLst>
                                    </p:anim>
                                    <p:anim calcmode="lin" valueType="num">
                                      <p:cBhvr additive="repl">
                                        <p:cTn id="477" dur="500" fill="hold"/>
                                        <p:tgtEl>
                                          <p:spTgt spid="897"/>
                                        </p:tgtEl>
                                        <p:attrNameLst>
                                          <p:attrName>ppt_y</p:attrName>
                                        </p:attrNameLst>
                                      </p:cBhvr>
                                      <p:tavLst>
                                        <p:tav tm="0">
                                          <p:val>
                                            <p:strVal val="1+#ppt_h/2"/>
                                          </p:val>
                                        </p:tav>
                                        <p:tav tm="100000">
                                          <p:val>
                                            <p:strVal val="#ppt_y"/>
                                          </p:val>
                                        </p:tav>
                                      </p:tavLst>
                                    </p:anim>
                                  </p:childTnLst>
                                </p:cTn>
                              </p:par>
                              <p:par>
                                <p:cTn id="478" nodeType="withEffect" fill="hold" presetClass="entr" presetID="2" presetSubtype="4">
                                  <p:stCondLst>
                                    <p:cond delay="0"/>
                                  </p:stCondLst>
                                  <p:childTnLst>
                                    <p:set>
                                      <p:cBhvr>
                                        <p:cTn id="479" dur="1" fill="hold">
                                          <p:stCondLst>
                                            <p:cond delay="0"/>
                                          </p:stCondLst>
                                        </p:cTn>
                                        <p:tgtEl>
                                          <p:spTgt spid="898"/>
                                        </p:tgtEl>
                                        <p:attrNameLst>
                                          <p:attrName>style.visibility</p:attrName>
                                        </p:attrNameLst>
                                      </p:cBhvr>
                                      <p:to>
                                        <p:strVal val="visible"/>
                                      </p:to>
                                    </p:set>
                                    <p:anim calcmode="lin" valueType="num">
                                      <p:cBhvr additive="repl">
                                        <p:cTn id="480" dur="500" fill="hold"/>
                                        <p:tgtEl>
                                          <p:spTgt spid="898"/>
                                        </p:tgtEl>
                                        <p:attrNameLst>
                                          <p:attrName>ppt_x</p:attrName>
                                        </p:attrNameLst>
                                      </p:cBhvr>
                                      <p:tavLst>
                                        <p:tav tm="0">
                                          <p:val>
                                            <p:strVal val="#ppt_x"/>
                                          </p:val>
                                        </p:tav>
                                        <p:tav tm="100000">
                                          <p:val>
                                            <p:strVal val="#ppt_x"/>
                                          </p:val>
                                        </p:tav>
                                      </p:tavLst>
                                    </p:anim>
                                    <p:anim calcmode="lin" valueType="num">
                                      <p:cBhvr additive="repl">
                                        <p:cTn id="481" dur="500" fill="hold"/>
                                        <p:tgtEl>
                                          <p:spTgt spid="898"/>
                                        </p:tgtEl>
                                        <p:attrNameLst>
                                          <p:attrName>ppt_y</p:attrName>
                                        </p:attrNameLst>
                                      </p:cBhvr>
                                      <p:tavLst>
                                        <p:tav tm="0">
                                          <p:val>
                                            <p:strVal val="1+#ppt_h/2"/>
                                          </p:val>
                                        </p:tav>
                                        <p:tav tm="100000">
                                          <p:val>
                                            <p:strVal val="#ppt_y"/>
                                          </p:val>
                                        </p:tav>
                                      </p:tavLst>
                                    </p:anim>
                                  </p:childTnLst>
                                </p:cTn>
                              </p:par>
                              <p:par>
                                <p:cTn id="482" nodeType="withEffect" fill="hold" presetClass="entr" presetID="2" presetSubtype="4">
                                  <p:stCondLst>
                                    <p:cond delay="0"/>
                                  </p:stCondLst>
                                  <p:childTnLst>
                                    <p:set>
                                      <p:cBhvr>
                                        <p:cTn id="483" dur="1" fill="hold">
                                          <p:stCondLst>
                                            <p:cond delay="0"/>
                                          </p:stCondLst>
                                        </p:cTn>
                                        <p:tgtEl>
                                          <p:spTgt spid="899"/>
                                        </p:tgtEl>
                                        <p:attrNameLst>
                                          <p:attrName>style.visibility</p:attrName>
                                        </p:attrNameLst>
                                      </p:cBhvr>
                                      <p:to>
                                        <p:strVal val="visible"/>
                                      </p:to>
                                    </p:set>
                                    <p:anim calcmode="lin" valueType="num">
                                      <p:cBhvr additive="repl">
                                        <p:cTn id="484" dur="500" fill="hold"/>
                                        <p:tgtEl>
                                          <p:spTgt spid="899"/>
                                        </p:tgtEl>
                                        <p:attrNameLst>
                                          <p:attrName>ppt_x</p:attrName>
                                        </p:attrNameLst>
                                      </p:cBhvr>
                                      <p:tavLst>
                                        <p:tav tm="0">
                                          <p:val>
                                            <p:strVal val="#ppt_x"/>
                                          </p:val>
                                        </p:tav>
                                        <p:tav tm="100000">
                                          <p:val>
                                            <p:strVal val="#ppt_x"/>
                                          </p:val>
                                        </p:tav>
                                      </p:tavLst>
                                    </p:anim>
                                    <p:anim calcmode="lin" valueType="num">
                                      <p:cBhvr additive="repl">
                                        <p:cTn id="485" dur="500" fill="hold"/>
                                        <p:tgtEl>
                                          <p:spTgt spid="8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25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00" name="TextShape 1"/>
          <p:cNvSpPr txBox="1"/>
          <p:nvPr/>
        </p:nvSpPr>
        <p:spPr>
          <a:xfrm>
            <a:off x="395640" y="714240"/>
            <a:ext cx="8229240" cy="2592000"/>
          </a:xfrm>
          <a:prstGeom prst="rect">
            <a:avLst/>
          </a:prstGeom>
          <a:noFill/>
          <a:ln>
            <a:noFill/>
          </a:ln>
        </p:spPr>
        <p:txBody>
          <a:bodyPr>
            <a:noAutofit/>
          </a:bodyPr>
          <a:p>
            <a:pPr algn="ctr">
              <a:lnSpc>
                <a:spcPct val="100000"/>
              </a:lnSpc>
              <a:spcBef>
                <a:spcPts val="601"/>
              </a:spcBef>
            </a:pPr>
            <a:r>
              <a:rPr b="0" lang="it-IT" sz="3000" spc="-1" strike="noStrike">
                <a:solidFill>
                  <a:srgbClr val="000000"/>
                </a:solidFill>
                <a:latin typeface="Calibri"/>
              </a:rPr>
              <a:t>Modulare la secrezione della </a:t>
            </a:r>
            <a:r>
              <a:rPr b="1" lang="it-IT" sz="3000" spc="-1" strike="noStrike">
                <a:solidFill>
                  <a:srgbClr val="000000"/>
                </a:solidFill>
                <a:latin typeface="Calibri"/>
              </a:rPr>
              <a:t>ghiandola</a:t>
            </a:r>
            <a:r>
              <a:rPr b="0" lang="it-IT" sz="3000" spc="-1" strike="noStrike">
                <a:solidFill>
                  <a:srgbClr val="000000"/>
                </a:solidFill>
                <a:latin typeface="Calibri"/>
              </a:rPr>
              <a:t> </a:t>
            </a:r>
            <a:r>
              <a:rPr b="1" lang="it-IT" sz="3000" spc="-1" strike="noStrike">
                <a:solidFill>
                  <a:srgbClr val="000000"/>
                </a:solidFill>
                <a:latin typeface="Calibri"/>
              </a:rPr>
              <a:t>sebacea</a:t>
            </a:r>
            <a:r>
              <a:rPr b="0" lang="it-IT" sz="3000" spc="-1" strike="noStrike">
                <a:solidFill>
                  <a:srgbClr val="000000"/>
                </a:solidFill>
                <a:latin typeface="Calibri"/>
              </a:rPr>
              <a:t> non significa trattare esclusivamente le Seborree oleose ma anche le </a:t>
            </a:r>
            <a:r>
              <a:rPr b="1" lang="it-IT" sz="3000" spc="-1" strike="noStrike">
                <a:solidFill>
                  <a:srgbClr val="000000"/>
                </a:solidFill>
                <a:latin typeface="Calibri"/>
              </a:rPr>
              <a:t>iperidrosi </a:t>
            </a:r>
            <a:r>
              <a:rPr b="0" lang="it-IT" sz="3000" spc="-1" strike="noStrike">
                <a:solidFill>
                  <a:srgbClr val="000000"/>
                </a:solidFill>
                <a:latin typeface="Calibri"/>
              </a:rPr>
              <a:t>e ogni alterazione delle ghiandole stesse dovute a fasi </a:t>
            </a:r>
            <a:r>
              <a:rPr b="1" lang="it-IT" sz="3000" spc="-1" strike="noStrike">
                <a:solidFill>
                  <a:srgbClr val="000000"/>
                </a:solidFill>
                <a:latin typeface="Calibri"/>
              </a:rPr>
              <a:t>ormonali</a:t>
            </a:r>
            <a:r>
              <a:rPr b="0" lang="it-IT" sz="3000" spc="-1" strike="noStrike">
                <a:solidFill>
                  <a:srgbClr val="000000"/>
                </a:solidFill>
                <a:latin typeface="Calibri"/>
              </a:rPr>
              <a:t>, </a:t>
            </a:r>
            <a:r>
              <a:rPr b="1" lang="it-IT" sz="3000" spc="-1" strike="noStrike">
                <a:solidFill>
                  <a:srgbClr val="000000"/>
                </a:solidFill>
                <a:latin typeface="Calibri"/>
              </a:rPr>
              <a:t>farmacologiche</a:t>
            </a:r>
            <a:r>
              <a:rPr b="0" lang="it-IT" sz="3000" spc="-1" strike="noStrike">
                <a:solidFill>
                  <a:srgbClr val="000000"/>
                </a:solidFill>
                <a:latin typeface="Calibri"/>
              </a:rPr>
              <a:t>, </a:t>
            </a:r>
            <a:r>
              <a:rPr b="1" lang="it-IT" sz="3000" spc="-1" strike="noStrike">
                <a:solidFill>
                  <a:srgbClr val="000000"/>
                </a:solidFill>
                <a:latin typeface="Calibri"/>
              </a:rPr>
              <a:t>stagionali</a:t>
            </a:r>
            <a:r>
              <a:rPr b="0" lang="it-IT" sz="3000" spc="-1" strike="noStrike">
                <a:solidFill>
                  <a:srgbClr val="000000"/>
                </a:solidFill>
                <a:latin typeface="Calibri"/>
              </a:rPr>
              <a:t>, </a:t>
            </a:r>
            <a:r>
              <a:rPr b="1" lang="it-IT" sz="3000" spc="-1" strike="noStrike">
                <a:solidFill>
                  <a:srgbClr val="000000"/>
                </a:solidFill>
                <a:latin typeface="Calibri"/>
              </a:rPr>
              <a:t>alimentari</a:t>
            </a:r>
            <a:endParaRPr b="0" lang="it-IT" sz="3000" spc="-1" strike="noStrike">
              <a:solidFill>
                <a:srgbClr val="000000"/>
              </a:solidFill>
              <a:latin typeface="Calibri"/>
            </a:endParaRPr>
          </a:p>
        </p:txBody>
      </p:sp>
      <p:sp>
        <p:nvSpPr>
          <p:cNvPr id="901" name="CustomShape 2"/>
          <p:cNvSpPr/>
          <p:nvPr/>
        </p:nvSpPr>
        <p:spPr>
          <a:xfrm>
            <a:off x="357120" y="3891600"/>
            <a:ext cx="6643440" cy="131004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it-IT" sz="2000" spc="-1" strike="noStrike">
                <a:solidFill>
                  <a:srgbClr val="000000"/>
                </a:solidFill>
                <a:latin typeface="Calibri"/>
              </a:rPr>
              <a:t>INSERIRE FOTO PRODOTTI :</a:t>
            </a:r>
            <a:endParaRPr b="0" lang="it-IT" sz="2000" spc="-1" strike="noStrike">
              <a:latin typeface="Arial"/>
            </a:endParaRPr>
          </a:p>
          <a:p>
            <a:pPr>
              <a:lnSpc>
                <a:spcPct val="100000"/>
              </a:lnSpc>
            </a:pPr>
            <a:r>
              <a:rPr b="1" lang="it-IT" sz="2000" spc="-1" strike="noStrike">
                <a:solidFill>
                  <a:srgbClr val="000000"/>
                </a:solidFill>
                <a:latin typeface="Calibri"/>
              </a:rPr>
              <a:t>PRESHAMPOO DERMOPURIFICANTE o MASCHERA SEBO</a:t>
            </a:r>
            <a:endParaRPr b="0" lang="it-IT" sz="2000" spc="-1" strike="noStrike">
              <a:latin typeface="Arial"/>
            </a:endParaRPr>
          </a:p>
          <a:p>
            <a:pPr>
              <a:lnSpc>
                <a:spcPct val="100000"/>
              </a:lnSpc>
            </a:pPr>
            <a:r>
              <a:rPr b="1" lang="it-IT" sz="2000" spc="-1" strike="noStrike">
                <a:solidFill>
                  <a:srgbClr val="000000"/>
                </a:solidFill>
                <a:latin typeface="Calibri"/>
              </a:rPr>
              <a:t>SHAMPOO SEBOPLUS o BIOIDRA</a:t>
            </a:r>
            <a:endParaRPr b="0" lang="it-IT" sz="2000" spc="-1" strike="noStrike">
              <a:latin typeface="Arial"/>
            </a:endParaRPr>
          </a:p>
          <a:p>
            <a:pPr>
              <a:lnSpc>
                <a:spcPct val="100000"/>
              </a:lnSpc>
            </a:pPr>
            <a:r>
              <a:rPr b="1" lang="it-IT" sz="2000" spc="-1" strike="noStrike">
                <a:solidFill>
                  <a:srgbClr val="000000"/>
                </a:solidFill>
                <a:latin typeface="Calibri"/>
              </a:rPr>
              <a:t>FIALE  SEBOPLUS FASE2</a:t>
            </a:r>
            <a:endParaRPr b="0" lang="it-IT" sz="2000" spc="-1" strike="noStrike">
              <a:latin typeface="Arial"/>
            </a:endParaRPr>
          </a:p>
        </p:txBody>
      </p:sp>
    </p:spTree>
  </p:cSld>
  <mc:AlternateContent>
    <mc:Choice Requires="p14">
      <p:transition spd="slow" p14:dur="2000"/>
    </mc:Choice>
    <mc:Fallback>
      <p:transition spd="slow"/>
    </mc:Fallback>
  </mc:AlternateContent>
  <p:timing>
    <p:tnLst>
      <p:par>
        <p:cTn id="486" dur="indefinite" restart="never" nodeType="tmRoot">
          <p:childTnLst>
            <p:seq>
              <p:cTn id="487" dur="indefinite" nodeType="mainSeq">
                <p:childTnLst>
                  <p:par>
                    <p:cTn id="488" fill="hold">
                      <p:stCondLst>
                        <p:cond delay="indefinite"/>
                      </p:stCondLst>
                      <p:childTnLst>
                        <p:par>
                          <p:cTn id="489" fill="hold">
                            <p:stCondLst>
                              <p:cond delay="0"/>
                            </p:stCondLst>
                            <p:childTnLst>
                              <p:par>
                                <p:cTn id="490" nodeType="clickEffect" fill="hold" presetClass="entr" presetID="2" presetSubtype="4">
                                  <p:stCondLst>
                                    <p:cond delay="0"/>
                                  </p:stCondLst>
                                  <p:childTnLst>
                                    <p:set>
                                      <p:cBhvr>
                                        <p:cTn id="491" dur="1" fill="hold">
                                          <p:stCondLst>
                                            <p:cond delay="0"/>
                                          </p:stCondLst>
                                        </p:cTn>
                                        <p:tgtEl>
                                          <p:spTgt spid="900">
                                            <p:txEl>
                                              <p:pRg st="0" end="0"/>
                                            </p:txEl>
                                          </p:spTgt>
                                        </p:tgtEl>
                                        <p:attrNameLst>
                                          <p:attrName>style.visibility</p:attrName>
                                        </p:attrNameLst>
                                      </p:cBhvr>
                                      <p:to>
                                        <p:strVal val="visible"/>
                                      </p:to>
                                    </p:set>
                                    <p:anim calcmode="lin" valueType="num">
                                      <p:cBhvr additive="repl">
                                        <p:cTn id="492" dur="500" fill="hold"/>
                                        <p:tgtEl>
                                          <p:spTgt spid="900">
                                            <p:txEl>
                                              <p:pRg st="0" end="0"/>
                                            </p:txEl>
                                          </p:spTgt>
                                        </p:tgtEl>
                                        <p:attrNameLst>
                                          <p:attrName>ppt_x</p:attrName>
                                        </p:attrNameLst>
                                      </p:cBhvr>
                                      <p:tavLst>
                                        <p:tav tm="0">
                                          <p:val>
                                            <p:strVal val="#ppt_x"/>
                                          </p:val>
                                        </p:tav>
                                        <p:tav tm="100000">
                                          <p:val>
                                            <p:strVal val="#ppt_x"/>
                                          </p:val>
                                        </p:tav>
                                      </p:tavLst>
                                    </p:anim>
                                    <p:anim calcmode="lin" valueType="num">
                                      <p:cBhvr additive="repl">
                                        <p:cTn id="493" dur="500" fill="hold"/>
                                        <p:tgtEl>
                                          <p:spTgt spid="900">
                                            <p:txEl>
                                              <p:pRg st="0" end="0"/>
                                            </p:txEl>
                                          </p:spTgt>
                                        </p:tgtEl>
                                        <p:attrNameLst>
                                          <p:attrName>ppt_y</p:attrName>
                                        </p:attrNameLst>
                                      </p:cBhvr>
                                      <p:tavLst>
                                        <p:tav tm="0">
                                          <p:val>
                                            <p:strVal val="1+#ppt_h/2"/>
                                          </p:val>
                                        </p:tav>
                                        <p:tav tm="100000">
                                          <p:val>
                                            <p:strVal val="#ppt_y"/>
                                          </p:val>
                                        </p:tav>
                                      </p:tavLst>
                                    </p:anim>
                                  </p:childTnLst>
                                </p:cTn>
                              </p:par>
                              <p:par>
                                <p:cTn id="494" nodeType="withEffect" fill="hold" presetClass="entr" presetID="2" presetSubtype="4">
                                  <p:stCondLst>
                                    <p:cond delay="0"/>
                                  </p:stCondLst>
                                  <p:childTnLst>
                                    <p:set>
                                      <p:cBhvr>
                                        <p:cTn id="495" dur="1" fill="hold">
                                          <p:stCondLst>
                                            <p:cond delay="0"/>
                                          </p:stCondLst>
                                        </p:cTn>
                                        <p:tgtEl>
                                          <p:spTgt spid="901"/>
                                        </p:tgtEl>
                                        <p:attrNameLst>
                                          <p:attrName>style.visibility</p:attrName>
                                        </p:attrNameLst>
                                      </p:cBhvr>
                                      <p:to>
                                        <p:strVal val="visible"/>
                                      </p:to>
                                    </p:set>
                                    <p:anim calcmode="lin" valueType="num">
                                      <p:cBhvr additive="repl">
                                        <p:cTn id="496" dur="500" fill="hold"/>
                                        <p:tgtEl>
                                          <p:spTgt spid="901"/>
                                        </p:tgtEl>
                                        <p:attrNameLst>
                                          <p:attrName>ppt_x</p:attrName>
                                        </p:attrNameLst>
                                      </p:cBhvr>
                                      <p:tavLst>
                                        <p:tav tm="0">
                                          <p:val>
                                            <p:strVal val="#ppt_x"/>
                                          </p:val>
                                        </p:tav>
                                        <p:tav tm="100000">
                                          <p:val>
                                            <p:strVal val="#ppt_x"/>
                                          </p:val>
                                        </p:tav>
                                      </p:tavLst>
                                    </p:anim>
                                    <p:anim calcmode="lin" valueType="num">
                                      <p:cBhvr additive="repl">
                                        <p:cTn id="497" dur="500" fill="hold"/>
                                        <p:tgtEl>
                                          <p:spTgt spid="9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2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25" name="CustomShape 1"/>
          <p:cNvSpPr/>
          <p:nvPr/>
        </p:nvSpPr>
        <p:spPr>
          <a:xfrm>
            <a:off x="324000" y="1700280"/>
            <a:ext cx="4039920" cy="2192040"/>
          </a:xfrm>
          <a:prstGeom prst="rect">
            <a:avLst/>
          </a:prstGeom>
          <a:noFill/>
          <a:ln w="12600">
            <a:noFill/>
          </a:ln>
        </p:spPr>
        <p:style>
          <a:lnRef idx="0"/>
          <a:fillRef idx="0"/>
          <a:effectRef idx="0"/>
          <a:fontRef idx="minor"/>
        </p:style>
        <p:txBody>
          <a:bodyPr lIns="45720" rIns="45720" tIns="45000" bIns="45000">
            <a:spAutoFit/>
          </a:bodyPr>
          <a:p>
            <a:pPr>
              <a:lnSpc>
                <a:spcPct val="100000"/>
              </a:lnSpc>
            </a:pPr>
            <a:r>
              <a:rPr b="1" lang="it-IT" sz="2800" spc="-1" strike="noStrike">
                <a:solidFill>
                  <a:srgbClr val="663300"/>
                </a:solidFill>
                <a:latin typeface="Helvetica Neue"/>
                <a:ea typeface="Helvetica Neue"/>
              </a:rPr>
              <a:t>ALOPECIA:</a:t>
            </a:r>
            <a:endParaRPr b="0" lang="it-IT" sz="2800" spc="-1" strike="noStrike">
              <a:latin typeface="Arial"/>
            </a:endParaRPr>
          </a:p>
          <a:p>
            <a:pPr>
              <a:lnSpc>
                <a:spcPct val="100000"/>
              </a:lnSpc>
            </a:pPr>
            <a:r>
              <a:rPr b="0" lang="it-IT" sz="2200" spc="-1" strike="noStrike">
                <a:solidFill>
                  <a:srgbClr val="663300"/>
                </a:solidFill>
                <a:latin typeface="Helvetica Neue"/>
                <a:ea typeface="Helvetica Neue"/>
              </a:rPr>
              <a:t>È la caduta dei capelli temporanea (AA) </a:t>
            </a:r>
            <a:endParaRPr b="0" lang="it-IT" sz="2200" spc="-1" strike="noStrike">
              <a:latin typeface="Arial"/>
            </a:endParaRPr>
          </a:p>
          <a:p>
            <a:pPr>
              <a:lnSpc>
                <a:spcPct val="100000"/>
              </a:lnSpc>
            </a:pPr>
            <a:r>
              <a:rPr b="0" lang="it-IT" sz="2200" spc="-1" strike="noStrike">
                <a:solidFill>
                  <a:srgbClr val="663300"/>
                </a:solidFill>
                <a:latin typeface="Helvetica Neue"/>
                <a:ea typeface="Helvetica Neue"/>
              </a:rPr>
              <a:t>o una perdita di capelli precoce e definitiva (CALVIZIE).</a:t>
            </a:r>
            <a:endParaRPr b="0" lang="it-IT" sz="2200" spc="-1" strike="noStrike">
              <a:latin typeface="Arial"/>
            </a:endParaRPr>
          </a:p>
        </p:txBody>
      </p:sp>
      <p:sp>
        <p:nvSpPr>
          <p:cNvPr id="426" name="CustomShape 2"/>
          <p:cNvSpPr/>
          <p:nvPr/>
        </p:nvSpPr>
        <p:spPr>
          <a:xfrm>
            <a:off x="260280" y="3848040"/>
            <a:ext cx="4428720" cy="2255040"/>
          </a:xfrm>
          <a:prstGeom prst="rect">
            <a:avLst/>
          </a:prstGeom>
          <a:noFill/>
          <a:ln w="12600">
            <a:noFill/>
          </a:ln>
        </p:spPr>
        <p:style>
          <a:lnRef idx="0"/>
          <a:fillRef idx="0"/>
          <a:effectRef idx="0"/>
          <a:fontRef idx="minor"/>
        </p:style>
        <p:txBody>
          <a:bodyPr lIns="45720" rIns="45720" tIns="45000" bIns="45000">
            <a:spAutoFit/>
          </a:bodyPr>
          <a:p>
            <a:pPr>
              <a:lnSpc>
                <a:spcPct val="100000"/>
              </a:lnSpc>
            </a:pPr>
            <a:r>
              <a:rPr b="1" lang="it-IT" sz="2200" spc="-1" strike="noStrike">
                <a:solidFill>
                  <a:srgbClr val="663300"/>
                </a:solidFill>
                <a:latin typeface="Helvetica Neue"/>
                <a:ea typeface="Helvetica Neue"/>
              </a:rPr>
              <a:t>I SINTOMI</a:t>
            </a:r>
            <a:r>
              <a:rPr b="0" lang="it-IT" sz="2200" spc="-1" strike="noStrike">
                <a:solidFill>
                  <a:srgbClr val="663300"/>
                </a:solidFill>
                <a:latin typeface="Helvetica Neue"/>
                <a:ea typeface="Helvetica Neue"/>
              </a:rPr>
              <a:t>:</a:t>
            </a:r>
            <a:endParaRPr b="0" lang="it-IT" sz="2200" spc="-1" strike="noStrike">
              <a:latin typeface="Arial"/>
            </a:endParaRPr>
          </a:p>
          <a:p>
            <a:pPr>
              <a:lnSpc>
                <a:spcPct val="100000"/>
              </a:lnSpc>
            </a:pPr>
            <a:endParaRPr b="0" lang="it-IT" sz="2200" spc="-1" strike="noStrike">
              <a:latin typeface="Arial"/>
            </a:endParaRPr>
          </a:p>
          <a:p>
            <a:pPr marL="179280" indent="-178920">
              <a:lnSpc>
                <a:spcPct val="100000"/>
              </a:lnSpc>
              <a:buClr>
                <a:srgbClr val="663300"/>
              </a:buClr>
              <a:buFont typeface="Symbol" charset="2"/>
              <a:buChar char=""/>
            </a:pPr>
            <a:r>
              <a:rPr b="0" lang="it-IT" sz="2000" spc="-1" strike="noStrike">
                <a:solidFill>
                  <a:srgbClr val="663300"/>
                </a:solidFill>
                <a:latin typeface="Helvetica Neue"/>
                <a:ea typeface="Helvetica Neue"/>
              </a:rPr>
              <a:t>CADUTA DEI CAPELLI ACUTA O CONTINUA</a:t>
            </a:r>
            <a:endParaRPr b="0" lang="it-IT" sz="2000" spc="-1" strike="noStrike">
              <a:latin typeface="Arial"/>
            </a:endParaRPr>
          </a:p>
          <a:p>
            <a:pPr marL="179280" indent="-178920">
              <a:lnSpc>
                <a:spcPct val="100000"/>
              </a:lnSpc>
              <a:buClr>
                <a:srgbClr val="663300"/>
              </a:buClr>
              <a:buFont typeface="Symbol" charset="2"/>
              <a:buChar char=""/>
            </a:pPr>
            <a:r>
              <a:rPr b="0" lang="it-IT" sz="2000" spc="-1" strike="noStrike">
                <a:solidFill>
                  <a:srgbClr val="663300"/>
                </a:solidFill>
                <a:latin typeface="Helvetica Neue"/>
                <a:ea typeface="Helvetica Neue"/>
              </a:rPr>
              <a:t>SPORADICAMENTE PRURITO ALLA CUTE</a:t>
            </a:r>
            <a:endParaRPr b="0" lang="it-IT" sz="2000" spc="-1" strike="noStrike">
              <a:latin typeface="Arial"/>
            </a:endParaRPr>
          </a:p>
          <a:p>
            <a:pPr indent="-178920">
              <a:lnSpc>
                <a:spcPct val="100000"/>
              </a:lnSpc>
              <a:buClr>
                <a:srgbClr val="663300"/>
              </a:buClr>
              <a:buFont typeface="Symbol" charset="2"/>
              <a:buChar char=""/>
            </a:pPr>
            <a:r>
              <a:rPr b="0" lang="it-IT" sz="2000" spc="-1" strike="noStrike">
                <a:solidFill>
                  <a:srgbClr val="663300"/>
                </a:solidFill>
                <a:latin typeface="Helvetica Neue"/>
                <a:ea typeface="Helvetica Neue"/>
              </a:rPr>
              <a:t> </a:t>
            </a:r>
            <a:r>
              <a:rPr b="0" lang="it-IT" sz="2000" spc="-1" strike="noStrike">
                <a:solidFill>
                  <a:srgbClr val="663300"/>
                </a:solidFill>
                <a:latin typeface="Helvetica Neue"/>
                <a:ea typeface="Helvetica Neue"/>
              </a:rPr>
              <a:t>DOLORE AL CUOIO CAPELLUTO</a:t>
            </a:r>
            <a:endParaRPr b="0" lang="it-IT" sz="2000" spc="-1" strike="noStrike">
              <a:latin typeface="Arial"/>
            </a:endParaRPr>
          </a:p>
        </p:txBody>
      </p:sp>
      <p:pic>
        <p:nvPicPr>
          <p:cNvPr id="427" name="Picture 3" descr=""/>
          <p:cNvPicPr/>
          <p:nvPr/>
        </p:nvPicPr>
        <p:blipFill>
          <a:blip r:embed="rId1"/>
          <a:stretch/>
        </p:blipFill>
        <p:spPr>
          <a:xfrm>
            <a:off x="4759200" y="1789200"/>
            <a:ext cx="4204800" cy="4322520"/>
          </a:xfrm>
          <a:prstGeom prst="rect">
            <a:avLst/>
          </a:prstGeom>
          <a:ln w="12600">
            <a:noFill/>
          </a:ln>
        </p:spPr>
      </p:pic>
      <p:sp>
        <p:nvSpPr>
          <p:cNvPr id="428" name="CustomShape 3"/>
          <p:cNvSpPr/>
          <p:nvPr/>
        </p:nvSpPr>
        <p:spPr>
          <a:xfrm>
            <a:off x="420840" y="123840"/>
            <a:ext cx="8008560" cy="1344600"/>
          </a:xfrm>
          <a:prstGeom prst="rect">
            <a:avLst/>
          </a:prstGeom>
          <a:noFill/>
          <a:ln w="12600">
            <a:noFill/>
          </a:ln>
        </p:spPr>
        <p:style>
          <a:lnRef idx="0"/>
          <a:fillRef idx="0"/>
          <a:effectRef idx="0"/>
          <a:fontRef idx="minor"/>
        </p:style>
        <p:txBody>
          <a:bodyPr lIns="32040" rIns="32040" tIns="32040" bIns="32040">
            <a:spAutoFit/>
          </a:bodyPr>
          <a:p>
            <a:pPr algn="ctr">
              <a:lnSpc>
                <a:spcPct val="100000"/>
              </a:lnSpc>
            </a:pPr>
            <a:r>
              <a:rPr b="0" lang="it-IT" sz="4200" spc="-1" strike="noStrike">
                <a:solidFill>
                  <a:srgbClr val="24383e"/>
                </a:solidFill>
                <a:latin typeface="Helvetica Neue Medium"/>
                <a:ea typeface="Helvetica Neue Medium"/>
              </a:rPr>
              <a:t>In quali casi si parla di </a:t>
            </a:r>
            <a:endParaRPr b="0" lang="it-IT" sz="4200" spc="-1" strike="noStrike">
              <a:latin typeface="Arial"/>
            </a:endParaRPr>
          </a:p>
          <a:p>
            <a:pPr algn="ctr">
              <a:lnSpc>
                <a:spcPct val="100000"/>
              </a:lnSpc>
            </a:pPr>
            <a:r>
              <a:rPr b="0" lang="it-IT" sz="4200" spc="-1" strike="noStrike">
                <a:solidFill>
                  <a:srgbClr val="24383e"/>
                </a:solidFill>
                <a:latin typeface="Helvetica Neue Medium"/>
                <a:ea typeface="Helvetica Neue Medium"/>
              </a:rPr>
              <a:t>evento anomalo?</a:t>
            </a:r>
            <a:endParaRPr b="0" lang="it-IT" sz="4200" spc="-1" strike="noStrike">
              <a:latin typeface="Arial"/>
            </a:endParaRPr>
          </a:p>
        </p:txBody>
      </p:sp>
    </p:spTree>
  </p:cSld>
  <mc:AlternateContent>
    <mc:Choice Requires="p14">
      <p:transition spd="slow" p14:dur="2000"/>
    </mc:Choice>
    <mc:Fallback>
      <p:transition spd="slow"/>
    </mc:Fallback>
  </mc:AlternateContent>
</p:sld>
</file>

<file path=ppt/slides/slide26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02" name="TextShape 1"/>
          <p:cNvSpPr txBox="1"/>
          <p:nvPr/>
        </p:nvSpPr>
        <p:spPr>
          <a:xfrm>
            <a:off x="395640" y="785880"/>
            <a:ext cx="8568720" cy="3096000"/>
          </a:xfrm>
          <a:prstGeom prst="rect">
            <a:avLst/>
          </a:prstGeom>
          <a:noFill/>
          <a:ln>
            <a:noFill/>
          </a:ln>
        </p:spPr>
        <p:txBody>
          <a:bodyPr>
            <a:noAutofit/>
          </a:bodyPr>
          <a:p>
            <a:pPr algn="ctr">
              <a:lnSpc>
                <a:spcPct val="100000"/>
              </a:lnSpc>
              <a:spcBef>
                <a:spcPts val="561"/>
              </a:spcBef>
            </a:pPr>
            <a:r>
              <a:rPr b="0" lang="it-IT" sz="2800" spc="-1" strike="noStrike">
                <a:solidFill>
                  <a:srgbClr val="000000"/>
                </a:solidFill>
                <a:latin typeface="Calibri"/>
              </a:rPr>
              <a:t>Va sottolineato che </a:t>
            </a:r>
            <a:r>
              <a:rPr b="1" lang="it-IT" sz="2800" spc="-1" strike="noStrike">
                <a:solidFill>
                  <a:srgbClr val="000000"/>
                </a:solidFill>
                <a:latin typeface="Calibri"/>
              </a:rPr>
              <a:t>prendersi cura del cuoio capelluto </a:t>
            </a:r>
            <a:r>
              <a:rPr b="0" lang="it-IT" sz="2800" spc="-1" strike="noStrike">
                <a:solidFill>
                  <a:srgbClr val="000000"/>
                </a:solidFill>
                <a:latin typeface="Calibri"/>
              </a:rPr>
              <a:t>almeno due volte all’anno - </a:t>
            </a:r>
            <a:r>
              <a:rPr b="1" lang="it-IT" sz="2800" spc="-1" strike="noStrike">
                <a:solidFill>
                  <a:srgbClr val="000000"/>
                </a:solidFill>
                <a:latin typeface="Calibri"/>
              </a:rPr>
              <a:t>ai cambi di stagione </a:t>
            </a:r>
            <a:r>
              <a:rPr b="0" lang="it-IT" sz="2800" spc="-1" strike="noStrike">
                <a:solidFill>
                  <a:srgbClr val="000000"/>
                </a:solidFill>
                <a:latin typeface="Calibri"/>
              </a:rPr>
              <a:t>- per </a:t>
            </a:r>
            <a:r>
              <a:rPr b="1" lang="it-IT" sz="2800" spc="-1" strike="noStrike">
                <a:solidFill>
                  <a:srgbClr val="000000"/>
                </a:solidFill>
                <a:latin typeface="Calibri"/>
              </a:rPr>
              <a:t>detossinare</a:t>
            </a:r>
            <a:r>
              <a:rPr b="0" lang="it-IT" sz="2800" spc="-1" strike="noStrike">
                <a:solidFill>
                  <a:srgbClr val="000000"/>
                </a:solidFill>
                <a:latin typeface="Calibri"/>
              </a:rPr>
              <a:t> adeguatamente la cute, ripristinare </a:t>
            </a:r>
            <a:r>
              <a:rPr b="1" lang="it-IT" sz="2800" spc="-1" strike="noStrike">
                <a:solidFill>
                  <a:srgbClr val="000000"/>
                </a:solidFill>
                <a:latin typeface="Calibri"/>
              </a:rPr>
              <a:t>l’ossigenazione</a:t>
            </a:r>
            <a:r>
              <a:rPr b="0" lang="it-IT" sz="2800" spc="-1" strike="noStrike">
                <a:solidFill>
                  <a:srgbClr val="000000"/>
                </a:solidFill>
                <a:latin typeface="Calibri"/>
              </a:rPr>
              <a:t> </a:t>
            </a:r>
            <a:r>
              <a:rPr b="1" lang="it-IT" sz="2800" spc="-1" strike="noStrike">
                <a:solidFill>
                  <a:srgbClr val="000000"/>
                </a:solidFill>
                <a:latin typeface="Calibri"/>
              </a:rPr>
              <a:t>dermica</a:t>
            </a:r>
            <a:r>
              <a:rPr b="0" lang="it-IT" sz="2800" spc="-1" strike="noStrike">
                <a:solidFill>
                  <a:srgbClr val="000000"/>
                </a:solidFill>
                <a:latin typeface="Calibri"/>
              </a:rPr>
              <a:t> e il </a:t>
            </a:r>
            <a:r>
              <a:rPr b="1" lang="it-IT" sz="2800" spc="-1" strike="noStrike">
                <a:solidFill>
                  <a:srgbClr val="000000"/>
                </a:solidFill>
                <a:latin typeface="Calibri"/>
              </a:rPr>
              <a:t>ritmo</a:t>
            </a:r>
            <a:r>
              <a:rPr b="0" lang="it-IT" sz="2800" spc="-1" strike="noStrike">
                <a:solidFill>
                  <a:srgbClr val="000000"/>
                </a:solidFill>
                <a:latin typeface="Calibri"/>
              </a:rPr>
              <a:t> di </a:t>
            </a:r>
            <a:r>
              <a:rPr b="1" lang="it-IT" sz="2800" spc="-1" strike="noStrike">
                <a:solidFill>
                  <a:srgbClr val="000000"/>
                </a:solidFill>
                <a:latin typeface="Calibri"/>
              </a:rPr>
              <a:t>genesi</a:t>
            </a:r>
            <a:r>
              <a:rPr b="0" lang="it-IT" sz="2800" spc="-1" strike="noStrike">
                <a:solidFill>
                  <a:srgbClr val="000000"/>
                </a:solidFill>
                <a:latin typeface="Calibri"/>
              </a:rPr>
              <a:t> dei </a:t>
            </a:r>
            <a:r>
              <a:rPr b="1" lang="it-IT" sz="2800" spc="-1" strike="noStrike">
                <a:solidFill>
                  <a:srgbClr val="000000"/>
                </a:solidFill>
                <a:latin typeface="Calibri"/>
              </a:rPr>
              <a:t>cheratinociti</a:t>
            </a:r>
            <a:r>
              <a:rPr b="0" lang="it-IT" sz="2800" spc="-1" strike="noStrike">
                <a:solidFill>
                  <a:srgbClr val="000000"/>
                </a:solidFill>
                <a:latin typeface="Calibri"/>
              </a:rPr>
              <a:t> oltre che </a:t>
            </a:r>
            <a:r>
              <a:rPr b="1" lang="it-IT" sz="2800" spc="-1" strike="noStrike">
                <a:solidFill>
                  <a:srgbClr val="000000"/>
                </a:solidFill>
                <a:latin typeface="Calibri"/>
              </a:rPr>
              <a:t>eliminare</a:t>
            </a:r>
            <a:r>
              <a:rPr b="0" lang="it-IT" sz="2800" spc="-1" strike="noStrike">
                <a:solidFill>
                  <a:srgbClr val="000000"/>
                </a:solidFill>
                <a:latin typeface="Calibri"/>
              </a:rPr>
              <a:t> </a:t>
            </a:r>
            <a:r>
              <a:rPr b="1" lang="it-IT" sz="2800" spc="-1" strike="noStrike">
                <a:solidFill>
                  <a:srgbClr val="000000"/>
                </a:solidFill>
                <a:latin typeface="Calibri"/>
              </a:rPr>
              <a:t>desquamazione</a:t>
            </a:r>
            <a:r>
              <a:rPr b="0" lang="it-IT" sz="2800" spc="-1" strike="noStrike">
                <a:solidFill>
                  <a:srgbClr val="000000"/>
                </a:solidFill>
                <a:latin typeface="Calibri"/>
              </a:rPr>
              <a:t> in </a:t>
            </a:r>
            <a:r>
              <a:rPr b="1" lang="it-IT" sz="2800" spc="-1" strike="noStrike">
                <a:solidFill>
                  <a:srgbClr val="000000"/>
                </a:solidFill>
                <a:latin typeface="Calibri"/>
              </a:rPr>
              <a:t>eccesso</a:t>
            </a:r>
            <a:r>
              <a:rPr b="0" lang="it-IT" sz="2800" spc="-1" strike="noStrike">
                <a:solidFill>
                  <a:srgbClr val="000000"/>
                </a:solidFill>
                <a:latin typeface="Calibri"/>
              </a:rPr>
              <a:t>, significa già </a:t>
            </a:r>
            <a:r>
              <a:rPr b="1" lang="it-IT" sz="2800" spc="-1" strike="noStrike">
                <a:solidFill>
                  <a:srgbClr val="000000"/>
                </a:solidFill>
                <a:latin typeface="Calibri"/>
              </a:rPr>
              <a:t>limitare</a:t>
            </a:r>
            <a:r>
              <a:rPr b="0" lang="it-IT" sz="2800" spc="-1" strike="noStrike">
                <a:solidFill>
                  <a:srgbClr val="000000"/>
                </a:solidFill>
                <a:latin typeface="Calibri"/>
              </a:rPr>
              <a:t> le popolazioni  di </a:t>
            </a:r>
            <a:r>
              <a:rPr b="1" lang="it-IT" sz="2800" spc="-1" strike="noStrike">
                <a:solidFill>
                  <a:srgbClr val="000000"/>
                </a:solidFill>
                <a:latin typeface="Calibri"/>
              </a:rPr>
              <a:t>Demodex</a:t>
            </a:r>
            <a:endParaRPr b="0" lang="it-IT" sz="2800" spc="-1" strike="noStrike">
              <a:solidFill>
                <a:srgbClr val="000000"/>
              </a:solidFill>
              <a:latin typeface="Calibri"/>
            </a:endParaRPr>
          </a:p>
        </p:txBody>
      </p:sp>
      <p:sp>
        <p:nvSpPr>
          <p:cNvPr id="903" name="CustomShape 2"/>
          <p:cNvSpPr/>
          <p:nvPr/>
        </p:nvSpPr>
        <p:spPr>
          <a:xfrm>
            <a:off x="357120" y="3819960"/>
            <a:ext cx="5857560" cy="131004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it-IT" sz="2000" spc="-1" strike="noStrike">
                <a:solidFill>
                  <a:srgbClr val="000000"/>
                </a:solidFill>
                <a:latin typeface="Calibri"/>
              </a:rPr>
              <a:t>INSERIRE FOTO PRODOTTI :</a:t>
            </a:r>
            <a:endParaRPr b="0" lang="it-IT" sz="2000" spc="-1" strike="noStrike">
              <a:latin typeface="Arial"/>
            </a:endParaRPr>
          </a:p>
          <a:p>
            <a:pPr>
              <a:lnSpc>
                <a:spcPct val="100000"/>
              </a:lnSpc>
            </a:pPr>
            <a:r>
              <a:rPr b="1" lang="it-IT" sz="2000" spc="-1" strike="noStrike">
                <a:solidFill>
                  <a:srgbClr val="000000"/>
                </a:solidFill>
                <a:latin typeface="Calibri"/>
              </a:rPr>
              <a:t>NORMAPLUS CREMA PRESHAMPOO</a:t>
            </a:r>
            <a:endParaRPr b="0" lang="it-IT" sz="2000" spc="-1" strike="noStrike">
              <a:latin typeface="Arial"/>
            </a:endParaRPr>
          </a:p>
          <a:p>
            <a:pPr>
              <a:lnSpc>
                <a:spcPct val="100000"/>
              </a:lnSpc>
            </a:pPr>
            <a:r>
              <a:rPr b="1" lang="it-IT" sz="2000" spc="-1" strike="noStrike">
                <a:solidFill>
                  <a:srgbClr val="000000"/>
                </a:solidFill>
                <a:latin typeface="Calibri"/>
              </a:rPr>
              <a:t>SHAMPOO NORMAPLUS</a:t>
            </a:r>
            <a:endParaRPr b="0" lang="it-IT" sz="2000" spc="-1" strike="noStrike">
              <a:latin typeface="Arial"/>
            </a:endParaRPr>
          </a:p>
          <a:p>
            <a:pPr>
              <a:lnSpc>
                <a:spcPct val="100000"/>
              </a:lnSpc>
            </a:pPr>
            <a:r>
              <a:rPr b="1" lang="it-IT" sz="2000" spc="-1" strike="noStrike">
                <a:solidFill>
                  <a:srgbClr val="000000"/>
                </a:solidFill>
                <a:latin typeface="Calibri"/>
              </a:rPr>
              <a:t>FIALE  NORMAPLUS FASE2</a:t>
            </a:r>
            <a:endParaRPr b="0" lang="it-IT" sz="2000" spc="-1" strike="noStrike">
              <a:latin typeface="Arial"/>
            </a:endParaRPr>
          </a:p>
        </p:txBody>
      </p:sp>
    </p:spTree>
  </p:cSld>
  <mc:AlternateContent>
    <mc:Choice Requires="p14">
      <p:transition spd="slow" p14:dur="2000"/>
    </mc:Choice>
    <mc:Fallback>
      <p:transition spd="slow"/>
    </mc:Fallback>
  </mc:AlternateContent>
  <p:timing>
    <p:tnLst>
      <p:par>
        <p:cTn id="498" dur="indefinite" restart="never" nodeType="tmRoot">
          <p:childTnLst>
            <p:seq>
              <p:cTn id="499" dur="indefinite" nodeType="mainSeq">
                <p:childTnLst>
                  <p:par>
                    <p:cTn id="500" fill="hold">
                      <p:stCondLst>
                        <p:cond delay="indefinite"/>
                      </p:stCondLst>
                      <p:childTnLst>
                        <p:par>
                          <p:cTn id="501" fill="hold">
                            <p:stCondLst>
                              <p:cond delay="0"/>
                            </p:stCondLst>
                            <p:childTnLst>
                              <p:par>
                                <p:cTn id="502" nodeType="clickEffect" fill="hold" presetClass="entr" presetID="2" presetSubtype="4">
                                  <p:stCondLst>
                                    <p:cond delay="0"/>
                                  </p:stCondLst>
                                  <p:childTnLst>
                                    <p:set>
                                      <p:cBhvr>
                                        <p:cTn id="503" dur="1" fill="hold">
                                          <p:stCondLst>
                                            <p:cond delay="0"/>
                                          </p:stCondLst>
                                        </p:cTn>
                                        <p:tgtEl>
                                          <p:spTgt spid="902">
                                            <p:txEl>
                                              <p:pRg st="0" end="0"/>
                                            </p:txEl>
                                          </p:spTgt>
                                        </p:tgtEl>
                                        <p:attrNameLst>
                                          <p:attrName>style.visibility</p:attrName>
                                        </p:attrNameLst>
                                      </p:cBhvr>
                                      <p:to>
                                        <p:strVal val="visible"/>
                                      </p:to>
                                    </p:set>
                                    <p:anim calcmode="lin" valueType="num">
                                      <p:cBhvr additive="repl">
                                        <p:cTn id="504" dur="500" fill="hold"/>
                                        <p:tgtEl>
                                          <p:spTgt spid="902">
                                            <p:txEl>
                                              <p:pRg st="0" end="0"/>
                                            </p:txEl>
                                          </p:spTgt>
                                        </p:tgtEl>
                                        <p:attrNameLst>
                                          <p:attrName>ppt_x</p:attrName>
                                        </p:attrNameLst>
                                      </p:cBhvr>
                                      <p:tavLst>
                                        <p:tav tm="0">
                                          <p:val>
                                            <p:strVal val="#ppt_x"/>
                                          </p:val>
                                        </p:tav>
                                        <p:tav tm="100000">
                                          <p:val>
                                            <p:strVal val="#ppt_x"/>
                                          </p:val>
                                        </p:tav>
                                      </p:tavLst>
                                    </p:anim>
                                    <p:anim calcmode="lin" valueType="num">
                                      <p:cBhvr additive="repl">
                                        <p:cTn id="505" dur="500" fill="hold"/>
                                        <p:tgtEl>
                                          <p:spTgt spid="902">
                                            <p:txEl>
                                              <p:pRg st="0" end="0"/>
                                            </p:txEl>
                                          </p:spTgt>
                                        </p:tgtEl>
                                        <p:attrNameLst>
                                          <p:attrName>ppt_y</p:attrName>
                                        </p:attrNameLst>
                                      </p:cBhvr>
                                      <p:tavLst>
                                        <p:tav tm="0">
                                          <p:val>
                                            <p:strVal val="1+#ppt_h/2"/>
                                          </p:val>
                                        </p:tav>
                                        <p:tav tm="100000">
                                          <p:val>
                                            <p:strVal val="#ppt_y"/>
                                          </p:val>
                                        </p:tav>
                                      </p:tavLst>
                                    </p:anim>
                                  </p:childTnLst>
                                </p:cTn>
                              </p:par>
                              <p:par>
                                <p:cTn id="506" nodeType="withEffect" fill="hold" presetClass="entr" presetID="2" presetSubtype="4">
                                  <p:stCondLst>
                                    <p:cond delay="0"/>
                                  </p:stCondLst>
                                  <p:childTnLst>
                                    <p:set>
                                      <p:cBhvr>
                                        <p:cTn id="507" dur="1" fill="hold">
                                          <p:stCondLst>
                                            <p:cond delay="0"/>
                                          </p:stCondLst>
                                        </p:cTn>
                                        <p:tgtEl>
                                          <p:spTgt spid="903"/>
                                        </p:tgtEl>
                                        <p:attrNameLst>
                                          <p:attrName>style.visibility</p:attrName>
                                        </p:attrNameLst>
                                      </p:cBhvr>
                                      <p:to>
                                        <p:strVal val="visible"/>
                                      </p:to>
                                    </p:set>
                                    <p:anim calcmode="lin" valueType="num">
                                      <p:cBhvr additive="repl">
                                        <p:cTn id="508" dur="500" fill="hold"/>
                                        <p:tgtEl>
                                          <p:spTgt spid="903"/>
                                        </p:tgtEl>
                                        <p:attrNameLst>
                                          <p:attrName>ppt_x</p:attrName>
                                        </p:attrNameLst>
                                      </p:cBhvr>
                                      <p:tavLst>
                                        <p:tav tm="0">
                                          <p:val>
                                            <p:strVal val="#ppt_x"/>
                                          </p:val>
                                        </p:tav>
                                        <p:tav tm="100000">
                                          <p:val>
                                            <p:strVal val="#ppt_x"/>
                                          </p:val>
                                        </p:tav>
                                      </p:tavLst>
                                    </p:anim>
                                    <p:anim calcmode="lin" valueType="num">
                                      <p:cBhvr additive="repl">
                                        <p:cTn id="509" dur="500" fill="hold"/>
                                        <p:tgtEl>
                                          <p:spTgt spid="9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26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alpha val="77000"/>
          </a:srgbClr>
        </a:solidFill>
      </p:bgPr>
    </p:bg>
    <p:spTree>
      <p:nvGrpSpPr>
        <p:cNvPr id="1" name=""/>
        <p:cNvGrpSpPr/>
        <p:nvPr/>
      </p:nvGrpSpPr>
      <p:grpSpPr>
        <a:xfrm>
          <a:off x="0" y="0"/>
          <a:ext cx="0" cy="0"/>
          <a:chOff x="0" y="0"/>
          <a:chExt cx="0" cy="0"/>
        </a:xfrm>
      </p:grpSpPr>
      <p:pic>
        <p:nvPicPr>
          <p:cNvPr id="904" name="Immagine 2" descr=""/>
          <p:cNvPicPr/>
          <p:nvPr/>
        </p:nvPicPr>
        <p:blipFill>
          <a:blip r:embed="rId1"/>
          <a:stretch/>
        </p:blipFill>
        <p:spPr>
          <a:xfrm>
            <a:off x="1377720" y="0"/>
            <a:ext cx="6388200" cy="6857640"/>
          </a:xfrm>
          <a:prstGeom prst="rect">
            <a:avLst/>
          </a:prstGeom>
          <a:ln>
            <a:noFill/>
          </a:ln>
        </p:spPr>
      </p:pic>
      <p:sp>
        <p:nvSpPr>
          <p:cNvPr id="905" name="TextShape 1"/>
          <p:cNvSpPr txBox="1"/>
          <p:nvPr/>
        </p:nvSpPr>
        <p:spPr>
          <a:xfrm>
            <a:off x="539640" y="5229360"/>
            <a:ext cx="8229240" cy="1142640"/>
          </a:xfrm>
          <a:prstGeom prst="rect">
            <a:avLst/>
          </a:prstGeom>
          <a:noFill/>
          <a:ln>
            <a:noFill/>
          </a:ln>
        </p:spPr>
        <p:txBody>
          <a:bodyPr anchor="ctr">
            <a:normAutofit/>
          </a:bodyPr>
          <a:p>
            <a:pPr algn="ctr">
              <a:lnSpc>
                <a:spcPct val="100000"/>
              </a:lnSpc>
            </a:pPr>
            <a:r>
              <a:rPr b="1" lang="it-IT" sz="4800" spc="-1" strike="noStrike">
                <a:solidFill>
                  <a:srgbClr val="ff0000"/>
                </a:solidFill>
                <a:latin typeface="Calibri"/>
              </a:rPr>
              <a:t>GRAZIE DELL’ATTENZIONE!</a:t>
            </a:r>
            <a:endParaRPr b="0" lang="it-IT" sz="48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26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06" name="TextShape 1"/>
          <p:cNvSpPr txBox="1"/>
          <p:nvPr/>
        </p:nvSpPr>
        <p:spPr>
          <a:xfrm>
            <a:off x="457200" y="274680"/>
            <a:ext cx="8229240" cy="1142640"/>
          </a:xfrm>
          <a:prstGeom prst="rect">
            <a:avLst/>
          </a:prstGeom>
          <a:noFill/>
          <a:ln>
            <a:noFill/>
          </a:ln>
        </p:spPr>
        <p:txBody>
          <a:bodyPr anchor="ctr">
            <a:normAutofit/>
          </a:bodyPr>
          <a:p>
            <a:pPr algn="ctr">
              <a:lnSpc>
                <a:spcPct val="100000"/>
              </a:lnSpc>
            </a:pPr>
            <a:r>
              <a:rPr b="0" lang="it-IT" sz="2400" spc="-1" strike="noStrike">
                <a:solidFill>
                  <a:srgbClr val="000000"/>
                </a:solidFill>
                <a:latin typeface="Calibri"/>
              </a:rPr>
              <a:t>Alcune delle foto presenti sono state inserite per gentile concessione Prof. Marliani et altri.</a:t>
            </a:r>
            <a:endParaRPr b="0" lang="it-IT" sz="24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2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29" name="CustomShape 1"/>
          <p:cNvSpPr/>
          <p:nvPr/>
        </p:nvSpPr>
        <p:spPr>
          <a:xfrm>
            <a:off x="1357200" y="1785960"/>
            <a:ext cx="6071760" cy="420516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it-IT" sz="1800" spc="-1" strike="noStrike">
                <a:solidFill>
                  <a:srgbClr val="ff0000"/>
                </a:solidFill>
                <a:latin typeface="Calibri"/>
              </a:rPr>
              <a:t>INSERIRE I VARI TRATTAMENTI per AGA come da mail:</a:t>
            </a:r>
            <a:endParaRPr b="0" lang="it-IT" sz="1800" spc="-1" strike="noStrike">
              <a:latin typeface="Arial"/>
            </a:endParaRPr>
          </a:p>
          <a:p>
            <a:pPr>
              <a:lnSpc>
                <a:spcPct val="100000"/>
              </a:lnSpc>
            </a:pPr>
            <a:r>
              <a:rPr b="1" lang="it-IT" sz="1800" spc="-1" strike="noStrike">
                <a:solidFill>
                  <a:srgbClr val="ff0000"/>
                </a:solidFill>
                <a:latin typeface="Calibri"/>
              </a:rPr>
              <a:t>SEBO PLUS MASCHERA</a:t>
            </a:r>
            <a:endParaRPr b="0" lang="it-IT" sz="1800" spc="-1" strike="noStrike">
              <a:latin typeface="Arial"/>
            </a:endParaRPr>
          </a:p>
          <a:p>
            <a:pPr>
              <a:lnSpc>
                <a:spcPct val="100000"/>
              </a:lnSpc>
            </a:pPr>
            <a:r>
              <a:rPr b="1" lang="it-IT" sz="1800" spc="-1" strike="noStrike">
                <a:solidFill>
                  <a:srgbClr val="ff0000"/>
                </a:solidFill>
                <a:latin typeface="Calibri"/>
              </a:rPr>
              <a:t>SH SEBO PLUS – NORMAPLUS – NORMAIDRA - BIOIDRA</a:t>
            </a:r>
            <a:endParaRPr b="0" lang="it-IT" sz="1800" spc="-1" strike="noStrike">
              <a:latin typeface="Arial"/>
            </a:endParaRPr>
          </a:p>
          <a:p>
            <a:pPr>
              <a:lnSpc>
                <a:spcPct val="100000"/>
              </a:lnSpc>
            </a:pPr>
            <a:r>
              <a:rPr b="1" lang="it-IT" sz="1800" spc="-1" strike="noStrike">
                <a:solidFill>
                  <a:srgbClr val="ff0000"/>
                </a:solidFill>
                <a:latin typeface="Calibri"/>
              </a:rPr>
              <a:t>FIALE SEBOPLUS FASE 2</a:t>
            </a:r>
            <a:endParaRPr b="0" lang="it-IT" sz="1800" spc="-1" strike="noStrike">
              <a:latin typeface="Arial"/>
            </a:endParaRPr>
          </a:p>
          <a:p>
            <a:pPr>
              <a:lnSpc>
                <a:spcPct val="100000"/>
              </a:lnSpc>
            </a:pPr>
            <a:endParaRPr b="0" lang="it-IT" sz="1800" spc="-1" strike="noStrike">
              <a:latin typeface="Arial"/>
            </a:endParaRPr>
          </a:p>
          <a:p>
            <a:pPr>
              <a:lnSpc>
                <a:spcPct val="100000"/>
              </a:lnSpc>
            </a:pPr>
            <a:r>
              <a:rPr b="1" lang="it-IT" sz="1800" spc="-1" strike="noStrike">
                <a:solidFill>
                  <a:srgbClr val="ff0000"/>
                </a:solidFill>
                <a:latin typeface="Calibri"/>
              </a:rPr>
              <a:t>SHAMPOO NORMAHYDRA</a:t>
            </a:r>
            <a:endParaRPr b="0" lang="it-IT" sz="1800" spc="-1" strike="noStrike">
              <a:latin typeface="Arial"/>
            </a:endParaRPr>
          </a:p>
          <a:p>
            <a:pPr>
              <a:lnSpc>
                <a:spcPct val="100000"/>
              </a:lnSpc>
            </a:pPr>
            <a:r>
              <a:rPr b="1" lang="it-IT" sz="1800" spc="-1" strike="noStrike">
                <a:solidFill>
                  <a:srgbClr val="ff0000"/>
                </a:solidFill>
                <a:latin typeface="Calibri"/>
              </a:rPr>
              <a:t>FIALE POST SH HYDRAOXY- NORMAIDRA – HYDROPLUS</a:t>
            </a:r>
            <a:endParaRPr b="0" lang="it-IT" sz="1800" spc="-1" strike="noStrike">
              <a:latin typeface="Arial"/>
            </a:endParaRPr>
          </a:p>
          <a:p>
            <a:pPr>
              <a:lnSpc>
                <a:spcPct val="100000"/>
              </a:lnSpc>
            </a:pPr>
            <a:endParaRPr b="0" lang="it-IT" sz="1800" spc="-1" strike="noStrike">
              <a:latin typeface="Arial"/>
            </a:endParaRPr>
          </a:p>
          <a:p>
            <a:pPr>
              <a:lnSpc>
                <a:spcPct val="100000"/>
              </a:lnSpc>
            </a:pPr>
            <a:r>
              <a:rPr b="1" lang="it-IT" sz="1800" spc="-1" strike="noStrike">
                <a:solidFill>
                  <a:srgbClr val="ff0000"/>
                </a:solidFill>
                <a:latin typeface="Calibri"/>
              </a:rPr>
              <a:t>LOZIONE PRESH DERMOPLUS</a:t>
            </a:r>
            <a:endParaRPr b="0" lang="it-IT" sz="1800" spc="-1" strike="noStrike">
              <a:latin typeface="Arial"/>
            </a:endParaRPr>
          </a:p>
          <a:p>
            <a:pPr>
              <a:lnSpc>
                <a:spcPct val="100000"/>
              </a:lnSpc>
            </a:pPr>
            <a:r>
              <a:rPr b="1" lang="it-IT" sz="1800" spc="-1" strike="noStrike">
                <a:solidFill>
                  <a:srgbClr val="ff0000"/>
                </a:solidFill>
                <a:latin typeface="Calibri"/>
              </a:rPr>
              <a:t>SH SEBOPLUS – BIOIDRA – NORMAPLUS</a:t>
            </a:r>
            <a:endParaRPr b="0" lang="it-IT" sz="1800" spc="-1" strike="noStrike">
              <a:latin typeface="Arial"/>
            </a:endParaRPr>
          </a:p>
          <a:p>
            <a:pPr>
              <a:lnSpc>
                <a:spcPct val="100000"/>
              </a:lnSpc>
            </a:pPr>
            <a:r>
              <a:rPr b="1" lang="it-IT" sz="1800" spc="-1" strike="noStrike">
                <a:solidFill>
                  <a:srgbClr val="ff0000"/>
                </a:solidFill>
                <a:latin typeface="Calibri"/>
              </a:rPr>
              <a:t>ETC.</a:t>
            </a:r>
            <a:endParaRPr b="0" lang="it-IT" sz="1800" spc="-1" strike="noStrike">
              <a:latin typeface="Arial"/>
            </a:endParaRPr>
          </a:p>
          <a:p>
            <a:pPr>
              <a:lnSpc>
                <a:spcPct val="100000"/>
              </a:lnSpc>
            </a:pPr>
            <a:r>
              <a:rPr b="1" lang="it-IT" sz="1800" spc="-1" strike="noStrike">
                <a:solidFill>
                  <a:srgbClr val="ff0000"/>
                </a:solidFill>
                <a:latin typeface="Calibri"/>
              </a:rPr>
              <a:t>FIALE POST SH NUTRIPLUS</a:t>
            </a:r>
            <a:endParaRPr b="0" lang="it-IT" sz="1800" spc="-1" strike="noStrike">
              <a:latin typeface="Arial"/>
            </a:endParaRPr>
          </a:p>
          <a:p>
            <a:pPr>
              <a:lnSpc>
                <a:spcPct val="100000"/>
              </a:lnSpc>
            </a:pPr>
            <a:r>
              <a:rPr b="1" lang="it-IT" sz="1800" spc="-1" strike="noStrike">
                <a:solidFill>
                  <a:srgbClr val="ff0000"/>
                </a:solidFill>
                <a:latin typeface="Calibri"/>
              </a:rPr>
              <a:t>HAIR COMPLEX PLUS</a:t>
            </a:r>
            <a:endParaRPr b="0" lang="it-IT" sz="1800" spc="-1" strike="noStrike">
              <a:latin typeface="Arial"/>
            </a:endParaRPr>
          </a:p>
          <a:p>
            <a:pPr>
              <a:lnSpc>
                <a:spcPct val="100000"/>
              </a:lnSpc>
            </a:pPr>
            <a:r>
              <a:rPr b="1" lang="it-IT" sz="1800" spc="-1" strike="noStrike">
                <a:solidFill>
                  <a:srgbClr val="ff0000"/>
                </a:solidFill>
                <a:latin typeface="Calibri"/>
              </a:rPr>
              <a:t>LOZIONE UOMO NOTTE – RIDENSIL PLUS</a:t>
            </a:r>
            <a:endParaRPr b="0" lang="it-IT" sz="1800" spc="-1" strike="noStrike">
              <a:latin typeface="Arial"/>
            </a:endParaRPr>
          </a:p>
          <a:p>
            <a:pPr>
              <a:lnSpc>
                <a:spcPct val="100000"/>
              </a:lnSpc>
            </a:pPr>
            <a:endParaRPr b="0" lang="it-IT" sz="1800" spc="-1" strike="noStrike">
              <a:latin typeface="Arial"/>
            </a:endParaRPr>
          </a:p>
        </p:txBody>
      </p:sp>
      <p:sp>
        <p:nvSpPr>
          <p:cNvPr id="430" name="CustomShape 2"/>
          <p:cNvSpPr/>
          <p:nvPr/>
        </p:nvSpPr>
        <p:spPr>
          <a:xfrm>
            <a:off x="107640" y="429120"/>
            <a:ext cx="676800" cy="6239880"/>
          </a:xfrm>
          <a:prstGeom prst="rect">
            <a:avLst/>
          </a:prstGeom>
          <a:noFill/>
          <a:ln>
            <a:solidFill>
              <a:schemeClr val="accent1">
                <a:shade val="50000"/>
              </a:schemeClr>
            </a:solidFill>
          </a:ln>
        </p:spPr>
        <p:style>
          <a:lnRef idx="0"/>
          <a:fillRef idx="0"/>
          <a:effectRef idx="0"/>
          <a:fontRef idx="minor"/>
        </p:style>
        <p:txBody>
          <a:bodyPr lIns="90000" rIns="90000" tIns="45000" bIns="45000" vert="vert270" rot="16200000">
            <a:noAutofit/>
          </a:bodyPr>
          <a:p>
            <a:pPr algn="ctr">
              <a:lnSpc>
                <a:spcPct val="100000"/>
              </a:lnSpc>
            </a:pPr>
            <a:r>
              <a:rPr b="1" lang="it-IT" sz="3200" spc="-1" strike="noStrike">
                <a:solidFill>
                  <a:srgbClr val="808080"/>
                </a:solidFill>
                <a:latin typeface="Arial"/>
              </a:rPr>
              <a:t>MAPPA PRODOTTI</a:t>
            </a:r>
            <a:endParaRPr b="0" lang="it-IT" sz="3200" spc="-1" strike="noStrike">
              <a:latin typeface="Arial"/>
            </a:endParaRPr>
          </a:p>
        </p:txBody>
      </p:sp>
    </p:spTree>
  </p:cSld>
  <mc:AlternateContent>
    <mc:Choice Requires="p14">
      <p:transition spd="slow" p14:dur="2000"/>
    </mc:Choice>
    <mc:Fallback>
      <p:transition spd="slow"/>
    </mc:Fallback>
  </mc:AlternateContent>
</p:sld>
</file>

<file path=ppt/slides/slide2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31" name="CustomShape 1"/>
          <p:cNvSpPr/>
          <p:nvPr/>
        </p:nvSpPr>
        <p:spPr>
          <a:xfrm>
            <a:off x="1092240" y="136440"/>
            <a:ext cx="6551280" cy="704520"/>
          </a:xfrm>
          <a:prstGeom prst="rect">
            <a:avLst/>
          </a:prstGeom>
          <a:noFill/>
          <a:ln w="12600">
            <a:noFill/>
          </a:ln>
        </p:spPr>
        <p:style>
          <a:lnRef idx="0"/>
          <a:fillRef idx="0"/>
          <a:effectRef idx="0"/>
          <a:fontRef idx="minor"/>
        </p:style>
        <p:txBody>
          <a:bodyPr lIns="32040" rIns="32040" tIns="32040" bIns="32040">
            <a:spAutoFit/>
          </a:bodyPr>
          <a:p>
            <a:pPr algn="ctr">
              <a:lnSpc>
                <a:spcPct val="100000"/>
              </a:lnSpc>
            </a:pPr>
            <a:r>
              <a:rPr b="0" lang="it-IT" sz="4200" spc="-1" strike="noStrike">
                <a:solidFill>
                  <a:srgbClr val="24383e"/>
                </a:solidFill>
                <a:latin typeface="Helvetica Neue Medium"/>
                <a:ea typeface="Helvetica Neue Medium"/>
              </a:rPr>
              <a:t>Alopecia Areata</a:t>
            </a:r>
            <a:endParaRPr b="0" lang="it-IT" sz="4200" spc="-1" strike="noStrike">
              <a:latin typeface="Arial"/>
            </a:endParaRPr>
          </a:p>
        </p:txBody>
      </p:sp>
      <p:pic>
        <p:nvPicPr>
          <p:cNvPr id="432" name="Picture 3" descr=""/>
          <p:cNvPicPr/>
          <p:nvPr/>
        </p:nvPicPr>
        <p:blipFill>
          <a:blip r:embed="rId1"/>
          <a:stretch/>
        </p:blipFill>
        <p:spPr>
          <a:xfrm>
            <a:off x="4525920" y="3197160"/>
            <a:ext cx="4052520" cy="3041280"/>
          </a:xfrm>
          <a:prstGeom prst="rect">
            <a:avLst/>
          </a:prstGeom>
          <a:ln w="12600">
            <a:noFill/>
          </a:ln>
        </p:spPr>
      </p:pic>
      <p:pic>
        <p:nvPicPr>
          <p:cNvPr id="433" name="Picture 4" descr=""/>
          <p:cNvPicPr/>
          <p:nvPr/>
        </p:nvPicPr>
        <p:blipFill>
          <a:blip r:embed="rId2"/>
          <a:srcRect l="9798" t="32878" r="53147" b="38711"/>
          <a:stretch/>
        </p:blipFill>
        <p:spPr>
          <a:xfrm>
            <a:off x="563400" y="3106800"/>
            <a:ext cx="3725640" cy="3220560"/>
          </a:xfrm>
          <a:prstGeom prst="rect">
            <a:avLst/>
          </a:prstGeom>
          <a:ln w="12600">
            <a:noFill/>
          </a:ln>
        </p:spPr>
      </p:pic>
      <p:sp>
        <p:nvSpPr>
          <p:cNvPr id="434" name="CustomShape 2"/>
          <p:cNvSpPr/>
          <p:nvPr/>
        </p:nvSpPr>
        <p:spPr>
          <a:xfrm>
            <a:off x="1000080" y="1214280"/>
            <a:ext cx="6733800" cy="1709640"/>
          </a:xfrm>
          <a:prstGeom prst="rect">
            <a:avLst/>
          </a:prstGeom>
          <a:noFill/>
          <a:ln w="12600">
            <a:noFill/>
          </a:ln>
        </p:spPr>
        <p:style>
          <a:lnRef idx="0"/>
          <a:fillRef idx="0"/>
          <a:effectRef idx="0"/>
          <a:fontRef idx="minor"/>
        </p:style>
        <p:txBody>
          <a:bodyPr lIns="32040" rIns="32040" tIns="32040" bIns="32040">
            <a:spAutoFit/>
          </a:bodyPr>
          <a:p>
            <a:pPr algn="ctr">
              <a:lnSpc>
                <a:spcPct val="150000"/>
              </a:lnSpc>
            </a:pPr>
            <a:r>
              <a:rPr b="0" lang="it-IT" sz="2400" spc="-1" strike="noStrike">
                <a:solidFill>
                  <a:srgbClr val="542d20"/>
                </a:solidFill>
                <a:latin typeface="Helvetica Neue Medium"/>
                <a:ea typeface="Helvetica Neue Medium"/>
              </a:rPr>
              <a:t>Forma benigna ma recidivante;</a:t>
            </a:r>
            <a:endParaRPr b="0" lang="it-IT" sz="2400" spc="-1" strike="noStrike">
              <a:latin typeface="Arial"/>
            </a:endParaRPr>
          </a:p>
          <a:p>
            <a:pPr algn="ctr">
              <a:lnSpc>
                <a:spcPct val="150000"/>
              </a:lnSpc>
            </a:pPr>
            <a:r>
              <a:rPr b="0" lang="it-IT" sz="2400" spc="-1" strike="noStrike">
                <a:solidFill>
                  <a:srgbClr val="542d20"/>
                </a:solidFill>
                <a:latin typeface="Helvetica Neue Medium"/>
                <a:ea typeface="Helvetica Neue Medium"/>
              </a:rPr>
              <a:t>Chiazze rotondeggianti di</a:t>
            </a:r>
            <a:endParaRPr b="0" lang="it-IT" sz="2400" spc="-1" strike="noStrike">
              <a:latin typeface="Arial"/>
            </a:endParaRPr>
          </a:p>
          <a:p>
            <a:pPr algn="ctr">
              <a:lnSpc>
                <a:spcPct val="150000"/>
              </a:lnSpc>
            </a:pPr>
            <a:r>
              <a:rPr b="0" lang="it-IT" sz="2400" spc="-1" strike="noStrike">
                <a:solidFill>
                  <a:srgbClr val="542d20"/>
                </a:solidFill>
                <a:latin typeface="Helvetica Neue Medium"/>
                <a:ea typeface="Helvetica Neue Medium"/>
              </a:rPr>
              <a:t> </a:t>
            </a:r>
            <a:r>
              <a:rPr b="0" lang="it-IT" sz="2400" spc="-1" strike="noStrike">
                <a:solidFill>
                  <a:srgbClr val="542d20"/>
                </a:solidFill>
                <a:latin typeface="Helvetica Neue Medium"/>
                <a:ea typeface="Helvetica Neue Medium"/>
              </a:rPr>
              <a:t>perdita localizzata.</a:t>
            </a:r>
            <a:endParaRPr b="0" lang="it-IT" sz="2400" spc="-1" strike="noStrike">
              <a:latin typeface="Arial"/>
            </a:endParaRPr>
          </a:p>
        </p:txBody>
      </p:sp>
    </p:spTree>
  </p:cSld>
  <mc:AlternateContent>
    <mc:Choice Requires="p14">
      <p:transition spd="slow" p14:dur="2000"/>
    </mc:Choice>
    <mc:Fallback>
      <p:transition spd="slow"/>
    </mc:Fallback>
  </mc:AlternateContent>
</p:sld>
</file>

<file path=ppt/slides/slide2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35" name="CustomShape 1"/>
          <p:cNvSpPr/>
          <p:nvPr/>
        </p:nvSpPr>
        <p:spPr>
          <a:xfrm>
            <a:off x="1785960" y="1714320"/>
            <a:ext cx="4643280" cy="91332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it-IT" sz="1800" spc="-1" strike="noStrike">
                <a:solidFill>
                  <a:srgbClr val="ff0000"/>
                </a:solidFill>
                <a:latin typeface="Calibri"/>
              </a:rPr>
              <a:t>INSERIRE I VARI TRATTAMENTI per AA :</a:t>
            </a:r>
            <a:endParaRPr b="0" lang="it-IT" sz="1800" spc="-1" strike="noStrike">
              <a:latin typeface="Arial"/>
            </a:endParaRPr>
          </a:p>
          <a:p>
            <a:pPr>
              <a:lnSpc>
                <a:spcPct val="100000"/>
              </a:lnSpc>
            </a:pPr>
            <a:r>
              <a:rPr b="1" lang="it-IT" sz="1800" spc="-1" strike="noStrike">
                <a:solidFill>
                  <a:srgbClr val="ff0000"/>
                </a:solidFill>
                <a:latin typeface="Calibri"/>
              </a:rPr>
              <a:t>LOZIONE POLIVALENTE TEA TREE </a:t>
            </a:r>
            <a:endParaRPr b="0" lang="it-IT" sz="1800" spc="-1" strike="noStrike">
              <a:latin typeface="Arial"/>
            </a:endParaRPr>
          </a:p>
          <a:p>
            <a:pPr>
              <a:lnSpc>
                <a:spcPct val="100000"/>
              </a:lnSpc>
            </a:pPr>
            <a:r>
              <a:rPr b="1" lang="it-IT" sz="1800" spc="-1" strike="noStrike">
                <a:solidFill>
                  <a:srgbClr val="ff0000"/>
                </a:solidFill>
                <a:latin typeface="Calibri"/>
              </a:rPr>
              <a:t>SH BIOIDRA</a:t>
            </a:r>
            <a:endParaRPr b="0" lang="it-IT" sz="1800" spc="-1" strike="noStrike">
              <a:latin typeface="Arial"/>
            </a:endParaRPr>
          </a:p>
        </p:txBody>
      </p:sp>
      <p:sp>
        <p:nvSpPr>
          <p:cNvPr id="436" name="CustomShape 2"/>
          <p:cNvSpPr/>
          <p:nvPr/>
        </p:nvSpPr>
        <p:spPr>
          <a:xfrm>
            <a:off x="107640" y="429120"/>
            <a:ext cx="676800" cy="6239880"/>
          </a:xfrm>
          <a:prstGeom prst="rect">
            <a:avLst/>
          </a:prstGeom>
          <a:noFill/>
          <a:ln>
            <a:solidFill>
              <a:schemeClr val="accent1">
                <a:shade val="50000"/>
              </a:schemeClr>
            </a:solidFill>
          </a:ln>
        </p:spPr>
        <p:style>
          <a:lnRef idx="0"/>
          <a:fillRef idx="0"/>
          <a:effectRef idx="0"/>
          <a:fontRef idx="minor"/>
        </p:style>
        <p:txBody>
          <a:bodyPr lIns="90000" rIns="90000" tIns="45000" bIns="45000" vert="vert270" rot="16200000">
            <a:noAutofit/>
          </a:bodyPr>
          <a:p>
            <a:pPr algn="ctr">
              <a:lnSpc>
                <a:spcPct val="100000"/>
              </a:lnSpc>
            </a:pPr>
            <a:r>
              <a:rPr b="1" lang="it-IT" sz="3200" spc="-1" strike="noStrike">
                <a:solidFill>
                  <a:srgbClr val="808080"/>
                </a:solidFill>
                <a:latin typeface="Arial"/>
              </a:rPr>
              <a:t>MAPPA PRODOTTI</a:t>
            </a:r>
            <a:endParaRPr b="0" lang="it-IT" sz="3200" spc="-1" strike="noStrike">
              <a:latin typeface="Arial"/>
            </a:endParaRPr>
          </a:p>
        </p:txBody>
      </p:sp>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01" name="CustomShape 1"/>
          <p:cNvSpPr/>
          <p:nvPr/>
        </p:nvSpPr>
        <p:spPr>
          <a:xfrm>
            <a:off x="2286000" y="476640"/>
            <a:ext cx="6624360" cy="57780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it-IT" sz="3200" spc="-1" strike="noStrike">
                <a:solidFill>
                  <a:srgbClr val="000000"/>
                </a:solidFill>
                <a:latin typeface="Calibri"/>
              </a:rPr>
              <a:t>INDICE DEGLI ARGOMENTI</a:t>
            </a:r>
            <a:endParaRPr b="0" lang="it-IT" sz="3200" spc="-1" strike="noStrike">
              <a:latin typeface="Arial"/>
            </a:endParaRPr>
          </a:p>
        </p:txBody>
      </p:sp>
      <p:sp>
        <p:nvSpPr>
          <p:cNvPr id="302" name="CustomShape 2"/>
          <p:cNvSpPr/>
          <p:nvPr/>
        </p:nvSpPr>
        <p:spPr>
          <a:xfrm>
            <a:off x="582480" y="4241160"/>
            <a:ext cx="7632360" cy="82188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0" lang="it-IT" sz="2400" spc="-1" strike="noStrike">
                <a:solidFill>
                  <a:srgbClr val="000000"/>
                </a:solidFill>
                <a:latin typeface="Calibri"/>
              </a:rPr>
              <a:t>3- </a:t>
            </a:r>
            <a:r>
              <a:rPr b="1" lang="it-IT" sz="2400" spc="-1" strike="noStrike">
                <a:solidFill>
                  <a:srgbClr val="000000"/>
                </a:solidFill>
                <a:latin typeface="Calibri"/>
              </a:rPr>
              <a:t>PITYRIASIS CAPITIS </a:t>
            </a:r>
            <a:r>
              <a:rPr b="0" lang="it-IT" sz="2400" spc="-1" strike="noStrike">
                <a:solidFill>
                  <a:srgbClr val="000000"/>
                </a:solidFill>
                <a:latin typeface="Calibri"/>
              </a:rPr>
              <a:t>– LA FORFORA: SUE DIVERSE FORME E TRATTAMENTI PROPOSTI.</a:t>
            </a:r>
            <a:endParaRPr b="0" lang="it-IT" sz="2400" spc="-1" strike="noStrike">
              <a:latin typeface="Arial"/>
            </a:endParaRPr>
          </a:p>
        </p:txBody>
      </p:sp>
      <p:sp>
        <p:nvSpPr>
          <p:cNvPr id="303" name="CustomShape 3"/>
          <p:cNvSpPr/>
          <p:nvPr/>
        </p:nvSpPr>
        <p:spPr>
          <a:xfrm>
            <a:off x="683640" y="5181840"/>
            <a:ext cx="7632360" cy="45612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0" lang="it-IT" sz="2400" spc="-1" strike="noStrike">
                <a:solidFill>
                  <a:srgbClr val="000000"/>
                </a:solidFill>
                <a:latin typeface="Calibri"/>
              </a:rPr>
              <a:t>4- </a:t>
            </a:r>
            <a:r>
              <a:rPr b="1" lang="it-IT" sz="2400" spc="-1" strike="noStrike">
                <a:solidFill>
                  <a:srgbClr val="000000"/>
                </a:solidFill>
                <a:latin typeface="Calibri"/>
              </a:rPr>
              <a:t>DERMATITI, DERMATOSI</a:t>
            </a:r>
            <a:r>
              <a:rPr b="0" lang="it-IT" sz="2400" spc="-1" strike="noStrike">
                <a:solidFill>
                  <a:srgbClr val="000000"/>
                </a:solidFill>
                <a:latin typeface="Calibri"/>
              </a:rPr>
              <a:t>.</a:t>
            </a:r>
            <a:endParaRPr b="0" lang="it-IT" sz="2400" spc="-1" strike="noStrike">
              <a:latin typeface="Arial"/>
            </a:endParaRPr>
          </a:p>
        </p:txBody>
      </p:sp>
      <p:sp>
        <p:nvSpPr>
          <p:cNvPr id="304" name="CustomShape 4"/>
          <p:cNvSpPr/>
          <p:nvPr/>
        </p:nvSpPr>
        <p:spPr>
          <a:xfrm>
            <a:off x="714240" y="2895840"/>
            <a:ext cx="7632360" cy="45612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0" lang="it-IT" sz="2400" spc="-1" strike="noStrike">
                <a:solidFill>
                  <a:srgbClr val="000000"/>
                </a:solidFill>
                <a:latin typeface="Calibri"/>
              </a:rPr>
              <a:t>1- </a:t>
            </a:r>
            <a:r>
              <a:rPr b="1" lang="it-IT" sz="2400" spc="-1" strike="noStrike">
                <a:solidFill>
                  <a:srgbClr val="000000"/>
                </a:solidFill>
                <a:latin typeface="Calibri"/>
              </a:rPr>
              <a:t>EFFLUVIO IN TELOGEN (TEA e TEC)</a:t>
            </a:r>
            <a:endParaRPr b="0" lang="it-IT" sz="2400" spc="-1" strike="noStrike">
              <a:latin typeface="Arial"/>
            </a:endParaRPr>
          </a:p>
        </p:txBody>
      </p:sp>
      <p:sp>
        <p:nvSpPr>
          <p:cNvPr id="305" name="CustomShape 5"/>
          <p:cNvSpPr/>
          <p:nvPr/>
        </p:nvSpPr>
        <p:spPr>
          <a:xfrm>
            <a:off x="857160" y="1500120"/>
            <a:ext cx="7632360" cy="118764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it-IT" sz="2400" spc="-1" strike="noStrike">
                <a:solidFill>
                  <a:srgbClr val="000000"/>
                </a:solidFill>
                <a:latin typeface="Calibri"/>
              </a:rPr>
              <a:t>INTRODUZIONE: GENERALITA’ TRICOLOGICHE </a:t>
            </a:r>
            <a:r>
              <a:rPr b="0" lang="it-IT" sz="2400" spc="-1" strike="noStrike">
                <a:solidFill>
                  <a:srgbClr val="000000"/>
                </a:solidFill>
                <a:latin typeface="Calibri"/>
              </a:rPr>
              <a:t>e </a:t>
            </a:r>
            <a:r>
              <a:rPr b="1" lang="it-IT" sz="2400" spc="-1" strike="noStrike">
                <a:solidFill>
                  <a:srgbClr val="000000"/>
                </a:solidFill>
                <a:latin typeface="Calibri"/>
              </a:rPr>
              <a:t>L’INTOSSINAZIONE </a:t>
            </a:r>
            <a:r>
              <a:rPr b="0" lang="it-IT" sz="2400" spc="-1" strike="noStrike">
                <a:solidFill>
                  <a:srgbClr val="000000"/>
                </a:solidFill>
                <a:latin typeface="Calibri"/>
              </a:rPr>
              <a:t>ovvero l’origine di tutte le anomalie fisiologiche e cutanee.</a:t>
            </a:r>
            <a:endParaRPr b="0" lang="it-IT" sz="2400" spc="-1" strike="noStrike">
              <a:latin typeface="Arial"/>
            </a:endParaRPr>
          </a:p>
        </p:txBody>
      </p:sp>
      <p:sp>
        <p:nvSpPr>
          <p:cNvPr id="306" name="CustomShape 6"/>
          <p:cNvSpPr/>
          <p:nvPr/>
        </p:nvSpPr>
        <p:spPr>
          <a:xfrm>
            <a:off x="714240" y="3610440"/>
            <a:ext cx="7632360" cy="45612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0" lang="it-IT" sz="2400" spc="-1" strike="noStrike">
                <a:solidFill>
                  <a:srgbClr val="000000"/>
                </a:solidFill>
                <a:latin typeface="Calibri"/>
              </a:rPr>
              <a:t>2- </a:t>
            </a:r>
            <a:r>
              <a:rPr b="1" lang="it-IT" sz="2400" spc="-1" strike="noStrike">
                <a:solidFill>
                  <a:srgbClr val="000000"/>
                </a:solidFill>
                <a:latin typeface="Calibri"/>
              </a:rPr>
              <a:t>GHIANDOLA SEBACEA DISFUNZIONALE </a:t>
            </a:r>
            <a:endParaRPr b="0" lang="it-IT" sz="2400" spc="-1" strike="noStrike">
              <a:latin typeface="Arial"/>
            </a:endParaRPr>
          </a:p>
        </p:txBody>
      </p:sp>
    </p:spTree>
  </p:cSld>
  <mc:AlternateContent>
    <mc:Choice Requires="p14">
      <p:transition spd="slow" p14:dur="2000"/>
    </mc:Choice>
    <mc:Fallback>
      <p:transition spd="slow"/>
    </mc:Fallback>
  </mc:AlternateContent>
</p:sld>
</file>

<file path=ppt/slides/slide3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37" name="CustomShape 1"/>
          <p:cNvSpPr/>
          <p:nvPr/>
        </p:nvSpPr>
        <p:spPr>
          <a:xfrm>
            <a:off x="420840" y="123840"/>
            <a:ext cx="8365680" cy="1344600"/>
          </a:xfrm>
          <a:prstGeom prst="rect">
            <a:avLst/>
          </a:prstGeom>
          <a:noFill/>
          <a:ln w="12600">
            <a:noFill/>
          </a:ln>
        </p:spPr>
        <p:style>
          <a:lnRef idx="0"/>
          <a:fillRef idx="0"/>
          <a:effectRef idx="0"/>
          <a:fontRef idx="minor"/>
        </p:style>
        <p:txBody>
          <a:bodyPr lIns="32040" rIns="32040" tIns="32040" bIns="32040">
            <a:spAutoFit/>
          </a:bodyPr>
          <a:p>
            <a:pPr algn="ctr">
              <a:lnSpc>
                <a:spcPct val="100000"/>
              </a:lnSpc>
            </a:pPr>
            <a:r>
              <a:rPr b="0" lang="it-IT" sz="4200" spc="-1" strike="noStrike">
                <a:solidFill>
                  <a:srgbClr val="24383e"/>
                </a:solidFill>
                <a:latin typeface="Helvetica Neue Medium"/>
                <a:ea typeface="Helvetica Neue Medium"/>
              </a:rPr>
              <a:t>IEC, Calvizie da Carenze/eccesso, </a:t>
            </a:r>
            <a:endParaRPr b="0" lang="it-IT" sz="4200" spc="-1" strike="noStrike">
              <a:latin typeface="Arial"/>
            </a:endParaRPr>
          </a:p>
          <a:p>
            <a:pPr algn="ctr">
              <a:lnSpc>
                <a:spcPct val="100000"/>
              </a:lnSpc>
            </a:pPr>
            <a:r>
              <a:rPr b="0" lang="it-IT" sz="4200" spc="-1" strike="noStrike">
                <a:solidFill>
                  <a:srgbClr val="24383e"/>
                </a:solidFill>
                <a:latin typeface="Helvetica Neue Medium"/>
                <a:ea typeface="Helvetica Neue Medium"/>
              </a:rPr>
              <a:t>ALOPECIE CICATRIZIALI</a:t>
            </a:r>
            <a:endParaRPr b="0" lang="it-IT" sz="4200" spc="-1" strike="noStrike">
              <a:latin typeface="Arial"/>
            </a:endParaRPr>
          </a:p>
        </p:txBody>
      </p:sp>
      <p:pic>
        <p:nvPicPr>
          <p:cNvPr id="438" name="Picture 3" descr=""/>
          <p:cNvPicPr/>
          <p:nvPr/>
        </p:nvPicPr>
        <p:blipFill>
          <a:blip r:embed="rId1"/>
          <a:stretch/>
        </p:blipFill>
        <p:spPr>
          <a:xfrm>
            <a:off x="291960" y="3749760"/>
            <a:ext cx="4587480" cy="2309400"/>
          </a:xfrm>
          <a:prstGeom prst="rect">
            <a:avLst/>
          </a:prstGeom>
          <a:ln w="12600">
            <a:noFill/>
          </a:ln>
        </p:spPr>
      </p:pic>
      <p:pic>
        <p:nvPicPr>
          <p:cNvPr id="439" name="Picture 4" descr=""/>
          <p:cNvPicPr/>
          <p:nvPr/>
        </p:nvPicPr>
        <p:blipFill>
          <a:blip r:embed="rId2"/>
          <a:stretch/>
        </p:blipFill>
        <p:spPr>
          <a:xfrm>
            <a:off x="5381640" y="3643200"/>
            <a:ext cx="3236400" cy="2593440"/>
          </a:xfrm>
          <a:prstGeom prst="rect">
            <a:avLst/>
          </a:prstGeom>
          <a:ln w="12600">
            <a:noFill/>
          </a:ln>
        </p:spPr>
      </p:pic>
      <p:sp>
        <p:nvSpPr>
          <p:cNvPr id="440" name="CustomShape 2"/>
          <p:cNvSpPr/>
          <p:nvPr/>
        </p:nvSpPr>
        <p:spPr>
          <a:xfrm>
            <a:off x="684360" y="1714320"/>
            <a:ext cx="7808400" cy="1527480"/>
          </a:xfrm>
          <a:prstGeom prst="rect">
            <a:avLst/>
          </a:prstGeom>
          <a:noFill/>
          <a:ln w="12600">
            <a:noFill/>
          </a:ln>
        </p:spPr>
        <p:style>
          <a:lnRef idx="0"/>
          <a:fillRef idx="0"/>
          <a:effectRef idx="0"/>
          <a:fontRef idx="minor"/>
        </p:style>
        <p:txBody>
          <a:bodyPr lIns="32040" rIns="32040" tIns="32040" bIns="32040">
            <a:spAutoFit/>
          </a:bodyPr>
          <a:p>
            <a:pPr algn="ctr">
              <a:lnSpc>
                <a:spcPct val="100000"/>
              </a:lnSpc>
            </a:pPr>
            <a:r>
              <a:rPr b="1" lang="it-IT" sz="2400" spc="-1" strike="noStrike">
                <a:solidFill>
                  <a:srgbClr val="24383e"/>
                </a:solidFill>
                <a:latin typeface="Helvetica Neue Medium"/>
                <a:ea typeface="Helvetica Neue Medium"/>
              </a:rPr>
              <a:t>Ipotrichie</a:t>
            </a:r>
            <a:r>
              <a:rPr b="0" lang="it-IT" sz="2400" spc="-1" strike="noStrike">
                <a:solidFill>
                  <a:srgbClr val="24383e"/>
                </a:solidFill>
                <a:latin typeface="Helvetica Neue Medium"/>
                <a:ea typeface="Helvetica Neue Medium"/>
              </a:rPr>
              <a:t> diffuse e </a:t>
            </a:r>
            <a:r>
              <a:rPr b="1" lang="it-IT" sz="2400" spc="-1" strike="noStrike">
                <a:solidFill>
                  <a:srgbClr val="24383e"/>
                </a:solidFill>
                <a:latin typeface="Helvetica Neue Medium"/>
                <a:ea typeface="Helvetica Neue Medium"/>
              </a:rPr>
              <a:t>Calvizie</a:t>
            </a:r>
            <a:r>
              <a:rPr b="0" lang="it-IT" sz="2400" spc="-1" strike="noStrike">
                <a:solidFill>
                  <a:srgbClr val="24383e"/>
                </a:solidFill>
                <a:latin typeface="Helvetica Neue Medium"/>
                <a:ea typeface="Helvetica Neue Medium"/>
              </a:rPr>
              <a:t>.</a:t>
            </a:r>
            <a:endParaRPr b="0" lang="it-IT" sz="2400" spc="-1" strike="noStrike">
              <a:latin typeface="Arial"/>
            </a:endParaRPr>
          </a:p>
          <a:p>
            <a:pPr algn="ctr">
              <a:lnSpc>
                <a:spcPct val="100000"/>
              </a:lnSpc>
            </a:pPr>
            <a:r>
              <a:rPr b="0" lang="it-IT" sz="2400" spc="-1" strike="noStrike">
                <a:solidFill>
                  <a:srgbClr val="24383e"/>
                </a:solidFill>
                <a:latin typeface="Helvetica Neue Medium"/>
                <a:ea typeface="Helvetica Neue Medium"/>
              </a:rPr>
              <a:t>Oggi si conoscono differenti forme di calvizie nell'uomo e  nella donna. Molto spesso vengono non correttamente identificate e quindi trattate in modo sbagliato.</a:t>
            </a:r>
            <a:endParaRPr b="0" lang="it-IT" sz="2400" spc="-1" strike="noStrike">
              <a:latin typeface="Arial"/>
            </a:endParaRPr>
          </a:p>
        </p:txBody>
      </p:sp>
    </p:spTree>
  </p:cSld>
  <mc:AlternateContent>
    <mc:Choice Requires="p14">
      <p:transition spd="slow" p14:dur="2000"/>
    </mc:Choice>
    <mc:Fallback>
      <p:transition spd="slow"/>
    </mc:Fallback>
  </mc:AlternateContent>
</p:sld>
</file>

<file path=ppt/slides/slide3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41" name="CustomShape 1"/>
          <p:cNvSpPr/>
          <p:nvPr/>
        </p:nvSpPr>
        <p:spPr>
          <a:xfrm>
            <a:off x="1785960" y="1714320"/>
            <a:ext cx="4643280" cy="228492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it-IT" sz="1800" spc="-1" strike="noStrike">
                <a:solidFill>
                  <a:srgbClr val="ff0000"/>
                </a:solidFill>
                <a:latin typeface="Calibri"/>
              </a:rPr>
              <a:t>INSERIRE I VARI TRATTAMENTI per ALOPECIA FEMMINILE come da mail:</a:t>
            </a:r>
            <a:endParaRPr b="0" lang="it-IT" sz="1800" spc="-1" strike="noStrike">
              <a:latin typeface="Arial"/>
            </a:endParaRPr>
          </a:p>
          <a:p>
            <a:pPr>
              <a:lnSpc>
                <a:spcPct val="100000"/>
              </a:lnSpc>
            </a:pPr>
            <a:r>
              <a:rPr b="1" lang="it-IT" sz="1800" spc="-1" strike="noStrike">
                <a:solidFill>
                  <a:srgbClr val="ff0000"/>
                </a:solidFill>
                <a:latin typeface="Calibri"/>
              </a:rPr>
              <a:t>DERMOPLUS PRESH – SEBO PLUS MASCHERA</a:t>
            </a:r>
            <a:endParaRPr b="0" lang="it-IT" sz="1800" spc="-1" strike="noStrike">
              <a:latin typeface="Arial"/>
            </a:endParaRPr>
          </a:p>
          <a:p>
            <a:pPr>
              <a:lnSpc>
                <a:spcPct val="100000"/>
              </a:lnSpc>
            </a:pPr>
            <a:r>
              <a:rPr b="1" lang="it-IT" sz="1800" spc="-1" strike="noStrike">
                <a:solidFill>
                  <a:srgbClr val="ff0000"/>
                </a:solidFill>
                <a:latin typeface="Calibri"/>
              </a:rPr>
              <a:t>SH NORMAIDRA - BIOIDRA</a:t>
            </a:r>
            <a:endParaRPr b="0" lang="it-IT" sz="1800" spc="-1" strike="noStrike">
              <a:latin typeface="Arial"/>
            </a:endParaRPr>
          </a:p>
          <a:p>
            <a:pPr>
              <a:lnSpc>
                <a:spcPct val="100000"/>
              </a:lnSpc>
            </a:pPr>
            <a:r>
              <a:rPr b="1" lang="it-IT" sz="1800" spc="-1" strike="noStrike">
                <a:solidFill>
                  <a:srgbClr val="ff0000"/>
                </a:solidFill>
                <a:latin typeface="Calibri"/>
              </a:rPr>
              <a:t>LOZIONE GIORNO RIDENSIL</a:t>
            </a:r>
            <a:endParaRPr b="0" lang="it-IT" sz="1800" spc="-1" strike="noStrike">
              <a:latin typeface="Arial"/>
            </a:endParaRPr>
          </a:p>
          <a:p>
            <a:pPr>
              <a:lnSpc>
                <a:spcPct val="100000"/>
              </a:lnSpc>
            </a:pPr>
            <a:r>
              <a:rPr b="1" lang="it-IT" sz="1800" spc="-1" strike="noStrike">
                <a:solidFill>
                  <a:srgbClr val="ff0000"/>
                </a:solidFill>
                <a:latin typeface="Calibri"/>
              </a:rPr>
              <a:t>FIALE POST SH NUTRIPLUS</a:t>
            </a:r>
            <a:endParaRPr b="0" lang="it-IT" sz="1800" spc="-1" strike="noStrike">
              <a:latin typeface="Arial"/>
            </a:endParaRPr>
          </a:p>
          <a:p>
            <a:pPr>
              <a:lnSpc>
                <a:spcPct val="100000"/>
              </a:lnSpc>
            </a:pPr>
            <a:r>
              <a:rPr b="1" lang="it-IT" sz="1800" spc="-1" strike="noStrike">
                <a:solidFill>
                  <a:srgbClr val="ff0000"/>
                </a:solidFill>
                <a:latin typeface="Calibri"/>
              </a:rPr>
              <a:t>HAIR COMPLEX PLUS</a:t>
            </a:r>
            <a:endParaRPr b="0" lang="it-IT" sz="1800" spc="-1" strike="noStrike">
              <a:latin typeface="Arial"/>
            </a:endParaRPr>
          </a:p>
          <a:p>
            <a:pPr>
              <a:lnSpc>
                <a:spcPct val="100000"/>
              </a:lnSpc>
            </a:pPr>
            <a:r>
              <a:rPr b="1" lang="it-IT" sz="1800" spc="-1" strike="noStrike">
                <a:solidFill>
                  <a:srgbClr val="ff0000"/>
                </a:solidFill>
                <a:latin typeface="Calibri"/>
              </a:rPr>
              <a:t>LOZIONE DONNA RIDENSIL – RIDESIL PLUS</a:t>
            </a:r>
            <a:endParaRPr b="0" lang="it-IT" sz="1800" spc="-1" strike="noStrike">
              <a:latin typeface="Arial"/>
            </a:endParaRPr>
          </a:p>
        </p:txBody>
      </p:sp>
      <p:sp>
        <p:nvSpPr>
          <p:cNvPr id="442" name="CustomShape 2"/>
          <p:cNvSpPr/>
          <p:nvPr/>
        </p:nvSpPr>
        <p:spPr>
          <a:xfrm>
            <a:off x="107640" y="429120"/>
            <a:ext cx="676800" cy="6239880"/>
          </a:xfrm>
          <a:prstGeom prst="rect">
            <a:avLst/>
          </a:prstGeom>
          <a:noFill/>
          <a:ln>
            <a:solidFill>
              <a:schemeClr val="accent1">
                <a:shade val="50000"/>
              </a:schemeClr>
            </a:solidFill>
          </a:ln>
        </p:spPr>
        <p:style>
          <a:lnRef idx="0"/>
          <a:fillRef idx="0"/>
          <a:effectRef idx="0"/>
          <a:fontRef idx="minor"/>
        </p:style>
        <p:txBody>
          <a:bodyPr lIns="90000" rIns="90000" tIns="45000" bIns="45000" vert="vert270" rot="16200000">
            <a:noAutofit/>
          </a:bodyPr>
          <a:p>
            <a:pPr algn="ctr">
              <a:lnSpc>
                <a:spcPct val="100000"/>
              </a:lnSpc>
            </a:pPr>
            <a:r>
              <a:rPr b="1" lang="it-IT" sz="3200" spc="-1" strike="noStrike">
                <a:solidFill>
                  <a:srgbClr val="808080"/>
                </a:solidFill>
                <a:latin typeface="Arial"/>
              </a:rPr>
              <a:t>MAPPA PRODOTTI</a:t>
            </a:r>
            <a:endParaRPr b="0" lang="it-IT" sz="3200" spc="-1" strike="noStrike">
              <a:latin typeface="Arial"/>
            </a:endParaRPr>
          </a:p>
        </p:txBody>
      </p:sp>
    </p:spTree>
  </p:cSld>
  <mc:AlternateContent>
    <mc:Choice Requires="p14">
      <p:transition spd="slow" p14:dur="2000"/>
    </mc:Choice>
    <mc:Fallback>
      <p:transition spd="slow"/>
    </mc:Fallback>
  </mc:AlternateContent>
</p:sld>
</file>

<file path=ppt/slides/slide3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443" name="Picture 3" descr=""/>
          <p:cNvPicPr/>
          <p:nvPr/>
        </p:nvPicPr>
        <p:blipFill>
          <a:blip r:embed="rId1"/>
          <a:stretch/>
        </p:blipFill>
        <p:spPr>
          <a:xfrm>
            <a:off x="0" y="3429000"/>
            <a:ext cx="2622240" cy="2808000"/>
          </a:xfrm>
          <a:prstGeom prst="rect">
            <a:avLst/>
          </a:prstGeom>
          <a:ln w="12600">
            <a:noFill/>
          </a:ln>
        </p:spPr>
      </p:pic>
      <p:sp>
        <p:nvSpPr>
          <p:cNvPr id="444" name="CustomShape 1"/>
          <p:cNvSpPr/>
          <p:nvPr/>
        </p:nvSpPr>
        <p:spPr>
          <a:xfrm>
            <a:off x="611280" y="571320"/>
            <a:ext cx="8281800" cy="5714640"/>
          </a:xfrm>
          <a:prstGeom prst="rect">
            <a:avLst/>
          </a:prstGeom>
          <a:noFill/>
          <a:ln>
            <a:noFill/>
          </a:ln>
        </p:spPr>
        <p:style>
          <a:lnRef idx="0"/>
          <a:fillRef idx="0"/>
          <a:effectRef idx="0"/>
          <a:fontRef idx="minor"/>
        </p:style>
        <p:txBody>
          <a:bodyPr lIns="90000" rIns="90000" tIns="45000" bIns="45000">
            <a:normAutofit fontScale="61000"/>
          </a:bodyPr>
          <a:p>
            <a:pPr algn="ctr">
              <a:lnSpc>
                <a:spcPct val="100000"/>
              </a:lnSpc>
            </a:pPr>
            <a:r>
              <a:rPr b="1" lang="it-IT" sz="3400" spc="-1" strike="noStrike">
                <a:solidFill>
                  <a:srgbClr val="24383e"/>
                </a:solidFill>
                <a:latin typeface="Helvetica Neue Medium"/>
                <a:ea typeface="Helvetica Neue Medium"/>
              </a:rPr>
              <a:t>2 -TELOGEN</a:t>
            </a:r>
            <a:r>
              <a:rPr b="1" lang="it-IT" sz="2800" spc="-1" strike="noStrike">
                <a:solidFill>
                  <a:srgbClr val="24383e"/>
                </a:solidFill>
                <a:latin typeface="Helvetica Neue Medium"/>
                <a:ea typeface="Helvetica Neue Medium"/>
              </a:rPr>
              <a:t> </a:t>
            </a:r>
            <a:r>
              <a:rPr b="1" lang="it-IT" sz="3400" spc="-1" strike="noStrike">
                <a:solidFill>
                  <a:srgbClr val="24383e"/>
                </a:solidFill>
                <a:latin typeface="Helvetica Neue Medium"/>
                <a:ea typeface="Helvetica Neue Medium"/>
              </a:rPr>
              <a:t>EFFLUVIUM</a:t>
            </a:r>
            <a:endParaRPr b="0" lang="it-IT" sz="3400" spc="-1" strike="noStrike">
              <a:latin typeface="Arial"/>
            </a:endParaRPr>
          </a:p>
          <a:p>
            <a:pPr algn="ctr">
              <a:lnSpc>
                <a:spcPct val="100000"/>
              </a:lnSpc>
            </a:pPr>
            <a:endParaRPr b="0" lang="it-IT" sz="3400" spc="-1" strike="noStrike">
              <a:latin typeface="Arial"/>
            </a:endParaRPr>
          </a:p>
          <a:p>
            <a:pPr algn="ctr">
              <a:lnSpc>
                <a:spcPct val="170000"/>
              </a:lnSpc>
            </a:pPr>
            <a:r>
              <a:rPr b="0" lang="it-IT" sz="3400" spc="-1" strike="noStrike">
                <a:solidFill>
                  <a:srgbClr val="24383e"/>
                </a:solidFill>
                <a:latin typeface="Helvetica Neue Medium"/>
                <a:ea typeface="Helvetica Neue Medium"/>
              </a:rPr>
              <a:t>Si tratta di una caduta caratterizzata da un effluvio intenso.</a:t>
            </a:r>
            <a:endParaRPr b="0" lang="it-IT" sz="3400" spc="-1" strike="noStrike">
              <a:latin typeface="Arial"/>
            </a:endParaRPr>
          </a:p>
          <a:p>
            <a:pPr algn="ctr">
              <a:lnSpc>
                <a:spcPct val="170000"/>
              </a:lnSpc>
            </a:pPr>
            <a:r>
              <a:rPr b="0" lang="it-IT" sz="3400" spc="-1" strike="noStrike">
                <a:solidFill>
                  <a:srgbClr val="24383e"/>
                </a:solidFill>
                <a:latin typeface="Helvetica Neue Medium"/>
                <a:ea typeface="Helvetica Neue Medium"/>
              </a:rPr>
              <a:t>È provocata da cause di diversa origine. </a:t>
            </a:r>
            <a:endParaRPr b="0" lang="it-IT" sz="3400" spc="-1" strike="noStrike">
              <a:latin typeface="Arial"/>
            </a:endParaRPr>
          </a:p>
          <a:p>
            <a:pPr algn="ctr">
              <a:lnSpc>
                <a:spcPct val="170000"/>
              </a:lnSpc>
            </a:pPr>
            <a:r>
              <a:rPr b="0" lang="it-IT" sz="3400" spc="-1" strike="noStrike">
                <a:solidFill>
                  <a:srgbClr val="24383e"/>
                </a:solidFill>
                <a:latin typeface="Helvetica Neue Medium"/>
                <a:ea typeface="Helvetica Neue Medium"/>
              </a:rPr>
              <a:t>Il fenomeno si distingue in</a:t>
            </a:r>
            <a:endParaRPr b="0" lang="it-IT" sz="3400" spc="-1" strike="noStrike">
              <a:latin typeface="Arial"/>
            </a:endParaRPr>
          </a:p>
          <a:p>
            <a:pPr algn="ctr">
              <a:lnSpc>
                <a:spcPct val="170000"/>
              </a:lnSpc>
            </a:pPr>
            <a:r>
              <a:rPr b="1" lang="it-IT" sz="3400" spc="-1" strike="noStrike">
                <a:solidFill>
                  <a:srgbClr val="24383e"/>
                </a:solidFill>
                <a:latin typeface="Helvetica Neue Medium"/>
                <a:ea typeface="Helvetica Neue Medium"/>
              </a:rPr>
              <a:t>Acuto</a:t>
            </a:r>
            <a:r>
              <a:rPr b="0" lang="it-IT" sz="3400" spc="-1" strike="noStrike">
                <a:solidFill>
                  <a:srgbClr val="24383e"/>
                </a:solidFill>
                <a:latin typeface="Helvetica Neue Medium"/>
                <a:ea typeface="Helvetica Neue Medium"/>
              </a:rPr>
              <a:t> o </a:t>
            </a:r>
            <a:r>
              <a:rPr b="1" lang="it-IT" sz="3400" spc="-1" strike="noStrike">
                <a:solidFill>
                  <a:srgbClr val="24383e"/>
                </a:solidFill>
                <a:latin typeface="Helvetica Neue Medium"/>
                <a:ea typeface="Helvetica Neue Medium"/>
              </a:rPr>
              <a:t>Cronico</a:t>
            </a:r>
            <a:r>
              <a:rPr b="0" lang="it-IT" sz="3400" spc="-1" strike="noStrike">
                <a:solidFill>
                  <a:srgbClr val="24383e"/>
                </a:solidFill>
                <a:latin typeface="Helvetica Neue Medium"/>
                <a:ea typeface="Helvetica Neue Medium"/>
              </a:rPr>
              <a:t>. </a:t>
            </a:r>
            <a:endParaRPr b="0" lang="it-IT" sz="3400" spc="-1" strike="noStrike">
              <a:latin typeface="Arial"/>
            </a:endParaRPr>
          </a:p>
          <a:p>
            <a:pPr algn="ctr">
              <a:lnSpc>
                <a:spcPct val="170000"/>
              </a:lnSpc>
            </a:pPr>
            <a:r>
              <a:rPr b="0" lang="it-IT" sz="3400" spc="-1" strike="noStrike">
                <a:solidFill>
                  <a:srgbClr val="24383e"/>
                </a:solidFill>
                <a:latin typeface="Helvetica Neue Medium"/>
                <a:ea typeface="Helvetica Neue Medium"/>
              </a:rPr>
              <a:t>Se non trattato può portare </a:t>
            </a:r>
            <a:endParaRPr b="0" lang="it-IT" sz="3400" spc="-1" strike="noStrike">
              <a:latin typeface="Arial"/>
            </a:endParaRPr>
          </a:p>
          <a:p>
            <a:pPr algn="ctr">
              <a:lnSpc>
                <a:spcPct val="170000"/>
              </a:lnSpc>
            </a:pPr>
            <a:r>
              <a:rPr b="0" lang="it-IT" sz="3400" spc="-1" strike="noStrike">
                <a:solidFill>
                  <a:srgbClr val="24383e"/>
                </a:solidFill>
                <a:latin typeface="Helvetica Neue Medium"/>
                <a:ea typeface="Helvetica Neue Medium"/>
              </a:rPr>
              <a:t>a diradamento consistente </a:t>
            </a:r>
            <a:endParaRPr b="0" lang="it-IT" sz="3400" spc="-1" strike="noStrike">
              <a:latin typeface="Arial"/>
            </a:endParaRPr>
          </a:p>
          <a:p>
            <a:pPr algn="ctr">
              <a:lnSpc>
                <a:spcPct val="170000"/>
              </a:lnSpc>
            </a:pPr>
            <a:r>
              <a:rPr b="0" lang="it-IT" sz="3400" spc="-1" strike="noStrike">
                <a:solidFill>
                  <a:srgbClr val="24383e"/>
                </a:solidFill>
                <a:latin typeface="Helvetica Neue Medium"/>
                <a:ea typeface="Helvetica Neue Medium"/>
              </a:rPr>
              <a:t>del capillizio.</a:t>
            </a:r>
            <a:endParaRPr b="0" lang="it-IT" sz="3400" spc="-1" strike="noStrike">
              <a:latin typeface="Arial"/>
            </a:endParaRPr>
          </a:p>
        </p:txBody>
      </p:sp>
    </p:spTree>
  </p:cSld>
  <mc:AlternateContent>
    <mc:Choice Requires="p14">
      <p:transition spd="slow" p14:dur="2000"/>
    </mc:Choice>
    <mc:Fallback>
      <p:transition spd="slow"/>
    </mc:Fallback>
  </mc:AlternateContent>
</p:sld>
</file>

<file path=ppt/slides/slide3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45" name="CustomShape 1"/>
          <p:cNvSpPr/>
          <p:nvPr/>
        </p:nvSpPr>
        <p:spPr>
          <a:xfrm>
            <a:off x="285840" y="2112840"/>
            <a:ext cx="5414760" cy="3610080"/>
          </a:xfrm>
          <a:prstGeom prst="rect">
            <a:avLst/>
          </a:prstGeom>
          <a:noFill/>
          <a:ln w="12600">
            <a:noFill/>
          </a:ln>
        </p:spPr>
        <p:style>
          <a:lnRef idx="0"/>
          <a:fillRef idx="0"/>
          <a:effectRef idx="0"/>
          <a:fontRef idx="minor"/>
        </p:style>
        <p:txBody>
          <a:bodyPr lIns="45720" rIns="45720" tIns="45000" bIns="45000">
            <a:spAutoFit/>
          </a:bodyPr>
          <a:p>
            <a:pPr marL="403200" indent="-402840">
              <a:lnSpc>
                <a:spcPct val="100000"/>
              </a:lnSpc>
              <a:buClr>
                <a:srgbClr val="663300"/>
              </a:buClr>
              <a:buFont typeface="Symbol" charset="2"/>
              <a:buChar char=""/>
            </a:pPr>
            <a:r>
              <a:rPr b="0" lang="it-IT" sz="2100" spc="-1" strike="noStrike">
                <a:solidFill>
                  <a:srgbClr val="663300"/>
                </a:solidFill>
                <a:latin typeface="Helvetica Neue"/>
                <a:ea typeface="Helvetica Neue"/>
              </a:rPr>
              <a:t>GENETICHE</a:t>
            </a:r>
            <a:endParaRPr b="0" lang="it-IT" sz="2100" spc="-1" strike="noStrike">
              <a:latin typeface="Arial"/>
            </a:endParaRPr>
          </a:p>
          <a:p>
            <a:pPr>
              <a:lnSpc>
                <a:spcPct val="100000"/>
              </a:lnSpc>
            </a:pPr>
            <a:endParaRPr b="0" lang="it-IT" sz="2100" spc="-1" strike="noStrike">
              <a:latin typeface="Arial"/>
            </a:endParaRPr>
          </a:p>
          <a:p>
            <a:pPr marL="403200" indent="-402840">
              <a:lnSpc>
                <a:spcPct val="100000"/>
              </a:lnSpc>
              <a:buClr>
                <a:srgbClr val="663300"/>
              </a:buClr>
              <a:buFont typeface="Symbol" charset="2"/>
              <a:buChar char=""/>
            </a:pPr>
            <a:r>
              <a:rPr b="0" lang="it-IT" sz="2100" spc="-1" strike="noStrike">
                <a:solidFill>
                  <a:srgbClr val="663300"/>
                </a:solidFill>
                <a:latin typeface="Helvetica Neue"/>
                <a:ea typeface="Helvetica Neue"/>
              </a:rPr>
              <a:t>ORMONALI</a:t>
            </a:r>
            <a:endParaRPr b="0" lang="it-IT" sz="2100" spc="-1" strike="noStrike">
              <a:latin typeface="Arial"/>
            </a:endParaRPr>
          </a:p>
          <a:p>
            <a:pPr>
              <a:lnSpc>
                <a:spcPct val="100000"/>
              </a:lnSpc>
            </a:pPr>
            <a:endParaRPr b="0" lang="it-IT" sz="2100" spc="-1" strike="noStrike">
              <a:latin typeface="Arial"/>
            </a:endParaRPr>
          </a:p>
          <a:p>
            <a:pPr marL="403200" indent="-402840">
              <a:lnSpc>
                <a:spcPct val="100000"/>
              </a:lnSpc>
              <a:buClr>
                <a:srgbClr val="663300"/>
              </a:buClr>
              <a:buFont typeface="Symbol" charset="2"/>
              <a:buChar char=""/>
            </a:pPr>
            <a:r>
              <a:rPr b="0" lang="it-IT" sz="2100" spc="-1" strike="noStrike">
                <a:solidFill>
                  <a:srgbClr val="663300"/>
                </a:solidFill>
                <a:latin typeface="Helvetica Neue"/>
                <a:ea typeface="Helvetica Neue"/>
              </a:rPr>
              <a:t>PSICOLOGICHE/STRESS</a:t>
            </a:r>
            <a:endParaRPr b="0" lang="it-IT" sz="2100" spc="-1" strike="noStrike">
              <a:latin typeface="Arial"/>
            </a:endParaRPr>
          </a:p>
          <a:p>
            <a:pPr>
              <a:lnSpc>
                <a:spcPct val="100000"/>
              </a:lnSpc>
            </a:pPr>
            <a:endParaRPr b="0" lang="it-IT" sz="2100" spc="-1" strike="noStrike">
              <a:latin typeface="Arial"/>
            </a:endParaRPr>
          </a:p>
          <a:p>
            <a:pPr marL="403200" indent="-402840">
              <a:lnSpc>
                <a:spcPct val="100000"/>
              </a:lnSpc>
              <a:buClr>
                <a:srgbClr val="663300"/>
              </a:buClr>
              <a:buFont typeface="Symbol" charset="2"/>
              <a:buChar char=""/>
            </a:pPr>
            <a:r>
              <a:rPr b="0" lang="it-IT" sz="2100" spc="-1" strike="noStrike">
                <a:solidFill>
                  <a:srgbClr val="663300"/>
                </a:solidFill>
                <a:latin typeface="Helvetica Neue"/>
                <a:ea typeface="Helvetica Neue"/>
              </a:rPr>
              <a:t>ALIMENTARI</a:t>
            </a:r>
            <a:endParaRPr b="0" lang="it-IT" sz="2100" spc="-1" strike="noStrike">
              <a:latin typeface="Arial"/>
            </a:endParaRPr>
          </a:p>
          <a:p>
            <a:pPr>
              <a:lnSpc>
                <a:spcPct val="100000"/>
              </a:lnSpc>
            </a:pPr>
            <a:endParaRPr b="0" lang="it-IT" sz="2100" spc="-1" strike="noStrike">
              <a:latin typeface="Arial"/>
            </a:endParaRPr>
          </a:p>
          <a:p>
            <a:pPr marL="403200" indent="-402840">
              <a:lnSpc>
                <a:spcPct val="100000"/>
              </a:lnSpc>
              <a:buClr>
                <a:srgbClr val="663300"/>
              </a:buClr>
              <a:buFont typeface="Symbol" charset="2"/>
              <a:buChar char=""/>
            </a:pPr>
            <a:r>
              <a:rPr b="0" lang="it-IT" sz="2100" spc="-1" strike="noStrike">
                <a:solidFill>
                  <a:srgbClr val="663300"/>
                </a:solidFill>
                <a:latin typeface="Helvetica Neue"/>
                <a:ea typeface="Helvetica Neue"/>
              </a:rPr>
              <a:t>CHIMICO-FARMACOLOGICHE</a:t>
            </a:r>
            <a:endParaRPr b="0" lang="it-IT" sz="2100" spc="-1" strike="noStrike">
              <a:latin typeface="Arial"/>
            </a:endParaRPr>
          </a:p>
          <a:p>
            <a:pPr>
              <a:lnSpc>
                <a:spcPct val="100000"/>
              </a:lnSpc>
            </a:pPr>
            <a:endParaRPr b="0" lang="it-IT" sz="2100" spc="-1" strike="noStrike">
              <a:latin typeface="Arial"/>
            </a:endParaRPr>
          </a:p>
          <a:p>
            <a:pPr marL="403200" indent="-402840">
              <a:lnSpc>
                <a:spcPct val="100000"/>
              </a:lnSpc>
              <a:buClr>
                <a:srgbClr val="663300"/>
              </a:buClr>
              <a:buFont typeface="Symbol" charset="2"/>
              <a:buChar char=""/>
            </a:pPr>
            <a:r>
              <a:rPr b="0" lang="it-IT" sz="2100" spc="-1" strike="noStrike">
                <a:solidFill>
                  <a:srgbClr val="663300"/>
                </a:solidFill>
                <a:latin typeface="Helvetica Neue"/>
                <a:ea typeface="Helvetica Neue"/>
              </a:rPr>
              <a:t>INTOSSINAZIONE</a:t>
            </a:r>
            <a:endParaRPr b="0" lang="it-IT" sz="2100" spc="-1" strike="noStrike">
              <a:latin typeface="Arial"/>
            </a:endParaRPr>
          </a:p>
        </p:txBody>
      </p:sp>
      <p:pic>
        <p:nvPicPr>
          <p:cNvPr id="446" name="Picture 2" descr=""/>
          <p:cNvPicPr/>
          <p:nvPr/>
        </p:nvPicPr>
        <p:blipFill>
          <a:blip r:embed="rId1"/>
          <a:stretch/>
        </p:blipFill>
        <p:spPr>
          <a:xfrm>
            <a:off x="5700600" y="1125360"/>
            <a:ext cx="1382400" cy="1380600"/>
          </a:xfrm>
          <a:prstGeom prst="rect">
            <a:avLst/>
          </a:prstGeom>
          <a:ln w="12600">
            <a:noFill/>
          </a:ln>
        </p:spPr>
      </p:pic>
      <p:pic>
        <p:nvPicPr>
          <p:cNvPr id="447" name="Picture 3" descr=""/>
          <p:cNvPicPr/>
          <p:nvPr/>
        </p:nvPicPr>
        <p:blipFill>
          <a:blip r:embed="rId2"/>
          <a:stretch/>
        </p:blipFill>
        <p:spPr>
          <a:xfrm>
            <a:off x="6708600" y="2048040"/>
            <a:ext cx="1752120" cy="1352160"/>
          </a:xfrm>
          <a:prstGeom prst="rect">
            <a:avLst/>
          </a:prstGeom>
          <a:ln w="12600">
            <a:noFill/>
          </a:ln>
        </p:spPr>
      </p:pic>
      <p:pic>
        <p:nvPicPr>
          <p:cNvPr id="448" name="Picture 4" descr=""/>
          <p:cNvPicPr/>
          <p:nvPr/>
        </p:nvPicPr>
        <p:blipFill>
          <a:blip r:embed="rId3"/>
          <a:stretch/>
        </p:blipFill>
        <p:spPr>
          <a:xfrm>
            <a:off x="5565600" y="3110040"/>
            <a:ext cx="1847520" cy="1314000"/>
          </a:xfrm>
          <a:prstGeom prst="rect">
            <a:avLst/>
          </a:prstGeom>
          <a:ln w="12600">
            <a:noFill/>
          </a:ln>
        </p:spPr>
      </p:pic>
      <p:pic>
        <p:nvPicPr>
          <p:cNvPr id="449" name="Picture 5" descr=""/>
          <p:cNvPicPr/>
          <p:nvPr/>
        </p:nvPicPr>
        <p:blipFill>
          <a:blip r:embed="rId4"/>
          <a:stretch/>
        </p:blipFill>
        <p:spPr>
          <a:xfrm>
            <a:off x="5919840" y="5157720"/>
            <a:ext cx="1460160" cy="1236240"/>
          </a:xfrm>
          <a:prstGeom prst="rect">
            <a:avLst/>
          </a:prstGeom>
          <a:ln w="12600">
            <a:noFill/>
          </a:ln>
        </p:spPr>
      </p:pic>
      <p:pic>
        <p:nvPicPr>
          <p:cNvPr id="450" name="Picture 6" descr=""/>
          <p:cNvPicPr/>
          <p:nvPr/>
        </p:nvPicPr>
        <p:blipFill>
          <a:blip r:embed="rId5"/>
          <a:srcRect l="9138" t="0" r="14317" b="0"/>
          <a:stretch/>
        </p:blipFill>
        <p:spPr>
          <a:xfrm>
            <a:off x="7081920" y="4303800"/>
            <a:ext cx="1377720" cy="1342800"/>
          </a:xfrm>
          <a:prstGeom prst="rect">
            <a:avLst/>
          </a:prstGeom>
          <a:ln w="12600">
            <a:noFill/>
          </a:ln>
        </p:spPr>
      </p:pic>
      <p:sp>
        <p:nvSpPr>
          <p:cNvPr id="451" name="CustomShape 2"/>
          <p:cNvSpPr/>
          <p:nvPr/>
        </p:nvSpPr>
        <p:spPr>
          <a:xfrm>
            <a:off x="420840" y="149400"/>
            <a:ext cx="8222760" cy="704520"/>
          </a:xfrm>
          <a:prstGeom prst="rect">
            <a:avLst/>
          </a:prstGeom>
          <a:noFill/>
          <a:ln w="12600">
            <a:noFill/>
          </a:ln>
        </p:spPr>
        <p:style>
          <a:lnRef idx="0"/>
          <a:fillRef idx="0"/>
          <a:effectRef idx="0"/>
          <a:fontRef idx="minor"/>
        </p:style>
        <p:txBody>
          <a:bodyPr lIns="32040" rIns="32040" tIns="32040" bIns="32040">
            <a:spAutoFit/>
          </a:bodyPr>
          <a:p>
            <a:pPr algn="ctr">
              <a:lnSpc>
                <a:spcPct val="100000"/>
              </a:lnSpc>
            </a:pPr>
            <a:r>
              <a:rPr b="0" lang="it-IT" sz="4200" spc="-1" strike="noStrike">
                <a:solidFill>
                  <a:srgbClr val="24383e"/>
                </a:solidFill>
                <a:latin typeface="Helvetica Neue Medium"/>
                <a:ea typeface="Helvetica Neue Medium"/>
              </a:rPr>
              <a:t>Quali sono le cause principali del TE?</a:t>
            </a:r>
            <a:endParaRPr b="0" lang="it-IT" sz="4200" spc="-1" strike="noStrike">
              <a:latin typeface="Arial"/>
            </a:endParaRPr>
          </a:p>
        </p:txBody>
      </p:sp>
    </p:spTree>
  </p:cSld>
  <mc:AlternateContent>
    <mc:Choice Requires="p14">
      <p:transition spd="slow" p14:dur="2000"/>
    </mc:Choice>
    <mc:Fallback>
      <p:transition spd="slow"/>
    </mc:Fallback>
  </mc:AlternateContent>
</p:sld>
</file>

<file path=ppt/slides/slide3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52" name="CustomShape 1"/>
          <p:cNvSpPr/>
          <p:nvPr/>
        </p:nvSpPr>
        <p:spPr>
          <a:xfrm>
            <a:off x="2987640" y="1285920"/>
            <a:ext cx="5687640" cy="5274000"/>
          </a:xfrm>
          <a:prstGeom prst="rect">
            <a:avLst/>
          </a:prstGeom>
          <a:noFill/>
          <a:ln w="12600">
            <a:noFill/>
          </a:ln>
        </p:spPr>
        <p:style>
          <a:lnRef idx="0"/>
          <a:fillRef idx="0"/>
          <a:effectRef idx="0"/>
          <a:fontRef idx="minor"/>
        </p:style>
        <p:txBody>
          <a:bodyPr lIns="45720" rIns="45720" tIns="45000" bIns="45000">
            <a:spAutoFit/>
          </a:bodyPr>
          <a:p>
            <a:pPr>
              <a:lnSpc>
                <a:spcPct val="100000"/>
              </a:lnSpc>
            </a:pPr>
            <a:endParaRPr b="0" lang="it-IT" sz="1800" spc="-1" strike="noStrike">
              <a:latin typeface="Arial"/>
            </a:endParaRPr>
          </a:p>
          <a:p>
            <a:pPr>
              <a:lnSpc>
                <a:spcPct val="100000"/>
              </a:lnSpc>
            </a:pPr>
            <a:r>
              <a:rPr b="1" lang="it-IT" sz="2000" spc="-1" strike="noStrike">
                <a:solidFill>
                  <a:srgbClr val="663300"/>
                </a:solidFill>
                <a:latin typeface="Helvetica Neue"/>
                <a:ea typeface="Helvetica Neue"/>
              </a:rPr>
              <a:t>OBIETTIVO</a:t>
            </a:r>
            <a:endParaRPr b="0" lang="it-IT" sz="2000" spc="-1" strike="noStrike">
              <a:latin typeface="Arial"/>
            </a:endParaRPr>
          </a:p>
          <a:p>
            <a:pPr>
              <a:lnSpc>
                <a:spcPct val="100000"/>
              </a:lnSpc>
            </a:pPr>
            <a:endParaRPr b="0" lang="it-IT" sz="2000" spc="-1" strike="noStrike">
              <a:latin typeface="Arial"/>
            </a:endParaRPr>
          </a:p>
          <a:p>
            <a:pPr marL="809640" indent="-809280">
              <a:lnSpc>
                <a:spcPct val="100000"/>
              </a:lnSpc>
            </a:pPr>
            <a:r>
              <a:rPr b="0" lang="it-IT" sz="2000" spc="-1" strike="noStrike">
                <a:solidFill>
                  <a:srgbClr val="663300"/>
                </a:solidFill>
                <a:latin typeface="Helvetica Neue"/>
                <a:ea typeface="Helvetica Neue"/>
              </a:rPr>
              <a:t>	</a:t>
            </a:r>
            <a:r>
              <a:rPr b="0" lang="it-IT" sz="2000" spc="-1" strike="noStrike">
                <a:solidFill>
                  <a:srgbClr val="663300"/>
                </a:solidFill>
                <a:latin typeface="Helvetica Neue"/>
                <a:ea typeface="Helvetica Neue"/>
              </a:rPr>
              <a:t>ALLUNGARE la durata dei cicli di ricrescita con particolare riguardo al CATAGEN.</a:t>
            </a:r>
            <a:endParaRPr b="0" lang="it-IT" sz="2000" spc="-1" strike="noStrike">
              <a:latin typeface="Arial"/>
            </a:endParaRPr>
          </a:p>
          <a:p>
            <a:pPr>
              <a:lnSpc>
                <a:spcPct val="100000"/>
              </a:lnSpc>
            </a:pPr>
            <a:endParaRPr b="0" lang="it-IT" sz="2000" spc="-1" strike="noStrike">
              <a:latin typeface="Arial"/>
            </a:endParaRPr>
          </a:p>
          <a:p>
            <a:pPr>
              <a:lnSpc>
                <a:spcPct val="100000"/>
              </a:lnSpc>
            </a:pPr>
            <a:r>
              <a:rPr b="1" lang="it-IT" sz="2000" spc="-1" strike="noStrike">
                <a:solidFill>
                  <a:srgbClr val="663300"/>
                </a:solidFill>
                <a:latin typeface="Helvetica Neue"/>
                <a:ea typeface="Helvetica Neue"/>
              </a:rPr>
              <a:t>COME? </a:t>
            </a:r>
            <a:endParaRPr b="0" lang="it-IT" sz="2000" spc="-1" strike="noStrike">
              <a:latin typeface="Arial"/>
            </a:endParaRPr>
          </a:p>
          <a:p>
            <a:pPr>
              <a:lnSpc>
                <a:spcPct val="100000"/>
              </a:lnSpc>
            </a:pPr>
            <a:endParaRPr b="0" lang="it-IT" sz="2000" spc="-1" strike="noStrike">
              <a:latin typeface="Arial"/>
            </a:endParaRPr>
          </a:p>
          <a:p>
            <a:pPr marL="809640" indent="-809280">
              <a:lnSpc>
                <a:spcPct val="100000"/>
              </a:lnSpc>
            </a:pPr>
            <a:r>
              <a:rPr b="1" lang="it-IT" sz="2000" spc="-1" strike="noStrike">
                <a:solidFill>
                  <a:srgbClr val="663300"/>
                </a:solidFill>
                <a:latin typeface="Helvetica Neue"/>
                <a:ea typeface="Helvetica Neue"/>
              </a:rPr>
              <a:t> </a:t>
            </a:r>
            <a:r>
              <a:rPr b="0" lang="it-IT" sz="2000" spc="-1" strike="noStrike">
                <a:solidFill>
                  <a:srgbClr val="663300"/>
                </a:solidFill>
                <a:latin typeface="Helvetica Neue"/>
                <a:ea typeface="Helvetica Neue"/>
              </a:rPr>
              <a:t>INIBENDO i fattori nocivi per la vita dei follicoli;</a:t>
            </a:r>
            <a:endParaRPr b="0" lang="it-IT" sz="2000" spc="-1" strike="noStrike">
              <a:latin typeface="Arial"/>
            </a:endParaRPr>
          </a:p>
          <a:p>
            <a:pPr>
              <a:lnSpc>
                <a:spcPct val="100000"/>
              </a:lnSpc>
            </a:pPr>
            <a:r>
              <a:rPr b="0" lang="it-IT" sz="2000" spc="-1" strike="noStrike">
                <a:solidFill>
                  <a:srgbClr val="663300"/>
                </a:solidFill>
                <a:latin typeface="Helvetica Neue"/>
                <a:ea typeface="Helvetica Neue"/>
              </a:rPr>
              <a:t>	</a:t>
            </a:r>
            <a:endParaRPr b="0" lang="it-IT" sz="2000" spc="-1" strike="noStrike">
              <a:latin typeface="Arial"/>
            </a:endParaRPr>
          </a:p>
          <a:p>
            <a:pPr marL="809640" indent="-809280">
              <a:lnSpc>
                <a:spcPct val="100000"/>
              </a:lnSpc>
            </a:pPr>
            <a:r>
              <a:rPr b="0" lang="it-IT" sz="2000" spc="-1" strike="noStrike">
                <a:solidFill>
                  <a:srgbClr val="663300"/>
                </a:solidFill>
                <a:latin typeface="Helvetica Neue"/>
                <a:ea typeface="Helvetica Neue"/>
              </a:rPr>
              <a:t>	</a:t>
            </a:r>
            <a:r>
              <a:rPr b="0" lang="it-IT" sz="2000" spc="-1" strike="noStrike">
                <a:solidFill>
                  <a:srgbClr val="663300"/>
                </a:solidFill>
                <a:latin typeface="Helvetica Neue"/>
                <a:ea typeface="Helvetica Neue"/>
              </a:rPr>
              <a:t>PROLUNGANDO l’Anagen dei bulbi;</a:t>
            </a:r>
            <a:endParaRPr b="0" lang="it-IT" sz="2000" spc="-1" strike="noStrike">
              <a:latin typeface="Arial"/>
            </a:endParaRPr>
          </a:p>
          <a:p>
            <a:pPr>
              <a:lnSpc>
                <a:spcPct val="100000"/>
              </a:lnSpc>
            </a:pPr>
            <a:endParaRPr b="0" lang="it-IT" sz="2000" spc="-1" strike="noStrike">
              <a:latin typeface="Arial"/>
            </a:endParaRPr>
          </a:p>
          <a:p>
            <a:pPr marL="809640" indent="-809280">
              <a:lnSpc>
                <a:spcPct val="100000"/>
              </a:lnSpc>
            </a:pPr>
            <a:r>
              <a:rPr b="0" lang="it-IT" sz="2000" spc="-1" strike="noStrike">
                <a:solidFill>
                  <a:srgbClr val="663300"/>
                </a:solidFill>
                <a:latin typeface="Helvetica Neue"/>
                <a:ea typeface="Helvetica Neue"/>
              </a:rPr>
              <a:t>	</a:t>
            </a:r>
            <a:r>
              <a:rPr b="0" lang="it-IT" sz="2000" spc="-1" strike="noStrike">
                <a:solidFill>
                  <a:srgbClr val="663300"/>
                </a:solidFill>
                <a:latin typeface="Helvetica Neue"/>
                <a:ea typeface="Helvetica Neue"/>
              </a:rPr>
              <a:t>POTENZIANDO la capacità dei follicoli di generare capelli sani ovvero migliorando il CATAGEN.</a:t>
            </a:r>
            <a:endParaRPr b="0" lang="it-IT" sz="2000" spc="-1" strike="noStrike">
              <a:latin typeface="Arial"/>
            </a:endParaRPr>
          </a:p>
        </p:txBody>
      </p:sp>
      <p:sp>
        <p:nvSpPr>
          <p:cNvPr id="453" name="CustomShape 2"/>
          <p:cNvSpPr/>
          <p:nvPr/>
        </p:nvSpPr>
        <p:spPr>
          <a:xfrm>
            <a:off x="420840" y="200160"/>
            <a:ext cx="6551280" cy="704520"/>
          </a:xfrm>
          <a:prstGeom prst="rect">
            <a:avLst/>
          </a:prstGeom>
          <a:noFill/>
          <a:ln w="12600">
            <a:noFill/>
          </a:ln>
        </p:spPr>
        <p:style>
          <a:lnRef idx="0"/>
          <a:fillRef idx="0"/>
          <a:effectRef idx="0"/>
          <a:fontRef idx="minor"/>
        </p:style>
        <p:txBody>
          <a:bodyPr lIns="32040" rIns="32040" tIns="32040" bIns="32040">
            <a:spAutoFit/>
          </a:bodyPr>
          <a:p>
            <a:pPr>
              <a:lnSpc>
                <a:spcPct val="100000"/>
              </a:lnSpc>
            </a:pPr>
            <a:r>
              <a:rPr b="0" lang="it-IT" sz="4200" spc="-1" strike="noStrike">
                <a:solidFill>
                  <a:srgbClr val="24383e"/>
                </a:solidFill>
                <a:latin typeface="Helvetica Neue Medium"/>
                <a:ea typeface="Helvetica Neue Medium"/>
              </a:rPr>
              <a:t>Quali sono le soluzioni?</a:t>
            </a:r>
            <a:endParaRPr b="0" lang="it-IT" sz="4200" spc="-1" strike="noStrike">
              <a:latin typeface="Arial"/>
            </a:endParaRPr>
          </a:p>
        </p:txBody>
      </p:sp>
      <p:sp>
        <p:nvSpPr>
          <p:cNvPr id="454" name="CustomShape 3"/>
          <p:cNvSpPr/>
          <p:nvPr/>
        </p:nvSpPr>
        <p:spPr>
          <a:xfrm>
            <a:off x="782640" y="3913200"/>
            <a:ext cx="1561680" cy="658440"/>
          </a:xfrm>
          <a:prstGeom prst="rightArrow">
            <a:avLst>
              <a:gd name="adj1" fmla="val 50000"/>
              <a:gd name="adj2" fmla="val 50001"/>
            </a:avLst>
          </a:prstGeom>
          <a:blipFill rotWithShape="0">
            <a:blip r:embed="rId1"/>
            <a:tile/>
          </a:blipFill>
          <a:ln>
            <a:noFill/>
          </a:ln>
          <a:effectLst>
            <a:outerShdw algn="ctr" blurRad="50800" dir="5400000" dist="25560" rotWithShape="0">
              <a:srgbClr val="000000">
                <a:alpha val="25000"/>
              </a:srgbClr>
            </a:outerShdw>
          </a:effectLst>
        </p:spPr>
        <p:style>
          <a:lnRef idx="0"/>
          <a:fillRef idx="0"/>
          <a:effectRef idx="0"/>
          <a:fontRef idx="minor"/>
        </p:style>
      </p:sp>
      <p:sp>
        <p:nvSpPr>
          <p:cNvPr id="455" name="CustomShape 4"/>
          <p:cNvSpPr/>
          <p:nvPr/>
        </p:nvSpPr>
        <p:spPr>
          <a:xfrm>
            <a:off x="755640" y="4842000"/>
            <a:ext cx="1561680" cy="658440"/>
          </a:xfrm>
          <a:prstGeom prst="rightArrow">
            <a:avLst>
              <a:gd name="adj1" fmla="val 50000"/>
              <a:gd name="adj2" fmla="val 49957"/>
            </a:avLst>
          </a:prstGeom>
          <a:blipFill rotWithShape="0">
            <a:blip r:embed="rId2"/>
            <a:tile/>
          </a:blipFill>
          <a:ln>
            <a:noFill/>
          </a:ln>
          <a:effectLst>
            <a:outerShdw algn="ctr" blurRad="50800" dir="5400000" dist="25560" rotWithShape="0">
              <a:srgbClr val="000000">
                <a:alpha val="25000"/>
              </a:srgbClr>
            </a:outerShdw>
          </a:effectLst>
        </p:spPr>
        <p:style>
          <a:lnRef idx="0"/>
          <a:fillRef idx="0"/>
          <a:effectRef idx="0"/>
          <a:fontRef idx="minor"/>
        </p:style>
      </p:sp>
      <p:sp>
        <p:nvSpPr>
          <p:cNvPr id="456" name="CustomShape 5"/>
          <p:cNvSpPr/>
          <p:nvPr/>
        </p:nvSpPr>
        <p:spPr>
          <a:xfrm>
            <a:off x="755640" y="5842080"/>
            <a:ext cx="1561680" cy="658440"/>
          </a:xfrm>
          <a:prstGeom prst="rightArrow">
            <a:avLst>
              <a:gd name="adj1" fmla="val 50000"/>
              <a:gd name="adj2" fmla="val 49957"/>
            </a:avLst>
          </a:prstGeom>
          <a:blipFill rotWithShape="0">
            <a:blip r:embed="rId3"/>
            <a:tile/>
          </a:blipFill>
          <a:ln>
            <a:noFill/>
          </a:ln>
          <a:effectLst>
            <a:outerShdw algn="ctr" blurRad="50800" dir="5400000" dist="25560" rotWithShape="0">
              <a:srgbClr val="000000">
                <a:alpha val="25000"/>
              </a:srgbClr>
            </a:outerShdw>
          </a:effectLst>
        </p:spPr>
        <p:style>
          <a:lnRef idx="0"/>
          <a:fillRef idx="0"/>
          <a:effectRef idx="0"/>
          <a:fontRef idx="minor"/>
        </p:style>
      </p:sp>
      <p:pic>
        <p:nvPicPr>
          <p:cNvPr id="457" name="Immagine 7" descr=""/>
          <p:cNvPicPr/>
          <p:nvPr/>
        </p:nvPicPr>
        <p:blipFill>
          <a:blip r:embed="rId4"/>
          <a:stretch/>
        </p:blipFill>
        <p:spPr>
          <a:xfrm>
            <a:off x="142920" y="1214280"/>
            <a:ext cx="2285640" cy="2285640"/>
          </a:xfrm>
          <a:prstGeom prst="rect">
            <a:avLst/>
          </a:prstGeom>
          <a:ln>
            <a:noFill/>
          </a:ln>
        </p:spPr>
      </p:pic>
    </p:spTree>
  </p:cSld>
  <mc:AlternateContent>
    <mc:Choice Requires="p14">
      <p:transition spd="slow" p14:dur="2000"/>
    </mc:Choice>
    <mc:Fallback>
      <p:transition spd="slow"/>
    </mc:Fallback>
  </mc:AlternateContent>
</p:sld>
</file>

<file path=ppt/slides/slide3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58" name="CustomShape 1"/>
          <p:cNvSpPr/>
          <p:nvPr/>
        </p:nvSpPr>
        <p:spPr>
          <a:xfrm>
            <a:off x="420840" y="1500120"/>
            <a:ext cx="8229240" cy="1984680"/>
          </a:xfrm>
          <a:prstGeom prst="rect">
            <a:avLst/>
          </a:prstGeom>
          <a:noFill/>
          <a:ln w="12600">
            <a:noFill/>
          </a:ln>
        </p:spPr>
        <p:style>
          <a:lnRef idx="0"/>
          <a:fillRef idx="0"/>
          <a:effectRef idx="0"/>
          <a:fontRef idx="minor"/>
        </p:style>
        <p:txBody>
          <a:bodyPr lIns="32040" rIns="32040" tIns="32040" bIns="32040">
            <a:spAutoFit/>
          </a:bodyPr>
          <a:p>
            <a:pPr marL="401760" indent="-401400">
              <a:lnSpc>
                <a:spcPct val="100000"/>
              </a:lnSpc>
              <a:spcBef>
                <a:spcPts val="1800"/>
              </a:spcBef>
              <a:buClr>
                <a:srgbClr val="24383e"/>
              </a:buClr>
              <a:buFont typeface="Symbol" charset="2"/>
              <a:buChar char=""/>
            </a:pPr>
            <a:r>
              <a:rPr b="0" lang="it-IT" sz="2400" spc="-1" strike="noStrike">
                <a:solidFill>
                  <a:srgbClr val="24383e"/>
                </a:solidFill>
                <a:latin typeface="Helvetica Neue Medium"/>
                <a:ea typeface="Helvetica Neue Medium"/>
              </a:rPr>
              <a:t>Drenare e detossinare</a:t>
            </a:r>
            <a:endParaRPr b="0" lang="it-IT" sz="2400" spc="-1" strike="noStrike">
              <a:latin typeface="Arial"/>
            </a:endParaRPr>
          </a:p>
          <a:p>
            <a:pPr marL="401760" indent="-401400">
              <a:lnSpc>
                <a:spcPct val="100000"/>
              </a:lnSpc>
              <a:spcBef>
                <a:spcPts val="1800"/>
              </a:spcBef>
              <a:buClr>
                <a:srgbClr val="24383e"/>
              </a:buClr>
              <a:buFont typeface="Symbol" charset="2"/>
              <a:buChar char=""/>
            </a:pPr>
            <a:r>
              <a:rPr b="0" lang="it-IT" sz="2400" spc="-1" strike="noStrike">
                <a:solidFill>
                  <a:srgbClr val="24383e"/>
                </a:solidFill>
                <a:latin typeface="Helvetica Neue Medium"/>
                <a:ea typeface="Helvetica Neue Medium"/>
              </a:rPr>
              <a:t>Fluidificare ed eliminare le tossine dermiche</a:t>
            </a:r>
            <a:endParaRPr b="0" lang="it-IT" sz="2400" spc="-1" strike="noStrike">
              <a:latin typeface="Arial"/>
            </a:endParaRPr>
          </a:p>
          <a:p>
            <a:pPr marL="401760" indent="-401400">
              <a:lnSpc>
                <a:spcPct val="100000"/>
              </a:lnSpc>
              <a:spcBef>
                <a:spcPts val="1800"/>
              </a:spcBef>
              <a:buClr>
                <a:srgbClr val="24383e"/>
              </a:buClr>
              <a:buFont typeface="Symbol" charset="2"/>
              <a:buChar char=""/>
            </a:pPr>
            <a:r>
              <a:rPr b="0" lang="it-IT" sz="2400" spc="-1" strike="noStrike">
                <a:solidFill>
                  <a:srgbClr val="24383e"/>
                </a:solidFill>
                <a:latin typeface="Helvetica Neue Medium"/>
                <a:ea typeface="Helvetica Neue Medium"/>
              </a:rPr>
              <a:t>Purificare il cuoio capelluto per migliorare ossigenazione cellulare</a:t>
            </a:r>
            <a:endParaRPr b="0" lang="it-IT" sz="2400" spc="-1" strike="noStrike">
              <a:latin typeface="Arial"/>
            </a:endParaRPr>
          </a:p>
        </p:txBody>
      </p:sp>
      <p:sp>
        <p:nvSpPr>
          <p:cNvPr id="459" name="CustomShape 2"/>
          <p:cNvSpPr/>
          <p:nvPr/>
        </p:nvSpPr>
        <p:spPr>
          <a:xfrm>
            <a:off x="395280" y="260280"/>
            <a:ext cx="8034120" cy="704520"/>
          </a:xfrm>
          <a:prstGeom prst="rect">
            <a:avLst/>
          </a:prstGeom>
          <a:noFill/>
          <a:ln w="12600">
            <a:noFill/>
          </a:ln>
        </p:spPr>
        <p:style>
          <a:lnRef idx="0"/>
          <a:fillRef idx="0"/>
          <a:effectRef idx="0"/>
          <a:fontRef idx="minor"/>
        </p:style>
        <p:txBody>
          <a:bodyPr lIns="32040" rIns="32040" tIns="32040" bIns="32040">
            <a:spAutoFit/>
          </a:bodyPr>
          <a:p>
            <a:pPr algn="ctr">
              <a:lnSpc>
                <a:spcPct val="100000"/>
              </a:lnSpc>
            </a:pPr>
            <a:r>
              <a:rPr b="0" lang="it-IT" sz="4200" spc="-1" strike="noStrike">
                <a:solidFill>
                  <a:srgbClr val="24383e"/>
                </a:solidFill>
                <a:latin typeface="Helvetica Neue Medium"/>
                <a:ea typeface="Helvetica Neue Medium"/>
              </a:rPr>
              <a:t>Inibire i fattori nocivi ai follicoli </a:t>
            </a:r>
            <a:endParaRPr b="0" lang="it-IT" sz="4200" spc="-1" strike="noStrike">
              <a:latin typeface="Arial"/>
            </a:endParaRPr>
          </a:p>
        </p:txBody>
      </p:sp>
    </p:spTree>
  </p:cSld>
  <mc:AlternateContent>
    <mc:Choice Requires="p14">
      <p:transition spd="slow" p14:dur="2000"/>
    </mc:Choice>
    <mc:Fallback>
      <p:transition spd="slow"/>
    </mc:Fallback>
  </mc:AlternateContent>
</p:sld>
</file>

<file path=ppt/slides/slide3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60" name="CustomShape 1"/>
          <p:cNvSpPr/>
          <p:nvPr/>
        </p:nvSpPr>
        <p:spPr>
          <a:xfrm>
            <a:off x="107640" y="429120"/>
            <a:ext cx="676800" cy="6239880"/>
          </a:xfrm>
          <a:prstGeom prst="rect">
            <a:avLst/>
          </a:prstGeom>
          <a:noFill/>
          <a:ln>
            <a:solidFill>
              <a:schemeClr val="accent1">
                <a:shade val="50000"/>
              </a:schemeClr>
            </a:solidFill>
          </a:ln>
        </p:spPr>
        <p:style>
          <a:lnRef idx="0"/>
          <a:fillRef idx="0"/>
          <a:effectRef idx="0"/>
          <a:fontRef idx="minor"/>
        </p:style>
        <p:txBody>
          <a:bodyPr lIns="90000" rIns="90000" tIns="45000" bIns="45000" vert="vert270" rot="16200000">
            <a:noAutofit/>
          </a:bodyPr>
          <a:p>
            <a:pPr algn="ctr">
              <a:lnSpc>
                <a:spcPct val="100000"/>
              </a:lnSpc>
            </a:pPr>
            <a:r>
              <a:rPr b="1" lang="it-IT" sz="3200" spc="-1" strike="noStrike">
                <a:solidFill>
                  <a:srgbClr val="808080"/>
                </a:solidFill>
                <a:latin typeface="Arial"/>
              </a:rPr>
              <a:t>MAPPA PRODOTTI</a:t>
            </a:r>
            <a:endParaRPr b="0" lang="it-IT" sz="3200" spc="-1" strike="noStrike">
              <a:latin typeface="Arial"/>
            </a:endParaRPr>
          </a:p>
        </p:txBody>
      </p:sp>
      <p:sp>
        <p:nvSpPr>
          <p:cNvPr id="461" name="CustomShape 2"/>
          <p:cNvSpPr/>
          <p:nvPr/>
        </p:nvSpPr>
        <p:spPr>
          <a:xfrm>
            <a:off x="1785960" y="1285920"/>
            <a:ext cx="6714720" cy="228492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it-IT" sz="2400" spc="-1" strike="noStrike">
                <a:solidFill>
                  <a:srgbClr val="ff0000"/>
                </a:solidFill>
                <a:latin typeface="Calibri"/>
              </a:rPr>
              <a:t>INSERIRE I VARI TRATTAMENTI DETOSSINANTI:</a:t>
            </a:r>
            <a:endParaRPr b="0" lang="it-IT" sz="2400" spc="-1" strike="noStrike">
              <a:latin typeface="Arial"/>
            </a:endParaRPr>
          </a:p>
          <a:p>
            <a:pPr indent="-216000">
              <a:lnSpc>
                <a:spcPct val="100000"/>
              </a:lnSpc>
              <a:buClr>
                <a:srgbClr val="ff0000"/>
              </a:buClr>
              <a:buFont typeface="Wingdings" charset="2"/>
              <a:buChar char=""/>
            </a:pPr>
            <a:r>
              <a:rPr b="1" lang="it-IT" sz="2400" spc="-1" strike="noStrike">
                <a:solidFill>
                  <a:srgbClr val="ff0000"/>
                </a:solidFill>
                <a:latin typeface="Calibri"/>
              </a:rPr>
              <a:t>MASCHERA ARGILLA GIALLA NUTRIPLUS</a:t>
            </a:r>
            <a:endParaRPr b="0" lang="it-IT" sz="2400" spc="-1" strike="noStrike">
              <a:latin typeface="Arial"/>
            </a:endParaRPr>
          </a:p>
          <a:p>
            <a:pPr indent="-216000">
              <a:lnSpc>
                <a:spcPct val="100000"/>
              </a:lnSpc>
              <a:buClr>
                <a:srgbClr val="ff0000"/>
              </a:buClr>
              <a:buFont typeface="Wingdings" charset="2"/>
              <a:buChar char=""/>
            </a:pPr>
            <a:r>
              <a:rPr b="1" lang="it-IT" sz="2400" spc="-1" strike="noStrike">
                <a:solidFill>
                  <a:srgbClr val="ff0000"/>
                </a:solidFill>
                <a:latin typeface="Calibri"/>
              </a:rPr>
              <a:t>MASCHERA TEA TREE</a:t>
            </a:r>
            <a:endParaRPr b="0" lang="it-IT" sz="2400" spc="-1" strike="noStrike">
              <a:latin typeface="Arial"/>
            </a:endParaRPr>
          </a:p>
          <a:p>
            <a:pPr indent="-216000">
              <a:lnSpc>
                <a:spcPct val="100000"/>
              </a:lnSpc>
              <a:buClr>
                <a:srgbClr val="ff0000"/>
              </a:buClr>
              <a:buFont typeface="Wingdings" charset="2"/>
              <a:buChar char=""/>
            </a:pPr>
            <a:r>
              <a:rPr b="1" lang="it-IT" sz="2400" spc="-1" strike="noStrike">
                <a:solidFill>
                  <a:srgbClr val="ff0000"/>
                </a:solidFill>
                <a:latin typeface="Calibri"/>
              </a:rPr>
              <a:t>MASCHERA NERA ARGILLA</a:t>
            </a:r>
            <a:endParaRPr b="0" lang="it-IT" sz="2400" spc="-1" strike="noStrike">
              <a:latin typeface="Arial"/>
            </a:endParaRPr>
          </a:p>
          <a:p>
            <a:pPr indent="-216000">
              <a:lnSpc>
                <a:spcPct val="100000"/>
              </a:lnSpc>
              <a:buClr>
                <a:srgbClr val="ff0000"/>
              </a:buClr>
              <a:buFont typeface="Wingdings" charset="2"/>
              <a:buChar char=""/>
            </a:pPr>
            <a:r>
              <a:rPr b="1" lang="it-IT" sz="2400" spc="-1" strike="noStrike">
                <a:solidFill>
                  <a:srgbClr val="ff0000"/>
                </a:solidFill>
                <a:latin typeface="Calibri"/>
              </a:rPr>
              <a:t>MASCHERA SEBO PLUS</a:t>
            </a:r>
            <a:endParaRPr b="0" lang="it-IT" sz="2400" spc="-1" strike="noStrike">
              <a:latin typeface="Arial"/>
            </a:endParaRPr>
          </a:p>
          <a:p>
            <a:pPr indent="-216000">
              <a:lnSpc>
                <a:spcPct val="100000"/>
              </a:lnSpc>
              <a:buClr>
                <a:srgbClr val="ff0000"/>
              </a:buClr>
              <a:buFont typeface="Wingdings" charset="2"/>
              <a:buChar char=""/>
            </a:pPr>
            <a:r>
              <a:rPr b="1" lang="it-IT" sz="2400" spc="-1" strike="noStrike">
                <a:solidFill>
                  <a:srgbClr val="ff0000"/>
                </a:solidFill>
                <a:latin typeface="Calibri"/>
              </a:rPr>
              <a:t>NORMAIDRA ETC..</a:t>
            </a:r>
            <a:endParaRPr b="0" lang="it-IT" sz="2400" spc="-1" strike="noStrike">
              <a:latin typeface="Arial"/>
            </a:endParaRPr>
          </a:p>
        </p:txBody>
      </p:sp>
    </p:spTree>
  </p:cSld>
  <mc:AlternateContent>
    <mc:Choice Requires="p14">
      <p:transition spd="slow" p14:dur="2000"/>
    </mc:Choice>
    <mc:Fallback>
      <p:transition spd="slow"/>
    </mc:Fallback>
  </mc:AlternateContent>
</p:sld>
</file>

<file path=ppt/slides/slide3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62" name="CustomShape 1"/>
          <p:cNvSpPr/>
          <p:nvPr/>
        </p:nvSpPr>
        <p:spPr>
          <a:xfrm>
            <a:off x="395280" y="476280"/>
            <a:ext cx="7891200" cy="1344600"/>
          </a:xfrm>
          <a:prstGeom prst="rect">
            <a:avLst/>
          </a:prstGeom>
          <a:noFill/>
          <a:ln w="12600">
            <a:noFill/>
          </a:ln>
        </p:spPr>
        <p:style>
          <a:lnRef idx="0"/>
          <a:fillRef idx="0"/>
          <a:effectRef idx="0"/>
          <a:fontRef idx="minor"/>
        </p:style>
        <p:txBody>
          <a:bodyPr lIns="32040" rIns="32040" tIns="32040" bIns="32040">
            <a:spAutoFit/>
          </a:bodyPr>
          <a:p>
            <a:pPr algn="ctr">
              <a:lnSpc>
                <a:spcPct val="100000"/>
              </a:lnSpc>
            </a:pPr>
            <a:r>
              <a:rPr b="0" lang="it-IT" sz="4200" spc="-1" strike="noStrike">
                <a:solidFill>
                  <a:srgbClr val="24383e"/>
                </a:solidFill>
                <a:latin typeface="Helvetica Neue Medium"/>
                <a:ea typeface="Helvetica Neue Medium"/>
              </a:rPr>
              <a:t>Prolungare l’Anagen e potenziare il Catagen</a:t>
            </a:r>
            <a:endParaRPr b="0" lang="it-IT" sz="4200" spc="-1" strike="noStrike">
              <a:latin typeface="Arial"/>
            </a:endParaRPr>
          </a:p>
        </p:txBody>
      </p:sp>
      <p:sp>
        <p:nvSpPr>
          <p:cNvPr id="463" name="CustomShape 2"/>
          <p:cNvSpPr/>
          <p:nvPr/>
        </p:nvSpPr>
        <p:spPr>
          <a:xfrm>
            <a:off x="312840" y="2428920"/>
            <a:ext cx="8580240" cy="3050640"/>
          </a:xfrm>
          <a:prstGeom prst="rect">
            <a:avLst/>
          </a:prstGeom>
          <a:noFill/>
          <a:ln w="12600">
            <a:noFill/>
          </a:ln>
        </p:spPr>
        <p:style>
          <a:lnRef idx="0"/>
          <a:fillRef idx="0"/>
          <a:effectRef idx="0"/>
          <a:fontRef idx="minor"/>
        </p:style>
        <p:txBody>
          <a:bodyPr lIns="32040" rIns="32040" tIns="32040" bIns="32040">
            <a:spAutoFit/>
          </a:bodyPr>
          <a:p>
            <a:pPr marL="571680" indent="-571320">
              <a:lnSpc>
                <a:spcPct val="100000"/>
              </a:lnSpc>
              <a:buClr>
                <a:srgbClr val="24383e"/>
              </a:buClr>
              <a:buFont typeface="Symbol" charset="2"/>
              <a:buChar char=""/>
            </a:pPr>
            <a:r>
              <a:rPr b="0" lang="it-IT" sz="2800" spc="-1" strike="noStrike">
                <a:solidFill>
                  <a:srgbClr val="24383e"/>
                </a:solidFill>
                <a:latin typeface="Helvetica Neue Medium"/>
                <a:ea typeface="Helvetica Neue Medium"/>
              </a:rPr>
              <a:t>Migliorare la circolazione epidermica;</a:t>
            </a:r>
            <a:endParaRPr b="0" lang="it-IT" sz="2800" spc="-1" strike="noStrike">
              <a:latin typeface="Arial"/>
            </a:endParaRPr>
          </a:p>
          <a:p>
            <a:pPr>
              <a:lnSpc>
                <a:spcPct val="100000"/>
              </a:lnSpc>
            </a:pPr>
            <a:endParaRPr b="0" lang="it-IT" sz="2800" spc="-1" strike="noStrike">
              <a:latin typeface="Arial"/>
            </a:endParaRPr>
          </a:p>
          <a:p>
            <a:pPr marL="571680" indent="-571320">
              <a:lnSpc>
                <a:spcPct val="100000"/>
              </a:lnSpc>
              <a:buClr>
                <a:srgbClr val="24383e"/>
              </a:buClr>
              <a:buFont typeface="Symbol" charset="2"/>
              <a:buChar char=""/>
            </a:pPr>
            <a:r>
              <a:rPr b="0" lang="it-IT" sz="2800" spc="-1" strike="noStrike">
                <a:solidFill>
                  <a:srgbClr val="24383e"/>
                </a:solidFill>
                <a:latin typeface="Helvetica Neue Medium"/>
                <a:ea typeface="Helvetica Neue Medium"/>
              </a:rPr>
              <a:t>Prolungare la fase di crescita dei capelli (Anagen);</a:t>
            </a:r>
            <a:endParaRPr b="0" lang="it-IT" sz="2800" spc="-1" strike="noStrike">
              <a:latin typeface="Arial"/>
            </a:endParaRPr>
          </a:p>
          <a:p>
            <a:pPr>
              <a:lnSpc>
                <a:spcPct val="100000"/>
              </a:lnSpc>
            </a:pPr>
            <a:endParaRPr b="0" lang="it-IT" sz="2800" spc="-1" strike="noStrike">
              <a:latin typeface="Arial"/>
            </a:endParaRPr>
          </a:p>
          <a:p>
            <a:pPr marL="571680" indent="-571320">
              <a:lnSpc>
                <a:spcPct val="100000"/>
              </a:lnSpc>
              <a:buClr>
                <a:srgbClr val="24383e"/>
              </a:buClr>
              <a:buFont typeface="Symbol" charset="2"/>
              <a:buChar char=""/>
            </a:pPr>
            <a:r>
              <a:rPr b="0" lang="it-IT" sz="2800" spc="-1" strike="noStrike">
                <a:solidFill>
                  <a:srgbClr val="24383e"/>
                </a:solidFill>
                <a:latin typeface="Helvetica Neue Medium"/>
                <a:ea typeface="Helvetica Neue Medium"/>
              </a:rPr>
              <a:t>Facilita la produzione di cheratina;</a:t>
            </a:r>
            <a:endParaRPr b="0" lang="it-IT" sz="2800" spc="-1" strike="noStrike">
              <a:latin typeface="Arial"/>
            </a:endParaRPr>
          </a:p>
          <a:p>
            <a:pPr>
              <a:lnSpc>
                <a:spcPct val="100000"/>
              </a:lnSpc>
            </a:pPr>
            <a:endParaRPr b="0" lang="it-IT" sz="2800" spc="-1" strike="noStrike">
              <a:latin typeface="Arial"/>
            </a:endParaRPr>
          </a:p>
          <a:p>
            <a:pPr marL="571680" indent="-571320">
              <a:lnSpc>
                <a:spcPct val="100000"/>
              </a:lnSpc>
              <a:buClr>
                <a:srgbClr val="24383e"/>
              </a:buClr>
              <a:buFont typeface="Symbol" charset="2"/>
              <a:buChar char=""/>
            </a:pPr>
            <a:r>
              <a:rPr b="0" lang="it-IT" sz="2800" spc="-1" strike="noStrike">
                <a:solidFill>
                  <a:srgbClr val="24383e"/>
                </a:solidFill>
                <a:latin typeface="Helvetica Neue Medium"/>
                <a:ea typeface="Helvetica Neue Medium"/>
              </a:rPr>
              <a:t>Garantire un ottimo Catagen per la salute del capillizio.</a:t>
            </a:r>
            <a:endParaRPr b="0" lang="it-IT" sz="2800" spc="-1" strike="noStrike">
              <a:latin typeface="Arial"/>
            </a:endParaRPr>
          </a:p>
        </p:txBody>
      </p:sp>
    </p:spTree>
  </p:cSld>
  <mc:AlternateContent>
    <mc:Choice Requires="p14">
      <p:transition spd="slow" p14:dur="2000"/>
    </mc:Choice>
    <mc:Fallback>
      <p:transition spd="slow"/>
    </mc:Fallback>
  </mc:AlternateContent>
</p:sld>
</file>

<file path=ppt/slides/slide3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64" name="CustomShape 1"/>
          <p:cNvSpPr/>
          <p:nvPr/>
        </p:nvSpPr>
        <p:spPr>
          <a:xfrm>
            <a:off x="1785960" y="1714320"/>
            <a:ext cx="6643440" cy="338220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it-IT" sz="2400" spc="-1" strike="noStrike">
                <a:solidFill>
                  <a:srgbClr val="ff0000"/>
                </a:solidFill>
                <a:latin typeface="Calibri"/>
              </a:rPr>
              <a:t>INSERIRE I VARI TRATTAMENTI per TE Stagionale e Cronico come da mail:</a:t>
            </a:r>
            <a:endParaRPr b="0" lang="it-IT" sz="2400" spc="-1" strike="noStrike">
              <a:latin typeface="Arial"/>
            </a:endParaRPr>
          </a:p>
          <a:p>
            <a:pPr indent="-216000">
              <a:lnSpc>
                <a:spcPct val="100000"/>
              </a:lnSpc>
              <a:buClr>
                <a:srgbClr val="ff0000"/>
              </a:buClr>
              <a:buFont typeface="Wingdings" charset="2"/>
              <a:buChar char=""/>
            </a:pPr>
            <a:r>
              <a:rPr b="1" lang="it-IT" sz="2400" spc="-1" strike="noStrike">
                <a:solidFill>
                  <a:srgbClr val="ff0000"/>
                </a:solidFill>
                <a:latin typeface="Calibri"/>
              </a:rPr>
              <a:t>Sh NUTRIPLUS</a:t>
            </a:r>
            <a:endParaRPr b="0" lang="it-IT" sz="2400" spc="-1" strike="noStrike">
              <a:latin typeface="Arial"/>
            </a:endParaRPr>
          </a:p>
          <a:p>
            <a:pPr indent="-216000">
              <a:lnSpc>
                <a:spcPct val="100000"/>
              </a:lnSpc>
              <a:buClr>
                <a:srgbClr val="ff0000"/>
              </a:buClr>
              <a:buFont typeface="Wingdings" charset="2"/>
              <a:buChar char=""/>
            </a:pPr>
            <a:r>
              <a:rPr b="1" lang="it-IT" sz="2400" spc="-1" strike="noStrike">
                <a:solidFill>
                  <a:srgbClr val="ff0000"/>
                </a:solidFill>
                <a:latin typeface="Calibri"/>
              </a:rPr>
              <a:t>FIALE NUTRIFACTOR PLUS</a:t>
            </a:r>
            <a:endParaRPr b="0" lang="it-IT" sz="2400" spc="-1" strike="noStrike">
              <a:latin typeface="Arial"/>
            </a:endParaRPr>
          </a:p>
          <a:p>
            <a:pPr indent="-216000">
              <a:lnSpc>
                <a:spcPct val="100000"/>
              </a:lnSpc>
              <a:buClr>
                <a:srgbClr val="ff0000"/>
              </a:buClr>
              <a:buFont typeface="Wingdings" charset="2"/>
              <a:buChar char=""/>
            </a:pPr>
            <a:r>
              <a:rPr b="1" lang="it-IT" sz="2400" spc="-1" strike="noStrike">
                <a:solidFill>
                  <a:srgbClr val="ff0000"/>
                </a:solidFill>
                <a:latin typeface="Calibri"/>
              </a:rPr>
              <a:t>LOZIONE GIORNO RIDENSIL</a:t>
            </a:r>
            <a:endParaRPr b="0" lang="it-IT" sz="2400" spc="-1" strike="noStrike">
              <a:latin typeface="Arial"/>
            </a:endParaRPr>
          </a:p>
          <a:p>
            <a:pPr indent="-216000">
              <a:lnSpc>
                <a:spcPct val="100000"/>
              </a:lnSpc>
              <a:buClr>
                <a:srgbClr val="ff0000"/>
              </a:buClr>
              <a:buFont typeface="Wingdings" charset="2"/>
              <a:buChar char=""/>
            </a:pPr>
            <a:r>
              <a:rPr b="1" lang="it-IT" sz="2400" spc="-1" strike="noStrike">
                <a:solidFill>
                  <a:srgbClr val="ff0000"/>
                </a:solidFill>
                <a:latin typeface="Calibri"/>
              </a:rPr>
              <a:t>FIALE POST SH NUTRIPLUS</a:t>
            </a:r>
            <a:endParaRPr b="0" lang="it-IT" sz="2400" spc="-1" strike="noStrike">
              <a:latin typeface="Arial"/>
            </a:endParaRPr>
          </a:p>
          <a:p>
            <a:pPr indent="-216000">
              <a:lnSpc>
                <a:spcPct val="100000"/>
              </a:lnSpc>
              <a:buClr>
                <a:srgbClr val="ff0000"/>
              </a:buClr>
              <a:buFont typeface="Wingdings" charset="2"/>
              <a:buChar char=""/>
            </a:pPr>
            <a:r>
              <a:rPr b="1" lang="it-IT" sz="2400" spc="-1" strike="noStrike">
                <a:solidFill>
                  <a:srgbClr val="ff0000"/>
                </a:solidFill>
                <a:latin typeface="Calibri"/>
              </a:rPr>
              <a:t>HAIR COMPLEX PLUS</a:t>
            </a:r>
            <a:endParaRPr b="0" lang="it-IT" sz="2400" spc="-1" strike="noStrike">
              <a:latin typeface="Arial"/>
            </a:endParaRPr>
          </a:p>
          <a:p>
            <a:pPr indent="-216000">
              <a:lnSpc>
                <a:spcPct val="100000"/>
              </a:lnSpc>
              <a:buClr>
                <a:srgbClr val="ff0000"/>
              </a:buClr>
              <a:buFont typeface="Wingdings" charset="2"/>
              <a:buChar char=""/>
            </a:pPr>
            <a:r>
              <a:rPr b="1" lang="it-IT" sz="2400" spc="-1" strike="noStrike">
                <a:solidFill>
                  <a:srgbClr val="ff0000"/>
                </a:solidFill>
                <a:latin typeface="Calibri"/>
              </a:rPr>
              <a:t>LOZIONE DONNA RIDENSIL – RIDESIL PLUS</a:t>
            </a:r>
            <a:endParaRPr b="0" lang="it-IT" sz="2400" spc="-1" strike="noStrike">
              <a:latin typeface="Arial"/>
            </a:endParaRPr>
          </a:p>
          <a:p>
            <a:pPr indent="-216000">
              <a:lnSpc>
                <a:spcPct val="100000"/>
              </a:lnSpc>
              <a:buClr>
                <a:srgbClr val="ff0000"/>
              </a:buClr>
              <a:buFont typeface="Wingdings" charset="2"/>
              <a:buChar char=""/>
            </a:pPr>
            <a:r>
              <a:rPr b="1" lang="it-IT" sz="2400" spc="-1" strike="noStrike">
                <a:solidFill>
                  <a:srgbClr val="ff0000"/>
                </a:solidFill>
                <a:latin typeface="Calibri"/>
              </a:rPr>
              <a:t>LOZIONE UOMO NOTTE – RIDENSIL PLUS</a:t>
            </a:r>
            <a:endParaRPr b="0" lang="it-IT" sz="2400" spc="-1" strike="noStrike">
              <a:latin typeface="Arial"/>
            </a:endParaRPr>
          </a:p>
        </p:txBody>
      </p:sp>
      <p:sp>
        <p:nvSpPr>
          <p:cNvPr id="465" name="CustomShape 2"/>
          <p:cNvSpPr/>
          <p:nvPr/>
        </p:nvSpPr>
        <p:spPr>
          <a:xfrm>
            <a:off x="107640" y="429120"/>
            <a:ext cx="676800" cy="6239880"/>
          </a:xfrm>
          <a:prstGeom prst="rect">
            <a:avLst/>
          </a:prstGeom>
          <a:noFill/>
          <a:ln>
            <a:solidFill>
              <a:schemeClr val="accent1">
                <a:shade val="50000"/>
              </a:schemeClr>
            </a:solidFill>
          </a:ln>
        </p:spPr>
        <p:style>
          <a:lnRef idx="0"/>
          <a:fillRef idx="0"/>
          <a:effectRef idx="0"/>
          <a:fontRef idx="minor"/>
        </p:style>
        <p:txBody>
          <a:bodyPr lIns="90000" rIns="90000" tIns="45000" bIns="45000" vert="vert270" rot="16200000">
            <a:noAutofit/>
          </a:bodyPr>
          <a:p>
            <a:pPr algn="ctr">
              <a:lnSpc>
                <a:spcPct val="100000"/>
              </a:lnSpc>
            </a:pPr>
            <a:r>
              <a:rPr b="1" lang="it-IT" sz="3200" spc="-1" strike="noStrike">
                <a:solidFill>
                  <a:srgbClr val="808080"/>
                </a:solidFill>
                <a:latin typeface="Arial"/>
              </a:rPr>
              <a:t>MAPPA PRODOTTI</a:t>
            </a:r>
            <a:endParaRPr b="0" lang="it-IT" sz="3200" spc="-1" strike="noStrike">
              <a:latin typeface="Arial"/>
            </a:endParaRPr>
          </a:p>
        </p:txBody>
      </p:sp>
    </p:spTree>
  </p:cSld>
  <mc:AlternateContent>
    <mc:Choice Requires="p14">
      <p:transition spd="slow" p14:dur="2000"/>
    </mc:Choice>
    <mc:Fallback>
      <p:transition spd="slow"/>
    </mc:Fallback>
  </mc:AlternateContent>
</p:sld>
</file>

<file path=ppt/slides/slide3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66" name="TextShape 1"/>
          <p:cNvSpPr txBox="1"/>
          <p:nvPr/>
        </p:nvSpPr>
        <p:spPr>
          <a:xfrm>
            <a:off x="420840" y="22320"/>
            <a:ext cx="8008560" cy="1533240"/>
          </a:xfrm>
          <a:prstGeom prst="rect">
            <a:avLst/>
          </a:prstGeom>
          <a:noFill/>
          <a:ln>
            <a:noFill/>
          </a:ln>
        </p:spPr>
        <p:txBody>
          <a:bodyPr anchor="ctr">
            <a:noAutofit/>
          </a:bodyPr>
          <a:p>
            <a:pPr algn="ctr">
              <a:lnSpc>
                <a:spcPct val="100000"/>
              </a:lnSpc>
            </a:pPr>
            <a:r>
              <a:rPr b="0" lang="it-IT" sz="4200" spc="-1" strike="noStrike">
                <a:solidFill>
                  <a:srgbClr val="000000"/>
                </a:solidFill>
                <a:latin typeface="Helvetica Neue Medium"/>
                <a:ea typeface="Helvetica Neue Medium"/>
              </a:rPr>
              <a:t>CUTE GRASSA </a:t>
            </a:r>
            <a:br/>
            <a:r>
              <a:rPr b="0" lang="it-IT" sz="4200" spc="-1" strike="noStrike">
                <a:solidFill>
                  <a:srgbClr val="000000"/>
                </a:solidFill>
                <a:latin typeface="Helvetica Neue Medium"/>
                <a:ea typeface="Helvetica Neue Medium"/>
              </a:rPr>
              <a:t>e/o con IPERIDROSI </a:t>
            </a:r>
            <a:endParaRPr b="0" lang="it-IT" sz="4200" spc="-1" strike="noStrike">
              <a:solidFill>
                <a:srgbClr val="000000"/>
              </a:solidFill>
              <a:latin typeface="Calibri"/>
            </a:endParaRPr>
          </a:p>
        </p:txBody>
      </p:sp>
      <p:sp>
        <p:nvSpPr>
          <p:cNvPr id="467" name="CustomShape 2"/>
          <p:cNvSpPr/>
          <p:nvPr/>
        </p:nvSpPr>
        <p:spPr>
          <a:xfrm>
            <a:off x="357120" y="2000160"/>
            <a:ext cx="8164080" cy="4604760"/>
          </a:xfrm>
          <a:prstGeom prst="rect">
            <a:avLst/>
          </a:prstGeom>
          <a:noFill/>
          <a:ln w="12600">
            <a:noFill/>
          </a:ln>
        </p:spPr>
        <p:style>
          <a:lnRef idx="0"/>
          <a:fillRef idx="0"/>
          <a:effectRef idx="0"/>
          <a:fontRef idx="minor"/>
        </p:style>
        <p:txBody>
          <a:bodyPr lIns="32040" rIns="32040" tIns="32040" bIns="32040">
            <a:spAutoFit/>
          </a:bodyPr>
          <a:p>
            <a:pPr marL="571680" indent="-571320">
              <a:lnSpc>
                <a:spcPct val="100000"/>
              </a:lnSpc>
              <a:spcBef>
                <a:spcPts val="2100"/>
              </a:spcBef>
              <a:buClr>
                <a:srgbClr val="24383e"/>
              </a:buClr>
              <a:buFont typeface="Symbol" charset="2"/>
              <a:buChar char=""/>
            </a:pPr>
            <a:r>
              <a:rPr b="0" lang="it-IT" sz="3200" spc="-1" strike="noStrike">
                <a:solidFill>
                  <a:srgbClr val="24383e"/>
                </a:solidFill>
                <a:latin typeface="Helvetica Neue Medium"/>
                <a:ea typeface="Helvetica Neue Medium"/>
              </a:rPr>
              <a:t>I capelli anno un aspetto unto e pesante; </a:t>
            </a:r>
            <a:endParaRPr b="0" lang="it-IT" sz="3200" spc="-1" strike="noStrike">
              <a:latin typeface="Arial"/>
            </a:endParaRPr>
          </a:p>
          <a:p>
            <a:pPr marL="571680" indent="-571320">
              <a:lnSpc>
                <a:spcPct val="100000"/>
              </a:lnSpc>
              <a:spcBef>
                <a:spcPts val="2100"/>
              </a:spcBef>
              <a:buClr>
                <a:srgbClr val="24383e"/>
              </a:buClr>
              <a:buFont typeface="Symbol" charset="2"/>
              <a:buChar char=""/>
            </a:pPr>
            <a:r>
              <a:rPr b="0" lang="it-IT" sz="3200" spc="-1" strike="noStrike">
                <a:solidFill>
                  <a:srgbClr val="24383e"/>
                </a:solidFill>
                <a:latin typeface="Helvetica Neue Medium"/>
                <a:ea typeface="Helvetica Neue Medium"/>
              </a:rPr>
              <a:t>Spesso sono maleodoranti;</a:t>
            </a:r>
            <a:endParaRPr b="0" lang="it-IT" sz="3200" spc="-1" strike="noStrike">
              <a:latin typeface="Arial"/>
            </a:endParaRPr>
          </a:p>
          <a:p>
            <a:pPr marL="571680" indent="-571320">
              <a:lnSpc>
                <a:spcPct val="100000"/>
              </a:lnSpc>
              <a:spcBef>
                <a:spcPts val="2100"/>
              </a:spcBef>
              <a:buClr>
                <a:srgbClr val="24383e"/>
              </a:buClr>
              <a:buFont typeface="Symbol" charset="2"/>
              <a:buChar char=""/>
            </a:pPr>
            <a:r>
              <a:rPr b="0" lang="it-IT" sz="3200" spc="-1" strike="noStrike">
                <a:solidFill>
                  <a:srgbClr val="24383e"/>
                </a:solidFill>
                <a:latin typeface="Helvetica Neue Medium"/>
                <a:ea typeface="Helvetica Neue Medium"/>
              </a:rPr>
              <a:t>Il cuoio capelluto si presenta altrettanto pesante e spesso “bagnato”.</a:t>
            </a:r>
            <a:endParaRPr b="0" lang="it-IT" sz="3200" spc="-1" strike="noStrike">
              <a:latin typeface="Arial"/>
            </a:endParaRPr>
          </a:p>
          <a:p>
            <a:pPr marL="571680" indent="-571320">
              <a:lnSpc>
                <a:spcPct val="100000"/>
              </a:lnSpc>
              <a:spcBef>
                <a:spcPts val="2100"/>
              </a:spcBef>
              <a:buClr>
                <a:srgbClr val="24383e"/>
              </a:buClr>
              <a:buFont typeface="Symbol" charset="2"/>
              <a:buChar char=""/>
            </a:pPr>
            <a:r>
              <a:rPr b="0" lang="it-IT" sz="3200" spc="-1" strike="noStrike">
                <a:solidFill>
                  <a:srgbClr val="24383e"/>
                </a:solidFill>
                <a:latin typeface="Helvetica Neue Medium"/>
                <a:ea typeface="Helvetica Neue Medium"/>
              </a:rPr>
              <a:t>Anche il viso presenta aree untuose e pori dilatati. </a:t>
            </a:r>
            <a:endParaRPr b="0" lang="it-IT" sz="3200" spc="-1" strike="noStrike">
              <a:latin typeface="Arial"/>
            </a:endParaRPr>
          </a:p>
          <a:p>
            <a:pPr>
              <a:lnSpc>
                <a:spcPct val="100000"/>
              </a:lnSpc>
              <a:spcBef>
                <a:spcPts val="2100"/>
              </a:spcBef>
            </a:pPr>
            <a:endParaRPr b="0" lang="it-IT" sz="3200" spc="-1" strike="noStrike">
              <a:latin typeface="Arial"/>
            </a:endParaRPr>
          </a:p>
        </p:txBody>
      </p:sp>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07" name="CustomShape 1"/>
          <p:cNvSpPr/>
          <p:nvPr/>
        </p:nvSpPr>
        <p:spPr>
          <a:xfrm>
            <a:off x="2305080" y="548640"/>
            <a:ext cx="6624360" cy="57780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it-IT" sz="3200" spc="-1" strike="noStrike">
                <a:solidFill>
                  <a:srgbClr val="000000"/>
                </a:solidFill>
                <a:latin typeface="Calibri"/>
              </a:rPr>
              <a:t>INDICE DEGLI ARGOMENTI</a:t>
            </a:r>
            <a:endParaRPr b="0" lang="it-IT" sz="3200" spc="-1" strike="noStrike">
              <a:latin typeface="Arial"/>
            </a:endParaRPr>
          </a:p>
        </p:txBody>
      </p:sp>
      <p:sp>
        <p:nvSpPr>
          <p:cNvPr id="308" name="CustomShape 2"/>
          <p:cNvSpPr/>
          <p:nvPr/>
        </p:nvSpPr>
        <p:spPr>
          <a:xfrm>
            <a:off x="611640" y="3371760"/>
            <a:ext cx="7632360" cy="1187640"/>
          </a:xfrm>
          <a:prstGeom prst="rect">
            <a:avLst/>
          </a:prstGeom>
          <a:noFill/>
          <a:ln>
            <a:noFill/>
          </a:ln>
        </p:spPr>
        <p:style>
          <a:lnRef idx="0"/>
          <a:fillRef idx="0"/>
          <a:effectRef idx="0"/>
          <a:fontRef idx="minor"/>
        </p:style>
        <p:txBody>
          <a:bodyPr lIns="90000" rIns="90000" tIns="45000" bIns="45000">
            <a:spAutoFit/>
          </a:bodyPr>
          <a:p>
            <a:pPr algn="ctr">
              <a:lnSpc>
                <a:spcPct val="150000"/>
              </a:lnSpc>
            </a:pPr>
            <a:r>
              <a:rPr b="0" lang="it-IT" sz="2400" spc="-1" strike="noStrike">
                <a:solidFill>
                  <a:srgbClr val="000000"/>
                </a:solidFill>
                <a:latin typeface="Calibri"/>
              </a:rPr>
              <a:t>8- </a:t>
            </a:r>
            <a:r>
              <a:rPr b="1" lang="it-IT" sz="2400" spc="-1" strike="noStrike">
                <a:solidFill>
                  <a:srgbClr val="000000"/>
                </a:solidFill>
                <a:latin typeface="Calibri"/>
              </a:rPr>
              <a:t>PARASSITOSI: </a:t>
            </a:r>
            <a:endParaRPr b="0" lang="it-IT" sz="2400" spc="-1" strike="noStrike">
              <a:latin typeface="Arial"/>
            </a:endParaRPr>
          </a:p>
          <a:p>
            <a:pPr algn="ctr">
              <a:lnSpc>
                <a:spcPct val="150000"/>
              </a:lnSpc>
            </a:pPr>
            <a:r>
              <a:rPr b="0" lang="it-IT" sz="2400" spc="-1" strike="noStrike">
                <a:solidFill>
                  <a:srgbClr val="000000"/>
                </a:solidFill>
                <a:latin typeface="Calibri"/>
              </a:rPr>
              <a:t>a-</a:t>
            </a:r>
            <a:r>
              <a:rPr b="1" lang="it-IT" sz="2400" spc="-1" strike="noStrike">
                <a:solidFill>
                  <a:srgbClr val="000000"/>
                </a:solidFill>
                <a:latin typeface="Calibri"/>
              </a:rPr>
              <a:t>PEDICULOSI</a:t>
            </a:r>
            <a:r>
              <a:rPr b="0" lang="it-IT" sz="2400" spc="-1" strike="noStrike">
                <a:solidFill>
                  <a:srgbClr val="000000"/>
                </a:solidFill>
                <a:latin typeface="Calibri"/>
              </a:rPr>
              <a:t>.</a:t>
            </a:r>
            <a:endParaRPr b="0" lang="it-IT" sz="2400" spc="-1" strike="noStrike">
              <a:latin typeface="Arial"/>
            </a:endParaRPr>
          </a:p>
        </p:txBody>
      </p:sp>
      <p:sp>
        <p:nvSpPr>
          <p:cNvPr id="309" name="CustomShape 3"/>
          <p:cNvSpPr/>
          <p:nvPr/>
        </p:nvSpPr>
        <p:spPr>
          <a:xfrm>
            <a:off x="500040" y="4467600"/>
            <a:ext cx="7632360" cy="45612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0" lang="it-IT" sz="2400" spc="-1" strike="noStrike">
                <a:solidFill>
                  <a:srgbClr val="000000"/>
                </a:solidFill>
                <a:latin typeface="Calibri"/>
              </a:rPr>
              <a:t>b- </a:t>
            </a:r>
            <a:r>
              <a:rPr b="1" lang="it-IT" sz="2400" spc="-1" strike="noStrike">
                <a:solidFill>
                  <a:srgbClr val="000000"/>
                </a:solidFill>
                <a:latin typeface="Calibri"/>
              </a:rPr>
              <a:t>PIATTOLE</a:t>
            </a:r>
            <a:r>
              <a:rPr b="0" lang="it-IT" sz="2400" spc="-1" strike="noStrike">
                <a:solidFill>
                  <a:srgbClr val="000000"/>
                </a:solidFill>
                <a:latin typeface="Calibri"/>
              </a:rPr>
              <a:t>.</a:t>
            </a:r>
            <a:endParaRPr b="0" lang="it-IT" sz="2400" spc="-1" strike="noStrike">
              <a:latin typeface="Arial"/>
            </a:endParaRPr>
          </a:p>
        </p:txBody>
      </p:sp>
      <p:sp>
        <p:nvSpPr>
          <p:cNvPr id="310" name="CustomShape 4"/>
          <p:cNvSpPr/>
          <p:nvPr/>
        </p:nvSpPr>
        <p:spPr>
          <a:xfrm>
            <a:off x="785880" y="4896000"/>
            <a:ext cx="7632360" cy="45612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0" lang="it-IT" sz="2400" spc="-1" strike="noStrike">
                <a:solidFill>
                  <a:srgbClr val="000000"/>
                </a:solidFill>
                <a:latin typeface="Calibri"/>
              </a:rPr>
              <a:t>c- </a:t>
            </a:r>
            <a:r>
              <a:rPr b="1" lang="it-IT" sz="2400" spc="-1" strike="noStrike">
                <a:solidFill>
                  <a:srgbClr val="000000"/>
                </a:solidFill>
                <a:latin typeface="Calibri"/>
              </a:rPr>
              <a:t>PIDOCCHIO DEL CORPO. </a:t>
            </a:r>
            <a:endParaRPr b="0" lang="it-IT" sz="2400" spc="-1" strike="noStrike">
              <a:latin typeface="Arial"/>
            </a:endParaRPr>
          </a:p>
        </p:txBody>
      </p:sp>
      <p:sp>
        <p:nvSpPr>
          <p:cNvPr id="311" name="CustomShape 5"/>
          <p:cNvSpPr/>
          <p:nvPr/>
        </p:nvSpPr>
        <p:spPr>
          <a:xfrm>
            <a:off x="827640" y="5396400"/>
            <a:ext cx="7632360" cy="45612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0" lang="it-IT" sz="2400" spc="-1" strike="noStrike">
                <a:solidFill>
                  <a:srgbClr val="000000"/>
                </a:solidFill>
                <a:latin typeface="Calibri"/>
              </a:rPr>
              <a:t>d- </a:t>
            </a:r>
            <a:r>
              <a:rPr b="1" lang="it-IT" sz="2400" spc="-1" strike="noStrike">
                <a:solidFill>
                  <a:srgbClr val="000000"/>
                </a:solidFill>
                <a:latin typeface="Calibri"/>
              </a:rPr>
              <a:t>DEMODEX, DEMODECIDOSI.</a:t>
            </a:r>
            <a:endParaRPr b="0" lang="it-IT" sz="2400" spc="-1" strike="noStrike">
              <a:latin typeface="Arial"/>
            </a:endParaRPr>
          </a:p>
        </p:txBody>
      </p:sp>
      <p:sp>
        <p:nvSpPr>
          <p:cNvPr id="312" name="CustomShape 6"/>
          <p:cNvSpPr/>
          <p:nvPr/>
        </p:nvSpPr>
        <p:spPr>
          <a:xfrm>
            <a:off x="785880" y="2109960"/>
            <a:ext cx="7632360" cy="45612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0" lang="it-IT" sz="2400" spc="-1" strike="noStrike">
                <a:solidFill>
                  <a:srgbClr val="000000"/>
                </a:solidFill>
                <a:latin typeface="Calibri"/>
              </a:rPr>
              <a:t>6- </a:t>
            </a:r>
            <a:r>
              <a:rPr b="1" lang="it-IT" sz="2400" spc="-1" strike="noStrike">
                <a:solidFill>
                  <a:srgbClr val="000000"/>
                </a:solidFill>
                <a:latin typeface="Calibri"/>
              </a:rPr>
              <a:t>ALOPECIA PSORISIACA</a:t>
            </a:r>
            <a:r>
              <a:rPr b="0" lang="it-IT" sz="2400" spc="-1" strike="noStrike">
                <a:solidFill>
                  <a:srgbClr val="000000"/>
                </a:solidFill>
                <a:latin typeface="Calibri"/>
              </a:rPr>
              <a:t>.</a:t>
            </a:r>
            <a:endParaRPr b="0" lang="it-IT" sz="2400" spc="-1" strike="noStrike">
              <a:latin typeface="Arial"/>
            </a:endParaRPr>
          </a:p>
        </p:txBody>
      </p:sp>
      <p:sp>
        <p:nvSpPr>
          <p:cNvPr id="313" name="CustomShape 7"/>
          <p:cNvSpPr/>
          <p:nvPr/>
        </p:nvSpPr>
        <p:spPr>
          <a:xfrm>
            <a:off x="928800" y="1500120"/>
            <a:ext cx="7632360" cy="45612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0" lang="it-IT" sz="2400" spc="-1" strike="noStrike">
                <a:solidFill>
                  <a:srgbClr val="000000"/>
                </a:solidFill>
                <a:latin typeface="Calibri"/>
              </a:rPr>
              <a:t>5- </a:t>
            </a:r>
            <a:r>
              <a:rPr b="1" lang="it-IT" sz="2400" spc="-1" strike="noStrike">
                <a:solidFill>
                  <a:srgbClr val="000000"/>
                </a:solidFill>
                <a:latin typeface="Calibri"/>
              </a:rPr>
              <a:t>PSORIASI, DERMATITE PSICOGENA</a:t>
            </a:r>
            <a:r>
              <a:rPr b="0" lang="it-IT" sz="2400" spc="-1" strike="noStrike">
                <a:solidFill>
                  <a:srgbClr val="000000"/>
                </a:solidFill>
                <a:latin typeface="Calibri"/>
              </a:rPr>
              <a:t>.</a:t>
            </a:r>
            <a:endParaRPr b="0" lang="it-IT" sz="2400" spc="-1" strike="noStrike">
              <a:latin typeface="Arial"/>
            </a:endParaRPr>
          </a:p>
        </p:txBody>
      </p:sp>
      <p:sp>
        <p:nvSpPr>
          <p:cNvPr id="314" name="CustomShape 8"/>
          <p:cNvSpPr/>
          <p:nvPr/>
        </p:nvSpPr>
        <p:spPr>
          <a:xfrm>
            <a:off x="938160" y="2752920"/>
            <a:ext cx="7632360" cy="45612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0" lang="it-IT" sz="2400" spc="-1" strike="noStrike">
                <a:solidFill>
                  <a:srgbClr val="000000"/>
                </a:solidFill>
                <a:latin typeface="Calibri"/>
              </a:rPr>
              <a:t>7- </a:t>
            </a:r>
            <a:r>
              <a:rPr b="1" lang="it-IT" sz="2400" spc="-1" strike="noStrike">
                <a:solidFill>
                  <a:srgbClr val="000000"/>
                </a:solidFill>
                <a:latin typeface="Calibri"/>
              </a:rPr>
              <a:t>RED BURNED SKIN DISEASE</a:t>
            </a:r>
            <a:r>
              <a:rPr b="0" lang="it-IT" sz="2400" spc="-1" strike="noStrike">
                <a:solidFill>
                  <a:srgbClr val="000000"/>
                </a:solidFill>
                <a:latin typeface="Calibri"/>
              </a:rPr>
              <a:t>.</a:t>
            </a:r>
            <a:endParaRPr b="0" lang="it-IT" sz="2400" spc="-1" strike="noStrike">
              <a:latin typeface="Arial"/>
            </a:endParaRPr>
          </a:p>
        </p:txBody>
      </p:sp>
    </p:spTree>
  </p:cSld>
  <mc:AlternateContent>
    <mc:Choice Requires="p14">
      <p:transition spd="slow" p14:dur="2000"/>
    </mc:Choice>
    <mc:Fallback>
      <p:transition spd="slow"/>
    </mc:Fallback>
  </mc:AlternateContent>
</p:sld>
</file>

<file path=ppt/slides/slide4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468" name="Picture 3" descr=""/>
          <p:cNvPicPr/>
          <p:nvPr/>
        </p:nvPicPr>
        <p:blipFill>
          <a:blip r:embed="rId1"/>
          <a:srcRect l="0" t="15904" r="0" b="21754"/>
          <a:stretch/>
        </p:blipFill>
        <p:spPr>
          <a:xfrm>
            <a:off x="6280200" y="4587840"/>
            <a:ext cx="2593440" cy="2014200"/>
          </a:xfrm>
          <a:prstGeom prst="rect">
            <a:avLst/>
          </a:prstGeom>
          <a:ln w="12600">
            <a:noFill/>
          </a:ln>
        </p:spPr>
      </p:pic>
      <p:sp>
        <p:nvSpPr>
          <p:cNvPr id="469" name="CustomShape 1"/>
          <p:cNvSpPr/>
          <p:nvPr/>
        </p:nvSpPr>
        <p:spPr>
          <a:xfrm>
            <a:off x="4071960" y="630360"/>
            <a:ext cx="4857480" cy="3020040"/>
          </a:xfrm>
          <a:prstGeom prst="rect">
            <a:avLst/>
          </a:prstGeom>
          <a:noFill/>
          <a:ln w="12600">
            <a:noFill/>
          </a:ln>
        </p:spPr>
        <p:style>
          <a:lnRef idx="0"/>
          <a:fillRef idx="0"/>
          <a:effectRef idx="0"/>
          <a:fontRef idx="minor"/>
        </p:style>
        <p:txBody>
          <a:bodyPr lIns="32040" rIns="32040" tIns="32040" bIns="32040">
            <a:spAutoFit/>
          </a:bodyPr>
          <a:p>
            <a:pPr marL="401760" indent="-401400">
              <a:lnSpc>
                <a:spcPct val="100000"/>
              </a:lnSpc>
              <a:buClr>
                <a:srgbClr val="24383e"/>
              </a:buClr>
              <a:buFont typeface="Symbol" charset="2"/>
              <a:buChar char=""/>
            </a:pPr>
            <a:r>
              <a:rPr b="0" lang="it-IT" sz="2200" spc="-1" strike="noStrike">
                <a:solidFill>
                  <a:srgbClr val="24383e"/>
                </a:solidFill>
                <a:latin typeface="Helvetica Neue Medium"/>
                <a:ea typeface="Helvetica Neue Medium"/>
              </a:rPr>
              <a:t>Il </a:t>
            </a:r>
            <a:r>
              <a:rPr b="0" lang="it-IT" sz="2200" spc="-1" strike="noStrike" u="sng">
                <a:solidFill>
                  <a:srgbClr val="24383e"/>
                </a:solidFill>
                <a:uFillTx/>
                <a:latin typeface="Helvetica Neue Medium"/>
                <a:ea typeface="Helvetica Neue Medium"/>
              </a:rPr>
              <a:t>sebo </a:t>
            </a:r>
            <a:r>
              <a:rPr b="0" lang="it-IT" sz="2200" spc="-1" strike="noStrike">
                <a:solidFill>
                  <a:srgbClr val="24383e"/>
                </a:solidFill>
                <a:latin typeface="Helvetica Neue Medium"/>
                <a:ea typeface="Helvetica Neue Medium"/>
              </a:rPr>
              <a:t> fluido (oleoso) si deposita sul cuoio capelluto che così diventa grasso e maleodorante;</a:t>
            </a:r>
            <a:endParaRPr b="0" lang="it-IT" sz="2200" spc="-1" strike="noStrike">
              <a:latin typeface="Arial"/>
            </a:endParaRPr>
          </a:p>
          <a:p>
            <a:pPr marL="401760" indent="-401400">
              <a:lnSpc>
                <a:spcPct val="100000"/>
              </a:lnSpc>
              <a:buClr>
                <a:srgbClr val="24383e"/>
              </a:buClr>
              <a:buFont typeface="Symbol" charset="2"/>
              <a:buChar char=""/>
            </a:pPr>
            <a:r>
              <a:rPr b="0" lang="it-IT" sz="2200" spc="-1" strike="noStrike">
                <a:solidFill>
                  <a:srgbClr val="24383e"/>
                </a:solidFill>
                <a:latin typeface="Helvetica Neue Medium"/>
                <a:ea typeface="Helvetica Neue Medium"/>
              </a:rPr>
              <a:t>Per azione di pettine e manipolazioni continue, si distribuisce sui capelli  rendendoli lucidi e pesanti.</a:t>
            </a:r>
            <a:endParaRPr b="0" lang="it-IT" sz="2200" spc="-1" strike="noStrike">
              <a:latin typeface="Arial"/>
            </a:endParaRPr>
          </a:p>
          <a:p>
            <a:pPr marL="401760" indent="-401400">
              <a:lnSpc>
                <a:spcPct val="100000"/>
              </a:lnSpc>
              <a:buClr>
                <a:srgbClr val="ff0000"/>
              </a:buClr>
              <a:buFont typeface="Symbol" charset="2"/>
              <a:buChar char=""/>
            </a:pPr>
            <a:r>
              <a:rPr b="0" lang="it-IT" sz="2200" spc="-1" strike="noStrike">
                <a:solidFill>
                  <a:srgbClr val="ff0000"/>
                </a:solidFill>
                <a:latin typeface="Helvetica Neue Medium"/>
                <a:ea typeface="Helvetica Neue Medium"/>
              </a:rPr>
              <a:t>La seborrea trascurata può portare fino al 40% di diradamento del capillizio</a:t>
            </a:r>
            <a:r>
              <a:rPr b="0" lang="it-IT" sz="2200" spc="-1" strike="noStrike">
                <a:solidFill>
                  <a:srgbClr val="24383e"/>
                </a:solidFill>
                <a:latin typeface="Helvetica Neue Medium"/>
                <a:ea typeface="Helvetica Neue Medium"/>
              </a:rPr>
              <a:t>.</a:t>
            </a:r>
            <a:endParaRPr b="0" lang="it-IT" sz="2200" spc="-1" strike="noStrike">
              <a:latin typeface="Arial"/>
            </a:endParaRPr>
          </a:p>
          <a:p>
            <a:pPr marL="401760" indent="-401400" algn="ctr">
              <a:lnSpc>
                <a:spcPct val="100000"/>
              </a:lnSpc>
            </a:pPr>
            <a:r>
              <a:rPr b="0" lang="it-IT" sz="1800" spc="-1" strike="noStrike">
                <a:solidFill>
                  <a:srgbClr val="24383e"/>
                </a:solidFill>
                <a:latin typeface="Helvetica Neue Medium"/>
                <a:ea typeface="Helvetica Neue Medium"/>
              </a:rPr>
              <a:t> </a:t>
            </a:r>
            <a:endParaRPr b="0" lang="it-IT" sz="1800" spc="-1" strike="noStrike">
              <a:latin typeface="Arial"/>
            </a:endParaRPr>
          </a:p>
        </p:txBody>
      </p:sp>
      <p:pic>
        <p:nvPicPr>
          <p:cNvPr id="470" name="Picture 5" descr=""/>
          <p:cNvPicPr/>
          <p:nvPr/>
        </p:nvPicPr>
        <p:blipFill>
          <a:blip r:embed="rId2"/>
          <a:srcRect l="12945" t="0" r="0" b="0"/>
          <a:stretch/>
        </p:blipFill>
        <p:spPr>
          <a:xfrm>
            <a:off x="285840" y="1143000"/>
            <a:ext cx="3497040" cy="2677680"/>
          </a:xfrm>
          <a:prstGeom prst="rect">
            <a:avLst/>
          </a:prstGeom>
          <a:ln w="12600">
            <a:noFill/>
          </a:ln>
        </p:spPr>
      </p:pic>
      <p:pic>
        <p:nvPicPr>
          <p:cNvPr id="471" name="Picture 6" descr=""/>
          <p:cNvPicPr/>
          <p:nvPr/>
        </p:nvPicPr>
        <p:blipFill>
          <a:blip r:embed="rId3"/>
          <a:stretch/>
        </p:blipFill>
        <p:spPr>
          <a:xfrm>
            <a:off x="3543480" y="4583160"/>
            <a:ext cx="2700000" cy="2023560"/>
          </a:xfrm>
          <a:prstGeom prst="rect">
            <a:avLst/>
          </a:prstGeom>
          <a:ln w="12600">
            <a:noFill/>
          </a:ln>
        </p:spPr>
      </p:pic>
      <p:pic>
        <p:nvPicPr>
          <p:cNvPr id="472" name="Picture 7" descr=""/>
          <p:cNvPicPr/>
          <p:nvPr/>
        </p:nvPicPr>
        <p:blipFill>
          <a:blip r:embed="rId4"/>
          <a:stretch/>
        </p:blipFill>
        <p:spPr>
          <a:xfrm>
            <a:off x="479520" y="4587840"/>
            <a:ext cx="3026880" cy="2015640"/>
          </a:xfrm>
          <a:prstGeom prst="rect">
            <a:avLst/>
          </a:prstGeom>
          <a:ln w="12600">
            <a:noFill/>
          </a:ln>
        </p:spPr>
      </p:pic>
    </p:spTree>
  </p:cSld>
  <mc:AlternateContent>
    <mc:Choice Requires="p14">
      <p:transition spd="slow" p14:dur="2000"/>
    </mc:Choice>
    <mc:Fallback>
      <p:transition spd="slow"/>
    </mc:Fallback>
  </mc:AlternateContent>
</p:sld>
</file>

<file path=ppt/slides/slide4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73" name="CustomShape 1"/>
          <p:cNvSpPr/>
          <p:nvPr/>
        </p:nvSpPr>
        <p:spPr>
          <a:xfrm>
            <a:off x="1785960" y="1714320"/>
            <a:ext cx="6143400" cy="301644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it-IT" sz="2400" spc="-1" strike="noStrike">
                <a:solidFill>
                  <a:srgbClr val="ff0000"/>
                </a:solidFill>
                <a:latin typeface="Calibri"/>
              </a:rPr>
              <a:t>INSERIRE I VARI TRATTAMENTI per SEBORREA come da mail:</a:t>
            </a:r>
            <a:endParaRPr b="0" lang="it-IT" sz="2400" spc="-1" strike="noStrike">
              <a:latin typeface="Arial"/>
            </a:endParaRPr>
          </a:p>
          <a:p>
            <a:pPr indent="-216000">
              <a:lnSpc>
                <a:spcPct val="100000"/>
              </a:lnSpc>
              <a:buClr>
                <a:srgbClr val="ff0000"/>
              </a:buClr>
              <a:buFont typeface="Wingdings" charset="2"/>
              <a:buChar char=""/>
            </a:pPr>
            <a:r>
              <a:rPr b="1" lang="it-IT" sz="2400" spc="-1" strike="noStrike">
                <a:solidFill>
                  <a:srgbClr val="ff0000"/>
                </a:solidFill>
                <a:latin typeface="Calibri"/>
              </a:rPr>
              <a:t>MASCHERA SEBO – SEBOPLUS – PRESH DERMOPURIFICANTE</a:t>
            </a:r>
            <a:endParaRPr b="0" lang="it-IT" sz="2400" spc="-1" strike="noStrike">
              <a:latin typeface="Arial"/>
            </a:endParaRPr>
          </a:p>
          <a:p>
            <a:pPr indent="-216000">
              <a:lnSpc>
                <a:spcPct val="100000"/>
              </a:lnSpc>
              <a:buClr>
                <a:srgbClr val="ff0000"/>
              </a:buClr>
              <a:buFont typeface="Wingdings" charset="2"/>
              <a:buChar char=""/>
            </a:pPr>
            <a:r>
              <a:rPr b="1" lang="it-IT" sz="2400" spc="-1" strike="noStrike">
                <a:solidFill>
                  <a:srgbClr val="ff0000"/>
                </a:solidFill>
                <a:latin typeface="Calibri"/>
              </a:rPr>
              <a:t>SH SEBOPLUS - BIOIDRA</a:t>
            </a:r>
            <a:endParaRPr b="0" lang="it-IT" sz="2400" spc="-1" strike="noStrike">
              <a:latin typeface="Arial"/>
            </a:endParaRPr>
          </a:p>
          <a:p>
            <a:pPr indent="-216000">
              <a:lnSpc>
                <a:spcPct val="100000"/>
              </a:lnSpc>
              <a:buClr>
                <a:srgbClr val="ff0000"/>
              </a:buClr>
              <a:buFont typeface="Wingdings" charset="2"/>
              <a:buChar char=""/>
            </a:pPr>
            <a:r>
              <a:rPr b="1" lang="it-IT" sz="2400" spc="-1" strike="noStrike">
                <a:solidFill>
                  <a:srgbClr val="ff0000"/>
                </a:solidFill>
                <a:latin typeface="Calibri"/>
              </a:rPr>
              <a:t>FIALE SEBOPLUS FASE2</a:t>
            </a:r>
            <a:endParaRPr b="0" lang="it-IT" sz="2400" spc="-1" strike="noStrike">
              <a:latin typeface="Arial"/>
            </a:endParaRPr>
          </a:p>
          <a:p>
            <a:pPr>
              <a:lnSpc>
                <a:spcPct val="100000"/>
              </a:lnSpc>
            </a:pPr>
            <a:endParaRPr b="0" lang="it-IT" sz="2400" spc="-1" strike="noStrike">
              <a:latin typeface="Arial"/>
            </a:endParaRPr>
          </a:p>
          <a:p>
            <a:pPr>
              <a:lnSpc>
                <a:spcPct val="100000"/>
              </a:lnSpc>
            </a:pPr>
            <a:r>
              <a:rPr b="1" lang="it-IT" sz="2400" spc="-1" strike="noStrike">
                <a:solidFill>
                  <a:srgbClr val="ff0000"/>
                </a:solidFill>
                <a:latin typeface="Calibri"/>
              </a:rPr>
              <a:t>ETC.</a:t>
            </a:r>
            <a:endParaRPr b="0" lang="it-IT" sz="2400" spc="-1" strike="noStrike">
              <a:latin typeface="Arial"/>
            </a:endParaRPr>
          </a:p>
        </p:txBody>
      </p:sp>
      <p:sp>
        <p:nvSpPr>
          <p:cNvPr id="474" name="CustomShape 2"/>
          <p:cNvSpPr/>
          <p:nvPr/>
        </p:nvSpPr>
        <p:spPr>
          <a:xfrm>
            <a:off x="107640" y="429120"/>
            <a:ext cx="676800" cy="6239880"/>
          </a:xfrm>
          <a:prstGeom prst="rect">
            <a:avLst/>
          </a:prstGeom>
          <a:noFill/>
          <a:ln>
            <a:solidFill>
              <a:schemeClr val="accent1">
                <a:shade val="50000"/>
              </a:schemeClr>
            </a:solidFill>
          </a:ln>
        </p:spPr>
        <p:style>
          <a:lnRef idx="0"/>
          <a:fillRef idx="0"/>
          <a:effectRef idx="0"/>
          <a:fontRef idx="minor"/>
        </p:style>
        <p:txBody>
          <a:bodyPr lIns="90000" rIns="90000" tIns="45000" bIns="45000" vert="vert270" rot="16200000">
            <a:noAutofit/>
          </a:bodyPr>
          <a:p>
            <a:pPr algn="ctr">
              <a:lnSpc>
                <a:spcPct val="100000"/>
              </a:lnSpc>
            </a:pPr>
            <a:r>
              <a:rPr b="1" lang="it-IT" sz="3200" spc="-1" strike="noStrike">
                <a:solidFill>
                  <a:srgbClr val="808080"/>
                </a:solidFill>
                <a:latin typeface="Arial"/>
              </a:rPr>
              <a:t>MAPPA PRODOTTI</a:t>
            </a:r>
            <a:endParaRPr b="0" lang="it-IT" sz="3200" spc="-1" strike="noStrike">
              <a:latin typeface="Arial"/>
            </a:endParaRPr>
          </a:p>
        </p:txBody>
      </p:sp>
    </p:spTree>
  </p:cSld>
  <mc:AlternateContent>
    <mc:Choice Requires="p14">
      <p:transition spd="slow" p14:dur="2000"/>
    </mc:Choice>
    <mc:Fallback>
      <p:transition spd="slow"/>
    </mc:Fallback>
  </mc:AlternateContent>
</p:sld>
</file>

<file path=ppt/slides/slide4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75" name="TextShape 1"/>
          <p:cNvSpPr txBox="1"/>
          <p:nvPr/>
        </p:nvSpPr>
        <p:spPr>
          <a:xfrm>
            <a:off x="1163520" y="22320"/>
            <a:ext cx="6551280" cy="1533240"/>
          </a:xfrm>
          <a:prstGeom prst="rect">
            <a:avLst/>
          </a:prstGeom>
          <a:noFill/>
          <a:ln>
            <a:noFill/>
          </a:ln>
        </p:spPr>
        <p:txBody>
          <a:bodyPr anchor="ctr">
            <a:noAutofit/>
          </a:bodyPr>
          <a:p>
            <a:pPr>
              <a:lnSpc>
                <a:spcPct val="100000"/>
              </a:lnSpc>
            </a:pPr>
            <a:r>
              <a:rPr b="0" lang="it-IT" sz="4200" spc="-1" strike="noStrike">
                <a:solidFill>
                  <a:srgbClr val="000000"/>
                </a:solidFill>
                <a:latin typeface="Helvetica Neue Medium"/>
                <a:ea typeface="Helvetica Neue Medium"/>
              </a:rPr>
              <a:t>SEBO CRISTALLIZZATO</a:t>
            </a:r>
            <a:endParaRPr b="0" lang="it-IT" sz="4200" spc="-1" strike="noStrike">
              <a:solidFill>
                <a:srgbClr val="000000"/>
              </a:solidFill>
              <a:latin typeface="Calibri"/>
            </a:endParaRPr>
          </a:p>
        </p:txBody>
      </p:sp>
      <p:sp>
        <p:nvSpPr>
          <p:cNvPr id="476" name="CustomShape 2"/>
          <p:cNvSpPr/>
          <p:nvPr/>
        </p:nvSpPr>
        <p:spPr>
          <a:xfrm>
            <a:off x="324000" y="1341360"/>
            <a:ext cx="8186400" cy="4825440"/>
          </a:xfrm>
          <a:prstGeom prst="rect">
            <a:avLst/>
          </a:prstGeom>
          <a:noFill/>
          <a:ln w="12600">
            <a:noFill/>
          </a:ln>
        </p:spPr>
        <p:style>
          <a:lnRef idx="0"/>
          <a:fillRef idx="0"/>
          <a:effectRef idx="0"/>
          <a:fontRef idx="minor"/>
        </p:style>
        <p:txBody>
          <a:bodyPr lIns="32040" rIns="32040" tIns="32040" bIns="32040">
            <a:spAutoFit/>
          </a:bodyPr>
          <a:p>
            <a:pPr marL="571680" indent="-571320">
              <a:lnSpc>
                <a:spcPct val="100000"/>
              </a:lnSpc>
              <a:spcBef>
                <a:spcPts val="2100"/>
              </a:spcBef>
              <a:buClr>
                <a:srgbClr val="24383e"/>
              </a:buClr>
              <a:buFont typeface="Symbol" charset="2"/>
              <a:buChar char=""/>
            </a:pPr>
            <a:r>
              <a:rPr b="0" lang="it-IT" sz="3200" spc="-1" strike="noStrike">
                <a:solidFill>
                  <a:srgbClr val="24383e"/>
                </a:solidFill>
                <a:latin typeface="Helvetica Neue Medium"/>
                <a:ea typeface="Helvetica Neue Medium"/>
              </a:rPr>
              <a:t>Il Sebo in questo caso ha consistenza molto densa. Si accumula tra infundibolo e ostio follicolare. </a:t>
            </a:r>
            <a:endParaRPr b="0" lang="it-IT" sz="3200" spc="-1" strike="noStrike">
              <a:latin typeface="Arial"/>
            </a:endParaRPr>
          </a:p>
          <a:p>
            <a:pPr marL="571680" indent="-571320">
              <a:lnSpc>
                <a:spcPct val="100000"/>
              </a:lnSpc>
              <a:spcBef>
                <a:spcPts val="2100"/>
              </a:spcBef>
              <a:buClr>
                <a:srgbClr val="24383e"/>
              </a:buClr>
              <a:buFont typeface="Symbol" charset="2"/>
              <a:buChar char=""/>
            </a:pPr>
            <a:r>
              <a:rPr b="0" lang="it-IT" sz="3200" spc="-1" strike="noStrike">
                <a:solidFill>
                  <a:srgbClr val="24383e"/>
                </a:solidFill>
                <a:latin typeface="Helvetica Neue Medium"/>
                <a:ea typeface="Helvetica Neue Medium"/>
              </a:rPr>
              <a:t>La cute non richiede oltre il singolo lavaggio settimanale; le punte sono secche.</a:t>
            </a:r>
            <a:endParaRPr b="0" lang="it-IT" sz="3200" spc="-1" strike="noStrike">
              <a:latin typeface="Arial"/>
            </a:endParaRPr>
          </a:p>
          <a:p>
            <a:pPr marL="571680" indent="-571320">
              <a:lnSpc>
                <a:spcPct val="100000"/>
              </a:lnSpc>
              <a:spcBef>
                <a:spcPts val="2100"/>
              </a:spcBef>
              <a:buClr>
                <a:srgbClr val="24383e"/>
              </a:buClr>
              <a:buFont typeface="Symbol" charset="2"/>
              <a:buChar char=""/>
            </a:pPr>
            <a:r>
              <a:rPr b="0" lang="it-IT" sz="3200" spc="-1" strike="noStrike">
                <a:solidFill>
                  <a:srgbClr val="24383e"/>
                </a:solidFill>
                <a:latin typeface="Helvetica Neue Medium"/>
                <a:ea typeface="Helvetica Neue Medium"/>
              </a:rPr>
              <a:t>Si sprigionano delle tossine dannose per le Guaine Interne ed Esterne del follicolo.</a:t>
            </a:r>
            <a:endParaRPr b="0" lang="it-IT" sz="3200" spc="-1" strike="noStrike">
              <a:latin typeface="Arial"/>
            </a:endParaRPr>
          </a:p>
          <a:p>
            <a:pPr>
              <a:lnSpc>
                <a:spcPct val="100000"/>
              </a:lnSpc>
              <a:spcBef>
                <a:spcPts val="2100"/>
              </a:spcBef>
            </a:pPr>
            <a:endParaRPr b="0" lang="it-IT" sz="3200" spc="-1" strike="noStrike">
              <a:latin typeface="Arial"/>
            </a:endParaRPr>
          </a:p>
        </p:txBody>
      </p:sp>
    </p:spTree>
  </p:cSld>
  <mc:AlternateContent>
    <mc:Choice Requires="p14">
      <p:transition spd="slow" p14:dur="2000"/>
    </mc:Choice>
    <mc:Fallback>
      <p:transition spd="slow"/>
    </mc:Fallback>
  </mc:AlternateContent>
</p:sld>
</file>

<file path=ppt/slides/slide4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477" name="Immagine 4" descr=""/>
          <p:cNvPicPr/>
          <p:nvPr/>
        </p:nvPicPr>
        <p:blipFill>
          <a:blip r:embed="rId1"/>
          <a:stretch/>
        </p:blipFill>
        <p:spPr>
          <a:xfrm>
            <a:off x="4643280" y="642960"/>
            <a:ext cx="3900240" cy="2538000"/>
          </a:xfrm>
          <a:prstGeom prst="rect">
            <a:avLst/>
          </a:prstGeom>
          <a:ln w="9360">
            <a:noFill/>
          </a:ln>
        </p:spPr>
      </p:pic>
      <p:pic>
        <p:nvPicPr>
          <p:cNvPr id="478" name="Immagine 5" descr=""/>
          <p:cNvPicPr/>
          <p:nvPr/>
        </p:nvPicPr>
        <p:blipFill>
          <a:blip r:embed="rId2"/>
          <a:stretch/>
        </p:blipFill>
        <p:spPr>
          <a:xfrm>
            <a:off x="395280" y="571320"/>
            <a:ext cx="3168360" cy="2690280"/>
          </a:xfrm>
          <a:prstGeom prst="rect">
            <a:avLst/>
          </a:prstGeom>
          <a:ln w="9360">
            <a:noFill/>
          </a:ln>
        </p:spPr>
      </p:pic>
      <p:pic>
        <p:nvPicPr>
          <p:cNvPr id="479" name="Immagine 6" descr=""/>
          <p:cNvPicPr/>
          <p:nvPr/>
        </p:nvPicPr>
        <p:blipFill>
          <a:blip r:embed="rId3"/>
          <a:stretch/>
        </p:blipFill>
        <p:spPr>
          <a:xfrm>
            <a:off x="714240" y="3929040"/>
            <a:ext cx="3234960" cy="2425320"/>
          </a:xfrm>
          <a:prstGeom prst="rect">
            <a:avLst/>
          </a:prstGeom>
          <a:ln w="9360">
            <a:noFill/>
          </a:ln>
        </p:spPr>
      </p:pic>
      <p:sp>
        <p:nvSpPr>
          <p:cNvPr id="480" name="CustomShape 1"/>
          <p:cNvSpPr/>
          <p:nvPr/>
        </p:nvSpPr>
        <p:spPr>
          <a:xfrm flipV="1" rot="10800000">
            <a:off x="8893080" y="6039000"/>
            <a:ext cx="4463640" cy="2180880"/>
          </a:xfrm>
          <a:prstGeom prst="rect">
            <a:avLst/>
          </a:prstGeom>
          <a:noFill/>
          <a:ln>
            <a:noFill/>
          </a:ln>
        </p:spPr>
        <p:style>
          <a:lnRef idx="0"/>
          <a:fillRef idx="0"/>
          <a:effectRef idx="0"/>
          <a:fontRef idx="minor"/>
        </p:style>
        <p:txBody>
          <a:bodyPr lIns="90000" rIns="90000" tIns="45000" bIns="45000">
            <a:noAutofit/>
          </a:bodyPr>
          <a:p>
            <a:pPr>
              <a:lnSpc>
                <a:spcPct val="150000"/>
              </a:lnSpc>
            </a:pPr>
            <a:r>
              <a:rPr b="0" lang="it-IT" sz="2200" spc="-1" strike="noStrike">
                <a:solidFill>
                  <a:srgbClr val="000000"/>
                </a:solidFill>
                <a:latin typeface="Calibri"/>
              </a:rPr>
              <a:t>La seborrea cristallizzata porta ad un assottigliamento del fusto del capello con conseguente perdita in volume della capigliatura.</a:t>
            </a:r>
            <a:endParaRPr b="0" lang="it-IT" sz="2200" spc="-1" strike="noStrike">
              <a:latin typeface="Arial"/>
            </a:endParaRPr>
          </a:p>
        </p:txBody>
      </p:sp>
    </p:spTree>
  </p:cSld>
  <mc:AlternateContent>
    <mc:Choice Requires="p14">
      <p:transition spd="slow" p14:dur="2000"/>
    </mc:Choice>
    <mc:Fallback>
      <p:transition spd="slow"/>
    </mc:Fallback>
  </mc:AlternateContent>
</p:sld>
</file>

<file path=ppt/slides/slide4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81" name="CustomShape 1"/>
          <p:cNvSpPr/>
          <p:nvPr/>
        </p:nvSpPr>
        <p:spPr>
          <a:xfrm>
            <a:off x="1785960" y="1714320"/>
            <a:ext cx="6929280" cy="338220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it-IT" sz="2400" spc="-1" strike="noStrike">
                <a:solidFill>
                  <a:srgbClr val="ff0000"/>
                </a:solidFill>
                <a:latin typeface="Calibri"/>
              </a:rPr>
              <a:t>INSERIRE I VARI TRATTAMENTI DETOSSINANTI come da mail:</a:t>
            </a:r>
            <a:endParaRPr b="0" lang="it-IT" sz="2400" spc="-1" strike="noStrike">
              <a:latin typeface="Arial"/>
            </a:endParaRPr>
          </a:p>
          <a:p>
            <a:pPr indent="-216000">
              <a:lnSpc>
                <a:spcPct val="100000"/>
              </a:lnSpc>
              <a:buClr>
                <a:srgbClr val="ff0000"/>
              </a:buClr>
              <a:buFont typeface="Wingdings" charset="2"/>
              <a:buChar char=""/>
            </a:pPr>
            <a:r>
              <a:rPr b="1" lang="it-IT" sz="2400" spc="-1" strike="noStrike">
                <a:solidFill>
                  <a:srgbClr val="ff0000"/>
                </a:solidFill>
                <a:latin typeface="Calibri"/>
              </a:rPr>
              <a:t>MASCHERA SEBO – SEBOPLUS – PRESH DERMOPURIFICANTE</a:t>
            </a:r>
            <a:endParaRPr b="0" lang="it-IT" sz="2400" spc="-1" strike="noStrike">
              <a:latin typeface="Arial"/>
            </a:endParaRPr>
          </a:p>
          <a:p>
            <a:pPr indent="-216000">
              <a:lnSpc>
                <a:spcPct val="100000"/>
              </a:lnSpc>
              <a:buClr>
                <a:srgbClr val="ff0000"/>
              </a:buClr>
              <a:buFont typeface="Wingdings" charset="2"/>
              <a:buChar char=""/>
            </a:pPr>
            <a:r>
              <a:rPr b="1" lang="it-IT" sz="2400" spc="-1" strike="noStrike">
                <a:solidFill>
                  <a:srgbClr val="ff0000"/>
                </a:solidFill>
                <a:latin typeface="Calibri"/>
              </a:rPr>
              <a:t>SH SEBOPLUS - BIOIDRA</a:t>
            </a:r>
            <a:endParaRPr b="0" lang="it-IT" sz="2400" spc="-1" strike="noStrike">
              <a:latin typeface="Arial"/>
            </a:endParaRPr>
          </a:p>
          <a:p>
            <a:pPr indent="-216000">
              <a:lnSpc>
                <a:spcPct val="100000"/>
              </a:lnSpc>
              <a:buClr>
                <a:srgbClr val="ff0000"/>
              </a:buClr>
              <a:buFont typeface="Wingdings" charset="2"/>
              <a:buChar char=""/>
            </a:pPr>
            <a:r>
              <a:rPr b="1" lang="it-IT" sz="2400" spc="-1" strike="noStrike">
                <a:solidFill>
                  <a:srgbClr val="ff0000"/>
                </a:solidFill>
                <a:latin typeface="Calibri"/>
              </a:rPr>
              <a:t>FIALE SEBOPLUS FASE2 – LOZIONE DONNA RIDENSIL – LOZIONE GIORNO RIDENSIL.</a:t>
            </a:r>
            <a:endParaRPr b="0" lang="it-IT" sz="2400" spc="-1" strike="noStrike">
              <a:latin typeface="Arial"/>
            </a:endParaRPr>
          </a:p>
          <a:p>
            <a:pPr>
              <a:lnSpc>
                <a:spcPct val="100000"/>
              </a:lnSpc>
            </a:pPr>
            <a:endParaRPr b="0" lang="it-IT" sz="2400" spc="-1" strike="noStrike">
              <a:latin typeface="Arial"/>
            </a:endParaRPr>
          </a:p>
          <a:p>
            <a:pPr>
              <a:lnSpc>
                <a:spcPct val="100000"/>
              </a:lnSpc>
            </a:pPr>
            <a:r>
              <a:rPr b="1" lang="it-IT" sz="2400" spc="-1" strike="noStrike">
                <a:solidFill>
                  <a:srgbClr val="ff0000"/>
                </a:solidFill>
                <a:latin typeface="Calibri"/>
              </a:rPr>
              <a:t>ETC.</a:t>
            </a:r>
            <a:endParaRPr b="0" lang="it-IT" sz="2400" spc="-1" strike="noStrike">
              <a:latin typeface="Arial"/>
            </a:endParaRPr>
          </a:p>
        </p:txBody>
      </p:sp>
      <p:sp>
        <p:nvSpPr>
          <p:cNvPr id="482" name="CustomShape 2"/>
          <p:cNvSpPr/>
          <p:nvPr/>
        </p:nvSpPr>
        <p:spPr>
          <a:xfrm>
            <a:off x="107640" y="429120"/>
            <a:ext cx="676800" cy="6239880"/>
          </a:xfrm>
          <a:prstGeom prst="rect">
            <a:avLst/>
          </a:prstGeom>
          <a:noFill/>
          <a:ln>
            <a:solidFill>
              <a:schemeClr val="accent1">
                <a:shade val="50000"/>
              </a:schemeClr>
            </a:solidFill>
          </a:ln>
        </p:spPr>
        <p:style>
          <a:lnRef idx="0"/>
          <a:fillRef idx="0"/>
          <a:effectRef idx="0"/>
          <a:fontRef idx="minor"/>
        </p:style>
        <p:txBody>
          <a:bodyPr lIns="90000" rIns="90000" tIns="45000" bIns="45000" vert="vert270" rot="16200000">
            <a:noAutofit/>
          </a:bodyPr>
          <a:p>
            <a:pPr algn="ctr">
              <a:lnSpc>
                <a:spcPct val="100000"/>
              </a:lnSpc>
            </a:pPr>
            <a:r>
              <a:rPr b="1" lang="it-IT" sz="3200" spc="-1" strike="noStrike">
                <a:solidFill>
                  <a:srgbClr val="808080"/>
                </a:solidFill>
                <a:latin typeface="Arial"/>
              </a:rPr>
              <a:t>MAPPA PRODOTTI</a:t>
            </a:r>
            <a:endParaRPr b="0" lang="it-IT" sz="3200" spc="-1" strike="noStrike">
              <a:latin typeface="Arial"/>
            </a:endParaRPr>
          </a:p>
        </p:txBody>
      </p:sp>
    </p:spTree>
  </p:cSld>
  <mc:AlternateContent>
    <mc:Choice Requires="p14">
      <p:transition spd="slow" p14:dur="2000"/>
    </mc:Choice>
    <mc:Fallback>
      <p:transition spd="slow"/>
    </mc:Fallback>
  </mc:AlternateContent>
</p:sld>
</file>

<file path=ppt/slides/slide4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e6e0ec"/>
        </a:solidFill>
      </p:bgPr>
    </p:bg>
    <p:spTree>
      <p:nvGrpSpPr>
        <p:cNvPr id="1" name=""/>
        <p:cNvGrpSpPr/>
        <p:nvPr/>
      </p:nvGrpSpPr>
      <p:grpSpPr>
        <a:xfrm>
          <a:off x="0" y="0"/>
          <a:ext cx="0" cy="0"/>
          <a:chOff x="0" y="0"/>
          <a:chExt cx="0" cy="0"/>
        </a:xfrm>
      </p:grpSpPr>
      <p:sp>
        <p:nvSpPr>
          <p:cNvPr id="483" name="TextShape 1"/>
          <p:cNvSpPr txBox="1"/>
          <p:nvPr/>
        </p:nvSpPr>
        <p:spPr>
          <a:xfrm>
            <a:off x="683640" y="2283120"/>
            <a:ext cx="7772040" cy="1361880"/>
          </a:xfrm>
          <a:prstGeom prst="rect">
            <a:avLst/>
          </a:prstGeom>
          <a:noFill/>
          <a:ln>
            <a:noFill/>
          </a:ln>
        </p:spPr>
        <p:txBody>
          <a:bodyPr>
            <a:noAutofit/>
          </a:bodyPr>
          <a:p>
            <a:pPr algn="ctr">
              <a:lnSpc>
                <a:spcPct val="100000"/>
              </a:lnSpc>
            </a:pPr>
            <a:r>
              <a:rPr b="1" lang="it-IT" sz="4000" spc="-1" strike="noStrike" cap="all">
                <a:solidFill>
                  <a:srgbClr val="000000"/>
                </a:solidFill>
                <a:latin typeface="Calibri"/>
              </a:rPr>
              <a:t>3- PYTIRIASIS CAPITIS </a:t>
            </a:r>
            <a:br/>
            <a:r>
              <a:rPr b="1" lang="it-IT" sz="4000" spc="-1" strike="noStrike" cap="all">
                <a:solidFill>
                  <a:srgbClr val="000000"/>
                </a:solidFill>
                <a:latin typeface="Calibri"/>
              </a:rPr>
              <a:t>- la forfora-</a:t>
            </a:r>
            <a:endParaRPr b="0" lang="it-IT" sz="4000" spc="-1" strike="noStrike">
              <a:solidFill>
                <a:srgbClr val="000000"/>
              </a:solidFill>
              <a:latin typeface="Calibri"/>
            </a:endParaRPr>
          </a:p>
        </p:txBody>
      </p:sp>
      <p:sp>
        <p:nvSpPr>
          <p:cNvPr id="484" name="TextShape 2"/>
          <p:cNvSpPr txBox="1"/>
          <p:nvPr/>
        </p:nvSpPr>
        <p:spPr>
          <a:xfrm>
            <a:off x="722160" y="3656880"/>
            <a:ext cx="7772040" cy="1499760"/>
          </a:xfrm>
          <a:prstGeom prst="rect">
            <a:avLst/>
          </a:prstGeom>
          <a:noFill/>
          <a:ln>
            <a:noFill/>
          </a:ln>
        </p:spPr>
        <p:txBody>
          <a:bodyPr anchor="b">
            <a:normAutofit/>
          </a:bodyPr>
          <a:p>
            <a:pPr algn="ctr">
              <a:lnSpc>
                <a:spcPct val="100000"/>
              </a:lnSpc>
              <a:spcBef>
                <a:spcPts val="479"/>
              </a:spcBef>
            </a:pPr>
            <a:r>
              <a:rPr b="1" lang="it-IT" sz="2400" spc="-1" strike="noStrike">
                <a:solidFill>
                  <a:srgbClr val="595959"/>
                </a:solidFill>
                <a:latin typeface="Calibri"/>
              </a:rPr>
              <a:t>PYTIRIASIS SIMPLEX </a:t>
            </a:r>
            <a:endParaRPr b="0" lang="it-IT" sz="24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4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485" name="Picture 2" descr=""/>
          <p:cNvPicPr/>
          <p:nvPr/>
        </p:nvPicPr>
        <p:blipFill>
          <a:blip r:embed="rId1"/>
          <a:stretch/>
        </p:blipFill>
        <p:spPr>
          <a:xfrm>
            <a:off x="0" y="0"/>
            <a:ext cx="9143640" cy="6857640"/>
          </a:xfrm>
          <a:prstGeom prst="rect">
            <a:avLst/>
          </a:prstGeom>
          <a:ln w="12600">
            <a:noFill/>
          </a:ln>
        </p:spPr>
      </p:pic>
      <p:sp>
        <p:nvSpPr>
          <p:cNvPr id="486" name="CustomShape 1"/>
          <p:cNvSpPr/>
          <p:nvPr/>
        </p:nvSpPr>
        <p:spPr>
          <a:xfrm>
            <a:off x="4063320" y="22320"/>
            <a:ext cx="4775040" cy="1734840"/>
          </a:xfrm>
          <a:prstGeom prst="rect">
            <a:avLst/>
          </a:prstGeom>
          <a:noFill/>
          <a:ln w="12600">
            <a:noFill/>
          </a:ln>
        </p:spPr>
        <p:style>
          <a:lnRef idx="0"/>
          <a:fillRef idx="0"/>
          <a:effectRef idx="0"/>
          <a:fontRef idx="minor"/>
        </p:style>
        <p:txBody>
          <a:bodyPr wrap="none" lIns="90360" rIns="90360" tIns="44280" bIns="44280">
            <a:spAutoFit/>
          </a:bodyPr>
          <a:p>
            <a:pPr algn="ctr">
              <a:lnSpc>
                <a:spcPct val="100000"/>
              </a:lnSpc>
            </a:pPr>
            <a:r>
              <a:rPr b="0" lang="it-IT" sz="5400" spc="-1" strike="noStrike">
                <a:solidFill>
                  <a:srgbClr val="fafd00"/>
                </a:solidFill>
                <a:latin typeface="Calibri"/>
              </a:rPr>
              <a:t>Pytiriasis capitis:</a:t>
            </a:r>
            <a:endParaRPr b="0" lang="it-IT" sz="5400" spc="-1" strike="noStrike">
              <a:latin typeface="Arial"/>
            </a:endParaRPr>
          </a:p>
          <a:p>
            <a:pPr algn="ctr">
              <a:lnSpc>
                <a:spcPct val="100000"/>
              </a:lnSpc>
            </a:pPr>
            <a:r>
              <a:rPr b="0" lang="it-IT" sz="5400" spc="-1" strike="noStrike">
                <a:solidFill>
                  <a:srgbClr val="fafd00"/>
                </a:solidFill>
                <a:latin typeface="Calibri"/>
              </a:rPr>
              <a:t>la forfora</a:t>
            </a:r>
            <a:endParaRPr b="0" lang="it-IT" sz="5400" spc="-1" strike="noStrike">
              <a:latin typeface="Arial"/>
            </a:endParaRPr>
          </a:p>
        </p:txBody>
      </p:sp>
    </p:spTree>
  </p:cSld>
  <p:transition spd="slow">
    <p:dissolve/>
  </p:transition>
</p:sld>
</file>

<file path=ppt/slides/slide4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e6e0ec"/>
        </a:solidFill>
      </p:bgPr>
    </p:bg>
    <p:spTree>
      <p:nvGrpSpPr>
        <p:cNvPr id="1" name=""/>
        <p:cNvGrpSpPr/>
        <p:nvPr/>
      </p:nvGrpSpPr>
      <p:grpSpPr>
        <a:xfrm>
          <a:off x="0" y="0"/>
          <a:ext cx="0" cy="0"/>
          <a:chOff x="0" y="0"/>
          <a:chExt cx="0" cy="0"/>
        </a:xfrm>
      </p:grpSpPr>
      <p:sp>
        <p:nvSpPr>
          <p:cNvPr id="487" name="TextShape 1"/>
          <p:cNvSpPr txBox="1"/>
          <p:nvPr/>
        </p:nvSpPr>
        <p:spPr>
          <a:xfrm>
            <a:off x="457200" y="274680"/>
            <a:ext cx="5914800" cy="1142640"/>
          </a:xfrm>
          <a:prstGeom prst="rect">
            <a:avLst/>
          </a:prstGeom>
          <a:noFill/>
          <a:ln>
            <a:noFill/>
          </a:ln>
        </p:spPr>
        <p:txBody>
          <a:bodyPr anchor="ctr">
            <a:normAutofit fontScale="90000"/>
          </a:bodyPr>
          <a:p>
            <a:pPr algn="ctr">
              <a:lnSpc>
                <a:spcPct val="100000"/>
              </a:lnSpc>
            </a:pPr>
            <a:r>
              <a:rPr b="0" lang="it-IT" sz="4400" spc="-1" strike="noStrike">
                <a:solidFill>
                  <a:srgbClr val="000000"/>
                </a:solidFill>
                <a:latin typeface="Calibri"/>
              </a:rPr>
              <a:t>PYTIRIASIS CAPITIS </a:t>
            </a:r>
            <a:br/>
            <a:r>
              <a:rPr b="0" lang="it-IT" sz="4400" spc="-1" strike="noStrike">
                <a:solidFill>
                  <a:srgbClr val="000000"/>
                </a:solidFill>
                <a:latin typeface="Calibri"/>
              </a:rPr>
              <a:t>- la forfora-</a:t>
            </a:r>
            <a:endParaRPr b="0" lang="it-IT" sz="4400" spc="-1" strike="noStrike">
              <a:solidFill>
                <a:srgbClr val="000000"/>
              </a:solidFill>
              <a:latin typeface="Calibri"/>
            </a:endParaRPr>
          </a:p>
        </p:txBody>
      </p:sp>
      <p:sp>
        <p:nvSpPr>
          <p:cNvPr id="488" name="CustomShape 2"/>
          <p:cNvSpPr/>
          <p:nvPr/>
        </p:nvSpPr>
        <p:spPr>
          <a:xfrm>
            <a:off x="107640" y="1917000"/>
            <a:ext cx="4248000" cy="435636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0" lang="it-IT" sz="2800" spc="-1" strike="noStrike">
                <a:solidFill>
                  <a:srgbClr val="000000"/>
                </a:solidFill>
                <a:latin typeface="Calibri"/>
              </a:rPr>
              <a:t>Nel senso comune FORFORA è ciò che si stacca dal cuoio capelluto per depositarsi sulle lunghezze dei capelli e sulle spalle generando un fastidioso problema estetico. </a:t>
            </a:r>
            <a:endParaRPr b="0" lang="it-IT" sz="2800" spc="-1" strike="noStrike">
              <a:latin typeface="Arial"/>
            </a:endParaRPr>
          </a:p>
          <a:p>
            <a:pPr algn="ctr">
              <a:lnSpc>
                <a:spcPct val="100000"/>
              </a:lnSpc>
            </a:pPr>
            <a:r>
              <a:rPr b="0" lang="it-IT" sz="2800" spc="-1" strike="noStrike">
                <a:solidFill>
                  <a:srgbClr val="000000"/>
                </a:solidFill>
                <a:latin typeface="Calibri"/>
              </a:rPr>
              <a:t>Può anche esser presente prurito ma non in modo costante.</a:t>
            </a:r>
            <a:endParaRPr b="0" lang="it-IT" sz="2800" spc="-1" strike="noStrike">
              <a:latin typeface="Arial"/>
            </a:endParaRPr>
          </a:p>
        </p:txBody>
      </p:sp>
      <p:pic>
        <p:nvPicPr>
          <p:cNvPr id="489" name="Immagine 5" descr=""/>
          <p:cNvPicPr/>
          <p:nvPr/>
        </p:nvPicPr>
        <p:blipFill>
          <a:blip r:embed="rId1"/>
          <a:stretch/>
        </p:blipFill>
        <p:spPr>
          <a:xfrm>
            <a:off x="4356000" y="2324160"/>
            <a:ext cx="4632480" cy="3090600"/>
          </a:xfrm>
          <a:prstGeom prst="rect">
            <a:avLst/>
          </a:prstGeom>
          <a:ln>
            <a:noFill/>
          </a:ln>
        </p:spPr>
      </p:pic>
    </p:spTree>
  </p:cSld>
  <mc:AlternateContent>
    <mc:Choice Requires="p14">
      <p:transition spd="slow" p14:dur="2000"/>
    </mc:Choice>
    <mc:Fallback>
      <p:transition spd="slow"/>
    </mc:Fallback>
  </mc:AlternateContent>
</p:sld>
</file>

<file path=ppt/slides/slide4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90" name="TextShape 1"/>
          <p:cNvSpPr txBox="1"/>
          <p:nvPr/>
        </p:nvSpPr>
        <p:spPr>
          <a:xfrm>
            <a:off x="1592280" y="22320"/>
            <a:ext cx="6551280" cy="1533240"/>
          </a:xfrm>
          <a:prstGeom prst="rect">
            <a:avLst/>
          </a:prstGeom>
          <a:noFill/>
          <a:ln>
            <a:noFill/>
          </a:ln>
        </p:spPr>
        <p:txBody>
          <a:bodyPr anchor="ctr">
            <a:noAutofit/>
          </a:bodyPr>
          <a:p>
            <a:pPr>
              <a:lnSpc>
                <a:spcPct val="100000"/>
              </a:lnSpc>
            </a:pPr>
            <a:r>
              <a:rPr b="0" lang="it-IT" sz="4200" spc="-1" strike="noStrike">
                <a:solidFill>
                  <a:srgbClr val="000000"/>
                </a:solidFill>
                <a:latin typeface="Helvetica Neue Medium"/>
                <a:ea typeface="Helvetica Neue Medium"/>
              </a:rPr>
              <a:t>FORFORA</a:t>
            </a:r>
            <a:br/>
            <a:r>
              <a:rPr b="0" lang="it-IT" sz="4200" spc="-1" strike="noStrike">
                <a:solidFill>
                  <a:srgbClr val="000000"/>
                </a:solidFill>
                <a:latin typeface="Helvetica Neue Medium"/>
                <a:ea typeface="Helvetica Neue Medium"/>
              </a:rPr>
              <a:t>Le tipologie </a:t>
            </a:r>
            <a:endParaRPr b="0" lang="it-IT" sz="4200" spc="-1" strike="noStrike">
              <a:solidFill>
                <a:srgbClr val="000000"/>
              </a:solidFill>
              <a:latin typeface="Calibri"/>
            </a:endParaRPr>
          </a:p>
        </p:txBody>
      </p:sp>
      <p:pic>
        <p:nvPicPr>
          <p:cNvPr id="491" name="Picture 3" descr=""/>
          <p:cNvPicPr/>
          <p:nvPr/>
        </p:nvPicPr>
        <p:blipFill>
          <a:blip r:embed="rId1"/>
          <a:stretch/>
        </p:blipFill>
        <p:spPr>
          <a:xfrm>
            <a:off x="512640" y="3600360"/>
            <a:ext cx="2338200" cy="2792160"/>
          </a:xfrm>
          <a:prstGeom prst="rect">
            <a:avLst/>
          </a:prstGeom>
          <a:ln w="12600">
            <a:noFill/>
          </a:ln>
        </p:spPr>
      </p:pic>
      <p:pic>
        <p:nvPicPr>
          <p:cNvPr id="492" name="Picture 4" descr=""/>
          <p:cNvPicPr/>
          <p:nvPr/>
        </p:nvPicPr>
        <p:blipFill>
          <a:blip r:embed="rId2"/>
          <a:stretch/>
        </p:blipFill>
        <p:spPr>
          <a:xfrm>
            <a:off x="3103560" y="3632040"/>
            <a:ext cx="5478120" cy="2760480"/>
          </a:xfrm>
          <a:prstGeom prst="rect">
            <a:avLst/>
          </a:prstGeom>
          <a:ln w="12600">
            <a:noFill/>
          </a:ln>
        </p:spPr>
      </p:pic>
      <p:sp>
        <p:nvSpPr>
          <p:cNvPr id="493" name="CustomShape 2"/>
          <p:cNvSpPr/>
          <p:nvPr/>
        </p:nvSpPr>
        <p:spPr>
          <a:xfrm>
            <a:off x="369720" y="1806480"/>
            <a:ext cx="8211600" cy="1404720"/>
          </a:xfrm>
          <a:prstGeom prst="rect">
            <a:avLst/>
          </a:prstGeom>
          <a:noFill/>
          <a:ln w="12600">
            <a:noFill/>
          </a:ln>
        </p:spPr>
        <p:style>
          <a:lnRef idx="0"/>
          <a:fillRef idx="0"/>
          <a:effectRef idx="0"/>
          <a:fontRef idx="minor"/>
        </p:style>
        <p:txBody>
          <a:bodyPr lIns="32040" rIns="32040" tIns="32040" bIns="32040">
            <a:spAutoFit/>
          </a:bodyPr>
          <a:p>
            <a:pPr algn="ctr">
              <a:lnSpc>
                <a:spcPct val="100000"/>
              </a:lnSpc>
            </a:pPr>
            <a:r>
              <a:rPr b="0" lang="it-IT" sz="2800" spc="-1" strike="noStrike">
                <a:solidFill>
                  <a:srgbClr val="24383e"/>
                </a:solidFill>
                <a:latin typeface="Helvetica Neue Medium"/>
                <a:ea typeface="Helvetica Neue Medium"/>
              </a:rPr>
              <a:t>Forfora e Desquamazione secca</a:t>
            </a:r>
            <a:endParaRPr b="0" lang="it-IT" sz="2800" spc="-1" strike="noStrike">
              <a:latin typeface="Arial"/>
            </a:endParaRPr>
          </a:p>
          <a:p>
            <a:pPr algn="ctr">
              <a:lnSpc>
                <a:spcPct val="100000"/>
              </a:lnSpc>
            </a:pPr>
            <a:endParaRPr b="0" lang="it-IT" sz="2800" spc="-1" strike="noStrike">
              <a:latin typeface="Arial"/>
            </a:endParaRPr>
          </a:p>
          <a:p>
            <a:pPr algn="ctr">
              <a:lnSpc>
                <a:spcPct val="100000"/>
              </a:lnSpc>
            </a:pPr>
            <a:r>
              <a:rPr b="0" lang="it-IT" sz="2200" spc="-1" strike="noStrike">
                <a:solidFill>
                  <a:srgbClr val="24383e"/>
                </a:solidFill>
                <a:latin typeface="Helvetica Neue Medium"/>
                <a:ea typeface="Helvetica Neue Medium"/>
              </a:rPr>
              <a:t>Si manifestano talora in concomitanza di prurito. Generalmente si presenta come polvere sottile che si adagia sulle spalle.</a:t>
            </a:r>
            <a:endParaRPr b="0" lang="it-IT" sz="2200" spc="-1" strike="noStrike">
              <a:latin typeface="Arial"/>
            </a:endParaRPr>
          </a:p>
        </p:txBody>
      </p:sp>
    </p:spTree>
  </p:cSld>
  <mc:AlternateContent>
    <mc:Choice Requires="p14">
      <p:transition spd="slow" p14:dur="2000"/>
    </mc:Choice>
    <mc:Fallback>
      <p:transition spd="slow"/>
    </mc:Fallback>
  </mc:AlternateContent>
</p:sld>
</file>

<file path=ppt/slides/slide4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494" name="Picture 3" descr=""/>
          <p:cNvPicPr/>
          <p:nvPr/>
        </p:nvPicPr>
        <p:blipFill>
          <a:blip r:embed="rId1"/>
          <a:stretch/>
        </p:blipFill>
        <p:spPr>
          <a:xfrm>
            <a:off x="179280" y="3933720"/>
            <a:ext cx="4147920" cy="2303280"/>
          </a:xfrm>
          <a:prstGeom prst="rect">
            <a:avLst/>
          </a:prstGeom>
          <a:ln w="12600">
            <a:noFill/>
          </a:ln>
        </p:spPr>
      </p:pic>
      <p:pic>
        <p:nvPicPr>
          <p:cNvPr id="495" name="Picture 4" descr=""/>
          <p:cNvPicPr/>
          <p:nvPr/>
        </p:nvPicPr>
        <p:blipFill>
          <a:blip r:embed="rId2"/>
          <a:stretch/>
        </p:blipFill>
        <p:spPr>
          <a:xfrm>
            <a:off x="4552920" y="3763800"/>
            <a:ext cx="3979440" cy="2760480"/>
          </a:xfrm>
          <a:prstGeom prst="rect">
            <a:avLst/>
          </a:prstGeom>
          <a:ln w="12600">
            <a:noFill/>
          </a:ln>
        </p:spPr>
      </p:pic>
      <p:sp>
        <p:nvSpPr>
          <p:cNvPr id="496" name="CustomShape 1"/>
          <p:cNvSpPr/>
          <p:nvPr/>
        </p:nvSpPr>
        <p:spPr>
          <a:xfrm>
            <a:off x="369720" y="1071720"/>
            <a:ext cx="8211600" cy="1770840"/>
          </a:xfrm>
          <a:prstGeom prst="rect">
            <a:avLst/>
          </a:prstGeom>
          <a:noFill/>
          <a:ln w="12600">
            <a:noFill/>
          </a:ln>
        </p:spPr>
        <p:style>
          <a:lnRef idx="0"/>
          <a:fillRef idx="0"/>
          <a:effectRef idx="0"/>
          <a:fontRef idx="minor"/>
        </p:style>
        <p:txBody>
          <a:bodyPr lIns="32040" rIns="32040" tIns="32040" bIns="32040">
            <a:spAutoFit/>
          </a:bodyPr>
          <a:p>
            <a:pPr algn="ctr">
              <a:lnSpc>
                <a:spcPct val="100000"/>
              </a:lnSpc>
            </a:pPr>
            <a:r>
              <a:rPr b="0" lang="it-IT" sz="2800" spc="-1" strike="noStrike">
                <a:solidFill>
                  <a:srgbClr val="24383e"/>
                </a:solidFill>
                <a:latin typeface="Helvetica Neue Medium"/>
                <a:ea typeface="Helvetica Neue Medium"/>
              </a:rPr>
              <a:t>Può presentarsi per semplice </a:t>
            </a:r>
            <a:r>
              <a:rPr b="1" lang="it-IT" sz="2800" spc="-1" strike="noStrike">
                <a:solidFill>
                  <a:srgbClr val="24383e"/>
                </a:solidFill>
                <a:latin typeface="Helvetica Neue Medium"/>
                <a:ea typeface="Helvetica Neue Medium"/>
              </a:rPr>
              <a:t>disidratazione</a:t>
            </a:r>
            <a:r>
              <a:rPr b="0" lang="it-IT" sz="2800" spc="-1" strike="noStrike">
                <a:solidFill>
                  <a:srgbClr val="24383e"/>
                </a:solidFill>
                <a:latin typeface="Helvetica Neue Medium"/>
                <a:ea typeface="Helvetica Neue Medium"/>
              </a:rPr>
              <a:t> cutanea (fenomeni </a:t>
            </a:r>
            <a:r>
              <a:rPr b="1" lang="it-IT" sz="2800" spc="-1" strike="noStrike">
                <a:solidFill>
                  <a:srgbClr val="24383e"/>
                </a:solidFill>
                <a:latin typeface="Helvetica Neue Medium"/>
                <a:ea typeface="Helvetica Neue Medium"/>
              </a:rPr>
              <a:t>iatrogeni</a:t>
            </a:r>
            <a:r>
              <a:rPr b="0" lang="it-IT" sz="2800" spc="-1" strike="noStrike">
                <a:solidFill>
                  <a:srgbClr val="24383e"/>
                </a:solidFill>
                <a:latin typeface="Helvetica Neue Medium"/>
                <a:ea typeface="Helvetica Neue Medium"/>
              </a:rPr>
              <a:t>) e generare una </a:t>
            </a:r>
            <a:r>
              <a:rPr b="1" lang="it-IT" sz="2800" spc="-1" strike="noStrike">
                <a:solidFill>
                  <a:srgbClr val="24383e"/>
                </a:solidFill>
                <a:latin typeface="Helvetica Neue Medium"/>
                <a:ea typeface="Helvetica Neue Medium"/>
              </a:rPr>
              <a:t>simil-para-acantosi</a:t>
            </a:r>
            <a:r>
              <a:rPr b="0" lang="it-IT" sz="2800" spc="-1" strike="noStrike">
                <a:solidFill>
                  <a:srgbClr val="24383e"/>
                </a:solidFill>
                <a:latin typeface="Helvetica Neue Medium"/>
                <a:ea typeface="Helvetica Neue Medium"/>
              </a:rPr>
              <a:t>, o per azione di un lievito ospite: il </a:t>
            </a:r>
            <a:r>
              <a:rPr b="1" lang="it-IT" sz="2800" spc="-1" strike="noStrike">
                <a:solidFill>
                  <a:srgbClr val="24383e"/>
                </a:solidFill>
                <a:latin typeface="Helvetica Neue Medium"/>
                <a:ea typeface="Helvetica Neue Medium"/>
              </a:rPr>
              <a:t>Pityrosporum</a:t>
            </a:r>
            <a:r>
              <a:rPr b="0" lang="it-IT" sz="2800" spc="-1" strike="noStrike">
                <a:solidFill>
                  <a:srgbClr val="24383e"/>
                </a:solidFill>
                <a:latin typeface="Helvetica Neue Medium"/>
                <a:ea typeface="Helvetica Neue Medium"/>
              </a:rPr>
              <a:t> </a:t>
            </a:r>
            <a:r>
              <a:rPr b="1" lang="it-IT" sz="2800" spc="-1" strike="noStrike">
                <a:solidFill>
                  <a:srgbClr val="24383e"/>
                </a:solidFill>
                <a:latin typeface="Helvetica Neue Medium"/>
                <a:ea typeface="Helvetica Neue Medium"/>
              </a:rPr>
              <a:t>ovalis</a:t>
            </a:r>
            <a:r>
              <a:rPr b="0" lang="it-IT" sz="2800" spc="-1" strike="noStrike">
                <a:solidFill>
                  <a:srgbClr val="24383e"/>
                </a:solidFill>
                <a:latin typeface="Helvetica Neue Medium"/>
                <a:ea typeface="Helvetica Neue Medium"/>
              </a:rPr>
              <a:t>. </a:t>
            </a:r>
            <a:endParaRPr b="0" lang="it-IT" sz="2800" spc="-1" strike="noStrike">
              <a:latin typeface="Arial"/>
            </a:endParaRPr>
          </a:p>
        </p:txBody>
      </p:sp>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15" name="TextShape 1"/>
          <p:cNvSpPr txBox="1"/>
          <p:nvPr/>
        </p:nvSpPr>
        <p:spPr>
          <a:xfrm>
            <a:off x="685800" y="2130480"/>
            <a:ext cx="7772040" cy="1469520"/>
          </a:xfrm>
          <a:prstGeom prst="rect">
            <a:avLst/>
          </a:prstGeom>
          <a:noFill/>
          <a:ln>
            <a:noFill/>
          </a:ln>
        </p:spPr>
        <p:txBody>
          <a:bodyPr anchor="ctr">
            <a:noAutofit/>
          </a:bodyPr>
          <a:p>
            <a:pPr algn="ctr">
              <a:lnSpc>
                <a:spcPct val="100000"/>
              </a:lnSpc>
            </a:pPr>
            <a:r>
              <a:rPr b="1" lang="it-IT" sz="4400" spc="-1" strike="noStrike">
                <a:solidFill>
                  <a:srgbClr val="000000"/>
                </a:solidFill>
                <a:latin typeface="Calibri"/>
              </a:rPr>
              <a:t>La salute del cuoio capelluto</a:t>
            </a:r>
            <a:endParaRPr b="0" lang="it-IT" sz="4400" spc="-1" strike="noStrike">
              <a:solidFill>
                <a:srgbClr val="000000"/>
              </a:solidFill>
              <a:latin typeface="Calibri"/>
            </a:endParaRPr>
          </a:p>
        </p:txBody>
      </p:sp>
      <p:sp>
        <p:nvSpPr>
          <p:cNvPr id="316" name="TextShape 2"/>
          <p:cNvSpPr txBox="1"/>
          <p:nvPr/>
        </p:nvSpPr>
        <p:spPr>
          <a:xfrm>
            <a:off x="1371600" y="3886200"/>
            <a:ext cx="6400440" cy="1752120"/>
          </a:xfrm>
          <a:prstGeom prst="rect">
            <a:avLst/>
          </a:prstGeom>
          <a:noFill/>
          <a:ln>
            <a:noFill/>
          </a:ln>
        </p:spPr>
        <p:txBody>
          <a:bodyPr>
            <a:noAutofit/>
          </a:bodyPr>
          <a:p>
            <a:pPr algn="ctr">
              <a:lnSpc>
                <a:spcPct val="100000"/>
              </a:lnSpc>
              <a:spcBef>
                <a:spcPts val="641"/>
              </a:spcBef>
            </a:pPr>
            <a:r>
              <a:rPr b="1" lang="it-IT" sz="3200" spc="-1" strike="noStrike">
                <a:solidFill>
                  <a:srgbClr val="8b8b8b"/>
                </a:solidFill>
                <a:latin typeface="Calibri"/>
              </a:rPr>
              <a:t>FONDAMENTI</a:t>
            </a:r>
            <a:endParaRPr b="0" lang="it-IT" sz="3200" spc="-1" strike="noStrike">
              <a:latin typeface="Arial"/>
            </a:endParaRPr>
          </a:p>
        </p:txBody>
      </p:sp>
    </p:spTree>
  </p:cSld>
  <mc:AlternateContent>
    <mc:Choice Requires="p14">
      <p:transition spd="slow" p14:dur="2000"/>
    </mc:Choice>
    <mc:Fallback>
      <p:transition spd="slow"/>
    </mc:Fallback>
  </mc:AlternateContent>
</p:sld>
</file>

<file path=ppt/slides/slide5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e6e0ec"/>
        </a:solidFill>
      </p:bgPr>
    </p:bg>
    <p:spTree>
      <p:nvGrpSpPr>
        <p:cNvPr id="1" name=""/>
        <p:cNvGrpSpPr/>
        <p:nvPr/>
      </p:nvGrpSpPr>
      <p:grpSpPr>
        <a:xfrm>
          <a:off x="0" y="0"/>
          <a:ext cx="0" cy="0"/>
          <a:chOff x="0" y="0"/>
          <a:chExt cx="0" cy="0"/>
        </a:xfrm>
      </p:grpSpPr>
      <p:sp>
        <p:nvSpPr>
          <p:cNvPr id="497" name="CustomShape 1"/>
          <p:cNvSpPr/>
          <p:nvPr/>
        </p:nvSpPr>
        <p:spPr>
          <a:xfrm>
            <a:off x="107640" y="1285920"/>
            <a:ext cx="4248000" cy="435636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0" lang="it-IT" sz="2800" spc="-1" strike="noStrike">
                <a:solidFill>
                  <a:srgbClr val="000000"/>
                </a:solidFill>
                <a:latin typeface="Calibri"/>
              </a:rPr>
              <a:t>Tale secchezza cutanea può essere determinata da:</a:t>
            </a:r>
            <a:endParaRPr b="0" lang="it-IT" sz="2800" spc="-1" strike="noStrike">
              <a:latin typeface="Arial"/>
            </a:endParaRPr>
          </a:p>
          <a:p>
            <a:pPr marL="514440" indent="-514080" algn="ctr">
              <a:lnSpc>
                <a:spcPct val="100000"/>
              </a:lnSpc>
              <a:buClr>
                <a:srgbClr val="000000"/>
              </a:buClr>
              <a:buFont typeface="Calibri"/>
              <a:buAutoNum type="arabicPeriod"/>
            </a:pPr>
            <a:r>
              <a:rPr b="0" lang="it-IT" sz="2800" spc="-1" strike="noStrike">
                <a:solidFill>
                  <a:srgbClr val="000000"/>
                </a:solidFill>
                <a:latin typeface="Calibri"/>
              </a:rPr>
              <a:t> </a:t>
            </a:r>
            <a:r>
              <a:rPr b="0" lang="it-IT" sz="2800" spc="-1" strike="noStrike">
                <a:solidFill>
                  <a:srgbClr val="000000"/>
                </a:solidFill>
                <a:latin typeface="Calibri"/>
              </a:rPr>
              <a:t>disidratazione generale o menopausa; </a:t>
            </a:r>
            <a:endParaRPr b="0" lang="it-IT" sz="2800" spc="-1" strike="noStrike">
              <a:latin typeface="Arial"/>
            </a:endParaRPr>
          </a:p>
          <a:p>
            <a:pPr marL="514440" indent="-514080" algn="ctr">
              <a:lnSpc>
                <a:spcPct val="100000"/>
              </a:lnSpc>
              <a:buClr>
                <a:srgbClr val="000000"/>
              </a:buClr>
              <a:buFont typeface="Calibri"/>
              <a:buAutoNum type="arabicPeriod"/>
            </a:pPr>
            <a:r>
              <a:rPr b="0" lang="it-IT" sz="2800" spc="-1" strike="noStrike">
                <a:solidFill>
                  <a:srgbClr val="000000"/>
                </a:solidFill>
                <a:latin typeface="Calibri"/>
              </a:rPr>
              <a:t>carenze di vitamine del gruppo A, B.</a:t>
            </a:r>
            <a:endParaRPr b="0" lang="it-IT" sz="2800" spc="-1" strike="noStrike">
              <a:latin typeface="Arial"/>
            </a:endParaRPr>
          </a:p>
          <a:p>
            <a:pPr marL="514440" indent="-514080" algn="ctr">
              <a:lnSpc>
                <a:spcPct val="100000"/>
              </a:lnSpc>
              <a:buClr>
                <a:srgbClr val="000000"/>
              </a:buClr>
              <a:buFont typeface="Calibri"/>
              <a:buAutoNum type="arabicPeriod"/>
            </a:pPr>
            <a:r>
              <a:rPr b="0" lang="it-IT" sz="2800" spc="-1" strike="noStrike">
                <a:solidFill>
                  <a:srgbClr val="000000"/>
                </a:solidFill>
                <a:latin typeface="Calibri"/>
              </a:rPr>
              <a:t>uso di svariati farmaci;</a:t>
            </a:r>
            <a:endParaRPr b="0" lang="it-IT" sz="2800" spc="-1" strike="noStrike">
              <a:latin typeface="Arial"/>
            </a:endParaRPr>
          </a:p>
          <a:p>
            <a:pPr marL="514440" indent="-514080" algn="ctr">
              <a:lnSpc>
                <a:spcPct val="100000"/>
              </a:lnSpc>
              <a:buClr>
                <a:srgbClr val="000000"/>
              </a:buClr>
              <a:buFont typeface="Calibri"/>
              <a:buAutoNum type="arabicPeriod"/>
            </a:pPr>
            <a:r>
              <a:rPr b="0" lang="it-IT" sz="2800" spc="-1" strike="noStrike">
                <a:solidFill>
                  <a:srgbClr val="000000"/>
                </a:solidFill>
                <a:latin typeface="Calibri"/>
              </a:rPr>
              <a:t>evento secondario di una malattia autoimmune. </a:t>
            </a:r>
            <a:endParaRPr b="0" lang="it-IT" sz="2800" spc="-1" strike="noStrike">
              <a:latin typeface="Arial"/>
            </a:endParaRPr>
          </a:p>
        </p:txBody>
      </p:sp>
      <p:pic>
        <p:nvPicPr>
          <p:cNvPr id="498" name="Immagine 5" descr=""/>
          <p:cNvPicPr/>
          <p:nvPr/>
        </p:nvPicPr>
        <p:blipFill>
          <a:blip r:embed="rId1"/>
          <a:stretch/>
        </p:blipFill>
        <p:spPr>
          <a:xfrm>
            <a:off x="4356000" y="2716560"/>
            <a:ext cx="4632480" cy="2305800"/>
          </a:xfrm>
          <a:prstGeom prst="rect">
            <a:avLst/>
          </a:prstGeom>
          <a:ln>
            <a:noFill/>
          </a:ln>
        </p:spPr>
      </p:pic>
    </p:spTree>
  </p:cSld>
  <mc:AlternateContent>
    <mc:Choice Requires="p14">
      <p:transition spd="slow" p14:dur="2000"/>
    </mc:Choice>
    <mc:Fallback>
      <p:transition spd="slow"/>
    </mc:Fallback>
  </mc:AlternateContent>
</p:sld>
</file>

<file path=ppt/slides/slide5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499" name="Picture 2" descr=""/>
          <p:cNvPicPr/>
          <p:nvPr/>
        </p:nvPicPr>
        <p:blipFill>
          <a:blip r:embed="rId1"/>
          <a:stretch/>
        </p:blipFill>
        <p:spPr>
          <a:xfrm>
            <a:off x="0" y="-495360"/>
            <a:ext cx="9143640" cy="7353000"/>
          </a:xfrm>
          <a:prstGeom prst="rect">
            <a:avLst/>
          </a:prstGeom>
          <a:ln w="12600">
            <a:noFill/>
          </a:ln>
        </p:spPr>
      </p:pic>
      <p:sp>
        <p:nvSpPr>
          <p:cNvPr id="500" name="CustomShape 1"/>
          <p:cNvSpPr/>
          <p:nvPr/>
        </p:nvSpPr>
        <p:spPr>
          <a:xfrm>
            <a:off x="179640" y="5643360"/>
            <a:ext cx="4248000" cy="94356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it-IT" sz="2800" spc="-1" strike="noStrike">
                <a:solidFill>
                  <a:srgbClr val="ffffff"/>
                </a:solidFill>
                <a:latin typeface="Calibri"/>
              </a:rPr>
              <a:t>NORMALE EVENTO ESFOLIATIVO DELLA CUTE</a:t>
            </a:r>
            <a:endParaRPr b="0" lang="it-IT" sz="2800" spc="-1" strike="noStrike">
              <a:latin typeface="Arial"/>
            </a:endParaRPr>
          </a:p>
        </p:txBody>
      </p:sp>
    </p:spTree>
  </p:cSld>
  <p:transition spd="slow">
    <p:dissolve/>
  </p:transition>
</p:sld>
</file>

<file path=ppt/slides/slide5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501" name="Picture 2" descr=""/>
          <p:cNvPicPr/>
          <p:nvPr/>
        </p:nvPicPr>
        <p:blipFill>
          <a:blip r:embed="rId1"/>
          <a:stretch/>
        </p:blipFill>
        <p:spPr>
          <a:xfrm>
            <a:off x="0" y="0"/>
            <a:ext cx="9143640" cy="6857640"/>
          </a:xfrm>
          <a:prstGeom prst="rect">
            <a:avLst/>
          </a:prstGeom>
          <a:ln w="12600">
            <a:noFill/>
          </a:ln>
        </p:spPr>
      </p:pic>
      <p:sp>
        <p:nvSpPr>
          <p:cNvPr id="502" name="CustomShape 1"/>
          <p:cNvSpPr/>
          <p:nvPr/>
        </p:nvSpPr>
        <p:spPr>
          <a:xfrm>
            <a:off x="4716000" y="260640"/>
            <a:ext cx="4248000" cy="94356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it-IT" sz="2800" spc="-1" strike="noStrike">
                <a:solidFill>
                  <a:srgbClr val="ffffff"/>
                </a:solidFill>
                <a:latin typeface="Calibri"/>
              </a:rPr>
              <a:t>NORMALE EVENTO ESFOLIATIVO DELLA CUTE</a:t>
            </a:r>
            <a:endParaRPr b="0" lang="it-IT" sz="2800" spc="-1" strike="noStrike">
              <a:latin typeface="Arial"/>
            </a:endParaRPr>
          </a:p>
        </p:txBody>
      </p:sp>
    </p:spTree>
  </p:cSld>
  <p:transition spd="slow">
    <p:dissolve/>
  </p:transition>
</p:sld>
</file>

<file path=ppt/slides/slide5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03" name="CustomShape 1"/>
          <p:cNvSpPr/>
          <p:nvPr/>
        </p:nvSpPr>
        <p:spPr>
          <a:xfrm>
            <a:off x="369720" y="1069560"/>
            <a:ext cx="8211600" cy="3262320"/>
          </a:xfrm>
          <a:prstGeom prst="rect">
            <a:avLst/>
          </a:prstGeom>
          <a:noFill/>
          <a:ln w="12600">
            <a:noFill/>
          </a:ln>
        </p:spPr>
        <p:style>
          <a:lnRef idx="0"/>
          <a:fillRef idx="0"/>
          <a:effectRef idx="0"/>
          <a:fontRef idx="minor"/>
        </p:style>
        <p:txBody>
          <a:bodyPr lIns="32040" rIns="32040" tIns="32040" bIns="32040">
            <a:spAutoFit/>
          </a:bodyPr>
          <a:p>
            <a:pPr algn="ctr">
              <a:lnSpc>
                <a:spcPct val="150000"/>
              </a:lnSpc>
            </a:pPr>
            <a:r>
              <a:rPr b="0" lang="it-IT" sz="2800" spc="-1" strike="noStrike">
                <a:solidFill>
                  <a:srgbClr val="24383e"/>
                </a:solidFill>
                <a:latin typeface="Helvetica Neue Medium"/>
                <a:ea typeface="Helvetica Neue Medium"/>
              </a:rPr>
              <a:t>Nel caso di una anomalia legata alla secchezza della cute è necessario </a:t>
            </a:r>
            <a:r>
              <a:rPr b="0" lang="it-IT" sz="2800" spc="-1" strike="noStrike" u="sng">
                <a:solidFill>
                  <a:srgbClr val="24383e"/>
                </a:solidFill>
                <a:uFillTx/>
                <a:latin typeface="Helvetica Neue Medium"/>
                <a:ea typeface="Helvetica Neue Medium"/>
              </a:rPr>
              <a:t>ripristinare il normale livello di idratazione cutanea </a:t>
            </a:r>
            <a:r>
              <a:rPr b="0" lang="it-IT" sz="2800" spc="-1" strike="noStrike">
                <a:solidFill>
                  <a:srgbClr val="24383e"/>
                </a:solidFill>
                <a:latin typeface="Helvetica Neue Medium"/>
                <a:ea typeface="Helvetica Neue Medium"/>
              </a:rPr>
              <a:t>ed </a:t>
            </a:r>
            <a:r>
              <a:rPr b="1" lang="it-IT" sz="2800" spc="-1" strike="noStrike">
                <a:solidFill>
                  <a:srgbClr val="24383e"/>
                </a:solidFill>
                <a:latin typeface="Helvetica Neue Medium"/>
                <a:ea typeface="Helvetica Neue Medium"/>
              </a:rPr>
              <a:t>eliminare le tossine che hanno causato questo disagio. </a:t>
            </a:r>
            <a:r>
              <a:rPr b="0" lang="it-IT" sz="2800" spc="-1" strike="noStrike">
                <a:solidFill>
                  <a:srgbClr val="24383e"/>
                </a:solidFill>
                <a:latin typeface="Helvetica Neue Medium"/>
                <a:ea typeface="Helvetica Neue Medium"/>
              </a:rPr>
              <a:t>Quando</a:t>
            </a:r>
            <a:r>
              <a:rPr b="1" lang="it-IT" sz="2800" spc="-1" strike="noStrike">
                <a:solidFill>
                  <a:srgbClr val="24383e"/>
                </a:solidFill>
                <a:latin typeface="Helvetica Neue Medium"/>
                <a:ea typeface="Helvetica Neue Medium"/>
              </a:rPr>
              <a:t> </a:t>
            </a:r>
            <a:r>
              <a:rPr b="0" lang="it-IT" sz="2800" spc="-1" strike="noStrike">
                <a:solidFill>
                  <a:srgbClr val="24383e"/>
                </a:solidFill>
                <a:latin typeface="Helvetica Neue Medium"/>
                <a:ea typeface="Helvetica Neue Medium"/>
              </a:rPr>
              <a:t>si associa prurito bisogna eliminare lo spasmo.</a:t>
            </a:r>
            <a:endParaRPr b="0" lang="it-IT" sz="2800" spc="-1" strike="noStrike">
              <a:latin typeface="Arial"/>
            </a:endParaRPr>
          </a:p>
        </p:txBody>
      </p:sp>
    </p:spTree>
  </p:cSld>
  <mc:AlternateContent>
    <mc:Choice Requires="p14">
      <p:transition spd="slow" p14:dur="2000"/>
    </mc:Choice>
    <mc:Fallback>
      <p:transition spd="slow"/>
    </mc:Fallback>
  </mc:AlternateContent>
</p:sld>
</file>

<file path=ppt/slides/slide5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04" name="CustomShape 1"/>
          <p:cNvSpPr/>
          <p:nvPr/>
        </p:nvSpPr>
        <p:spPr>
          <a:xfrm>
            <a:off x="107640" y="429120"/>
            <a:ext cx="676800" cy="6239880"/>
          </a:xfrm>
          <a:prstGeom prst="rect">
            <a:avLst/>
          </a:prstGeom>
          <a:noFill/>
          <a:ln>
            <a:solidFill>
              <a:schemeClr val="accent1">
                <a:shade val="50000"/>
              </a:schemeClr>
            </a:solidFill>
          </a:ln>
        </p:spPr>
        <p:style>
          <a:lnRef idx="0"/>
          <a:fillRef idx="0"/>
          <a:effectRef idx="0"/>
          <a:fontRef idx="minor"/>
        </p:style>
        <p:txBody>
          <a:bodyPr lIns="90000" rIns="90000" tIns="45000" bIns="45000" vert="vert270" rot="16200000">
            <a:noAutofit/>
          </a:bodyPr>
          <a:p>
            <a:pPr algn="ctr">
              <a:lnSpc>
                <a:spcPct val="100000"/>
              </a:lnSpc>
            </a:pPr>
            <a:r>
              <a:rPr b="1" lang="it-IT" sz="3200" spc="-1" strike="noStrike">
                <a:solidFill>
                  <a:srgbClr val="808080"/>
                </a:solidFill>
                <a:latin typeface="Arial"/>
              </a:rPr>
              <a:t>MAPPA PRODOTTI</a:t>
            </a:r>
            <a:endParaRPr b="0" lang="it-IT" sz="3200" spc="-1" strike="noStrike">
              <a:latin typeface="Arial"/>
            </a:endParaRPr>
          </a:p>
        </p:txBody>
      </p:sp>
      <p:pic>
        <p:nvPicPr>
          <p:cNvPr id="505" name="Immagine 3" descr=""/>
          <p:cNvPicPr/>
          <p:nvPr/>
        </p:nvPicPr>
        <p:blipFill>
          <a:blip r:embed="rId1"/>
          <a:stretch/>
        </p:blipFill>
        <p:spPr>
          <a:xfrm>
            <a:off x="1143360" y="2182680"/>
            <a:ext cx="1829160" cy="2830320"/>
          </a:xfrm>
          <a:prstGeom prst="rect">
            <a:avLst/>
          </a:prstGeom>
          <a:ln w="9360">
            <a:noFill/>
          </a:ln>
        </p:spPr>
      </p:pic>
      <p:pic>
        <p:nvPicPr>
          <p:cNvPr id="506" name="Immagine 4" descr=""/>
          <p:cNvPicPr/>
          <p:nvPr/>
        </p:nvPicPr>
        <p:blipFill>
          <a:blip r:embed="rId2"/>
          <a:stretch/>
        </p:blipFill>
        <p:spPr>
          <a:xfrm>
            <a:off x="6395760" y="2673360"/>
            <a:ext cx="1582920" cy="2123640"/>
          </a:xfrm>
          <a:prstGeom prst="rect">
            <a:avLst/>
          </a:prstGeom>
          <a:ln w="9360">
            <a:noFill/>
          </a:ln>
        </p:spPr>
      </p:pic>
      <p:sp>
        <p:nvSpPr>
          <p:cNvPr id="507" name="CustomShape 2"/>
          <p:cNvSpPr/>
          <p:nvPr/>
        </p:nvSpPr>
        <p:spPr>
          <a:xfrm>
            <a:off x="755640" y="4724280"/>
            <a:ext cx="8316720" cy="1800000"/>
          </a:xfrm>
          <a:prstGeom prst="rect">
            <a:avLst/>
          </a:prstGeom>
          <a:noFill/>
          <a:ln>
            <a:noFill/>
          </a:ln>
        </p:spPr>
        <p:style>
          <a:lnRef idx="0"/>
          <a:fillRef idx="0"/>
          <a:effectRef idx="0"/>
          <a:fontRef idx="minor"/>
        </p:style>
        <p:txBody>
          <a:bodyPr lIns="90000" rIns="90000" tIns="45000" bIns="45000">
            <a:normAutofit/>
          </a:bodyPr>
          <a:p>
            <a:pPr algn="ctr">
              <a:lnSpc>
                <a:spcPct val="100000"/>
              </a:lnSpc>
            </a:pPr>
            <a:r>
              <a:rPr b="1" lang="it-IT" sz="1800" spc="-1" strike="noStrike">
                <a:solidFill>
                  <a:srgbClr val="000000"/>
                </a:solidFill>
                <a:latin typeface="Constantia"/>
              </a:rPr>
              <a:t>INDICARE I PRINCIPALI ATTIVI</a:t>
            </a:r>
            <a:endParaRPr b="0" lang="it-IT" sz="1800" spc="-1" strike="noStrike">
              <a:latin typeface="Arial"/>
            </a:endParaRPr>
          </a:p>
          <a:p>
            <a:pPr algn="ctr">
              <a:lnSpc>
                <a:spcPct val="100000"/>
              </a:lnSpc>
            </a:pPr>
            <a:r>
              <a:rPr b="1" lang="it-IT" sz="1800" spc="-1" strike="noStrike">
                <a:solidFill>
                  <a:srgbClr val="000000"/>
                </a:solidFill>
                <a:latin typeface="Constantia"/>
              </a:rPr>
              <a:t>PRESENTI </a:t>
            </a:r>
            <a:r>
              <a:rPr b="0" lang="it-IT" sz="1800" spc="-1" strike="noStrike">
                <a:solidFill>
                  <a:srgbClr val="000000"/>
                </a:solidFill>
                <a:latin typeface="Constantia"/>
              </a:rPr>
              <a:t>– ad es:</a:t>
            </a:r>
            <a:endParaRPr b="0" lang="it-IT" sz="1800" spc="-1" strike="noStrike">
              <a:latin typeface="Arial"/>
            </a:endParaRPr>
          </a:p>
          <a:p>
            <a:pPr algn="ctr">
              <a:lnSpc>
                <a:spcPct val="100000"/>
              </a:lnSpc>
            </a:pPr>
            <a:r>
              <a:rPr b="1" lang="it-IT" sz="1800" spc="-1" strike="noStrike">
                <a:solidFill>
                  <a:srgbClr val="0070c0"/>
                </a:solidFill>
                <a:latin typeface="Constantia"/>
              </a:rPr>
              <a:t>O. E. CAMOMILLA </a:t>
            </a:r>
            <a:r>
              <a:rPr b="0" lang="it-IT" sz="1800" spc="-1" strike="noStrike">
                <a:solidFill>
                  <a:srgbClr val="000000"/>
                </a:solidFill>
                <a:latin typeface="Constantia"/>
              </a:rPr>
              <a:t>– Calmante, disarrossante, sfiammante;</a:t>
            </a:r>
            <a:endParaRPr b="0" lang="it-IT" sz="1800" spc="-1" strike="noStrike">
              <a:latin typeface="Arial"/>
            </a:endParaRPr>
          </a:p>
          <a:p>
            <a:pPr algn="ctr">
              <a:lnSpc>
                <a:spcPct val="100000"/>
              </a:lnSpc>
            </a:pPr>
            <a:r>
              <a:rPr b="1" lang="it-IT" sz="1800" spc="-1" strike="noStrike">
                <a:solidFill>
                  <a:srgbClr val="953735"/>
                </a:solidFill>
                <a:latin typeface="Constantia"/>
              </a:rPr>
              <a:t>O. E. AESCULUS HIPPOCASTANUM</a:t>
            </a:r>
            <a:r>
              <a:rPr b="0" lang="it-IT" sz="1800" spc="-1" strike="noStrike">
                <a:solidFill>
                  <a:srgbClr val="000000"/>
                </a:solidFill>
                <a:latin typeface="Constantia"/>
              </a:rPr>
              <a:t>– Antibruciore, sedativo, analgesico;</a:t>
            </a:r>
            <a:endParaRPr b="0" lang="it-IT" sz="1800" spc="-1" strike="noStrike">
              <a:latin typeface="Arial"/>
            </a:endParaRPr>
          </a:p>
          <a:p>
            <a:pPr algn="ctr">
              <a:lnSpc>
                <a:spcPct val="100000"/>
              </a:lnSpc>
            </a:pPr>
            <a:r>
              <a:rPr b="1" lang="it-IT" sz="1800" spc="-1" strike="noStrike">
                <a:solidFill>
                  <a:srgbClr val="00b050"/>
                </a:solidFill>
                <a:latin typeface="Constantia"/>
              </a:rPr>
              <a:t>HAMAMELIS VIRGINIANA </a:t>
            </a:r>
            <a:r>
              <a:rPr b="0" lang="it-IT" sz="1800" spc="-1" strike="noStrike">
                <a:solidFill>
                  <a:srgbClr val="000000"/>
                </a:solidFill>
                <a:latin typeface="Constantia"/>
              </a:rPr>
              <a:t>– Antinfiammatorio, antistaminico, normalizzante;</a:t>
            </a:r>
            <a:endParaRPr b="0" lang="it-IT" sz="1800" spc="-1" strike="noStrike">
              <a:latin typeface="Arial"/>
            </a:endParaRPr>
          </a:p>
          <a:p>
            <a:pPr algn="ctr">
              <a:lnSpc>
                <a:spcPct val="100000"/>
              </a:lnSpc>
            </a:pPr>
            <a:r>
              <a:rPr b="1" lang="it-IT" sz="1800" spc="-1" strike="noStrike">
                <a:solidFill>
                  <a:srgbClr val="404040"/>
                </a:solidFill>
                <a:latin typeface="Constantia"/>
              </a:rPr>
              <a:t>ALOE VERA</a:t>
            </a:r>
            <a:r>
              <a:rPr b="0" lang="it-IT" sz="1800" spc="-1" strike="noStrike">
                <a:solidFill>
                  <a:srgbClr val="000000"/>
                </a:solidFill>
                <a:latin typeface="Constantia"/>
              </a:rPr>
              <a:t>– Saponina ad azione idratante,vasoprotrettrice, antinfiammatoria.</a:t>
            </a:r>
            <a:endParaRPr b="0" lang="it-IT" sz="1800" spc="-1" strike="noStrike">
              <a:latin typeface="Arial"/>
            </a:endParaRPr>
          </a:p>
        </p:txBody>
      </p:sp>
      <p:sp>
        <p:nvSpPr>
          <p:cNvPr id="508" name="CustomShape 3"/>
          <p:cNvSpPr/>
          <p:nvPr/>
        </p:nvSpPr>
        <p:spPr>
          <a:xfrm>
            <a:off x="1928880" y="285840"/>
            <a:ext cx="5714640" cy="2064960"/>
          </a:xfrm>
          <a:prstGeom prst="rect">
            <a:avLst/>
          </a:prstGeom>
          <a:noFill/>
          <a:ln w="9360">
            <a:noFill/>
          </a:ln>
        </p:spPr>
        <p:style>
          <a:lnRef idx="0"/>
          <a:fillRef idx="0"/>
          <a:effectRef idx="0"/>
          <a:fontRef idx="minor"/>
        </p:style>
        <p:txBody>
          <a:bodyPr lIns="90000" rIns="90000" tIns="45000" bIns="45000">
            <a:noAutofit/>
          </a:bodyPr>
          <a:p>
            <a:pPr algn="ctr">
              <a:lnSpc>
                <a:spcPct val="100000"/>
              </a:lnSpc>
            </a:pPr>
            <a:r>
              <a:rPr b="1" lang="it-IT" sz="1800" spc="-1" strike="noStrike">
                <a:solidFill>
                  <a:srgbClr val="ff0000"/>
                </a:solidFill>
                <a:latin typeface="Constantia"/>
              </a:rPr>
              <a:t>INSERIRE IMMAGINI DEI PRODOTTI SELEZIONATI PER IL TRATTAMENTO DELLA FORFORA SECCA – CUTI SENTIBILIZZATE per il trattamento in salone:</a:t>
            </a:r>
            <a:endParaRPr b="0" lang="it-IT" sz="1800" spc="-1" strike="noStrike">
              <a:latin typeface="Arial"/>
            </a:endParaRPr>
          </a:p>
          <a:p>
            <a:pPr indent="-216000" algn="ctr">
              <a:lnSpc>
                <a:spcPct val="100000"/>
              </a:lnSpc>
              <a:buClr>
                <a:srgbClr val="ff0000"/>
              </a:buClr>
              <a:buFont typeface="Wingdings" charset="2"/>
              <a:buChar char=""/>
            </a:pPr>
            <a:r>
              <a:rPr b="1" lang="it-IT" sz="1800" spc="-1" strike="noStrike">
                <a:solidFill>
                  <a:srgbClr val="ff0000"/>
                </a:solidFill>
                <a:latin typeface="Constantia"/>
              </a:rPr>
              <a:t>HYDRA PLUS ARGILLA E ZINCO preshampoo</a:t>
            </a:r>
            <a:endParaRPr b="0" lang="it-IT" sz="1800" spc="-1" strike="noStrike">
              <a:latin typeface="Arial"/>
            </a:endParaRPr>
          </a:p>
          <a:p>
            <a:pPr indent="-216000" algn="ctr">
              <a:lnSpc>
                <a:spcPct val="100000"/>
              </a:lnSpc>
              <a:buClr>
                <a:srgbClr val="ff0000"/>
              </a:buClr>
              <a:buFont typeface="Wingdings" charset="2"/>
              <a:buChar char=""/>
            </a:pPr>
            <a:r>
              <a:rPr b="1" lang="it-IT" sz="1800" spc="-1" strike="noStrike">
                <a:solidFill>
                  <a:srgbClr val="ff0000"/>
                </a:solidFill>
                <a:latin typeface="Constantia"/>
              </a:rPr>
              <a:t>SHAMPOO HYDRAPLUS</a:t>
            </a:r>
            <a:endParaRPr b="0" lang="it-IT" sz="1800" spc="-1" strike="noStrike">
              <a:latin typeface="Arial"/>
            </a:endParaRPr>
          </a:p>
          <a:p>
            <a:pPr indent="-216000" algn="ctr">
              <a:lnSpc>
                <a:spcPct val="100000"/>
              </a:lnSpc>
              <a:buClr>
                <a:srgbClr val="ff0000"/>
              </a:buClr>
              <a:buFont typeface="Wingdings" charset="2"/>
              <a:buChar char=""/>
            </a:pPr>
            <a:r>
              <a:rPr b="1" lang="it-IT" sz="1800" spc="-1" strike="noStrike">
                <a:solidFill>
                  <a:srgbClr val="ff0000"/>
                </a:solidFill>
                <a:latin typeface="Constantia"/>
              </a:rPr>
              <a:t>FIALE HYDRAPLUS</a:t>
            </a:r>
            <a:endParaRPr b="0" lang="it-IT" sz="1800" spc="-1" strike="noStrike">
              <a:latin typeface="Arial"/>
            </a:endParaRPr>
          </a:p>
        </p:txBody>
      </p:sp>
      <p:pic>
        <p:nvPicPr>
          <p:cNvPr id="509" name="Immagine 10" descr=""/>
          <p:cNvPicPr/>
          <p:nvPr/>
        </p:nvPicPr>
        <p:blipFill>
          <a:blip r:embed="rId3"/>
          <a:stretch/>
        </p:blipFill>
        <p:spPr>
          <a:xfrm>
            <a:off x="4137840" y="2422440"/>
            <a:ext cx="868320" cy="2012760"/>
          </a:xfrm>
          <a:prstGeom prst="rect">
            <a:avLst/>
          </a:prstGeom>
          <a:ln w="9360">
            <a:noFill/>
          </a:ln>
        </p:spPr>
      </p:pic>
    </p:spTree>
  </p:cSld>
  <mc:AlternateContent>
    <mc:Choice Requires="p14">
      <p:transition spd="slow" p14:dur="2000"/>
    </mc:Choice>
    <mc:Fallback>
      <p:transition spd="slow"/>
    </mc:Fallback>
  </mc:AlternateContent>
</p:sld>
</file>

<file path=ppt/slides/slide5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e6e0ec"/>
        </a:solidFill>
      </p:bgPr>
    </p:bg>
    <p:spTree>
      <p:nvGrpSpPr>
        <p:cNvPr id="1" name=""/>
        <p:cNvGrpSpPr/>
        <p:nvPr/>
      </p:nvGrpSpPr>
      <p:grpSpPr>
        <a:xfrm>
          <a:off x="0" y="0"/>
          <a:ext cx="0" cy="0"/>
          <a:chOff x="0" y="0"/>
          <a:chExt cx="0" cy="0"/>
        </a:xfrm>
      </p:grpSpPr>
      <p:sp>
        <p:nvSpPr>
          <p:cNvPr id="510" name="CustomShape 1"/>
          <p:cNvSpPr/>
          <p:nvPr/>
        </p:nvSpPr>
        <p:spPr>
          <a:xfrm>
            <a:off x="107640" y="1845000"/>
            <a:ext cx="4248000" cy="350316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it-IT" sz="2800" spc="-1" strike="noStrike">
                <a:solidFill>
                  <a:srgbClr val="7030a0"/>
                </a:solidFill>
                <a:latin typeface="Calibri"/>
              </a:rPr>
              <a:t>RICORDIAMO CHE SOLO IN CASO DI DISIDRATAZIONE E’ CORRETTO CHIAMARLA FORFORA. </a:t>
            </a:r>
            <a:endParaRPr b="0" lang="it-IT" sz="2800" spc="-1" strike="noStrike">
              <a:latin typeface="Arial"/>
            </a:endParaRPr>
          </a:p>
          <a:p>
            <a:pPr algn="ctr">
              <a:lnSpc>
                <a:spcPct val="100000"/>
              </a:lnSpc>
            </a:pPr>
            <a:r>
              <a:rPr b="0" lang="it-IT" sz="2800" spc="-1" strike="noStrike">
                <a:solidFill>
                  <a:srgbClr val="000000"/>
                </a:solidFill>
                <a:latin typeface="Calibri"/>
              </a:rPr>
              <a:t>IN TUTTI GLI ALTRI CASI È </a:t>
            </a:r>
            <a:r>
              <a:rPr b="1" lang="it-IT" sz="2800" spc="-1" strike="noStrike">
                <a:solidFill>
                  <a:srgbClr val="0070c0"/>
                </a:solidFill>
                <a:latin typeface="Calibri"/>
              </a:rPr>
              <a:t>DESQUAMAZIONE</a:t>
            </a:r>
            <a:r>
              <a:rPr b="0" lang="it-IT" sz="2800" spc="-1" strike="noStrike">
                <a:solidFill>
                  <a:srgbClr val="000000"/>
                </a:solidFill>
                <a:latin typeface="Calibri"/>
              </a:rPr>
              <a:t> DOVUTA AL MICETE</a:t>
            </a:r>
            <a:endParaRPr b="0" lang="it-IT" sz="2800" spc="-1" strike="noStrike">
              <a:latin typeface="Arial"/>
            </a:endParaRPr>
          </a:p>
          <a:p>
            <a:pPr algn="ctr">
              <a:lnSpc>
                <a:spcPct val="100000"/>
              </a:lnSpc>
            </a:pPr>
            <a:r>
              <a:rPr b="1" lang="it-IT" sz="2800" spc="-1" strike="noStrike">
                <a:solidFill>
                  <a:srgbClr val="0070c0"/>
                </a:solidFill>
                <a:latin typeface="Calibri"/>
              </a:rPr>
              <a:t> </a:t>
            </a:r>
            <a:r>
              <a:rPr b="1" lang="it-IT" sz="2800" spc="-1" strike="noStrike">
                <a:solidFill>
                  <a:srgbClr val="0070c0"/>
                </a:solidFill>
                <a:latin typeface="Calibri"/>
              </a:rPr>
              <a:t>PYTIROSPORUM OVALIS.</a:t>
            </a:r>
            <a:endParaRPr b="0" lang="it-IT" sz="2800" spc="-1" strike="noStrike">
              <a:latin typeface="Arial"/>
            </a:endParaRPr>
          </a:p>
        </p:txBody>
      </p:sp>
      <p:pic>
        <p:nvPicPr>
          <p:cNvPr id="511" name="Immagine 5" descr=""/>
          <p:cNvPicPr/>
          <p:nvPr/>
        </p:nvPicPr>
        <p:blipFill>
          <a:blip r:embed="rId1"/>
          <a:stretch/>
        </p:blipFill>
        <p:spPr>
          <a:xfrm>
            <a:off x="4644000" y="2094840"/>
            <a:ext cx="4219920" cy="2927160"/>
          </a:xfrm>
          <a:prstGeom prst="rect">
            <a:avLst/>
          </a:prstGeom>
          <a:ln>
            <a:noFill/>
          </a:ln>
        </p:spPr>
      </p:pic>
    </p:spTree>
  </p:cSld>
  <mc:AlternateContent>
    <mc:Choice Requires="p14">
      <p:transition spd="slow" p14:dur="2000"/>
    </mc:Choice>
    <mc:Fallback>
      <p:transition spd="slow"/>
    </mc:Fallback>
  </mc:AlternateContent>
</p:sld>
</file>

<file path=ppt/slides/slide5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12" name="CustomShape 1"/>
          <p:cNvSpPr/>
          <p:nvPr/>
        </p:nvSpPr>
        <p:spPr>
          <a:xfrm>
            <a:off x="395280" y="428760"/>
            <a:ext cx="8211600" cy="3765960"/>
          </a:xfrm>
          <a:prstGeom prst="rect">
            <a:avLst/>
          </a:prstGeom>
          <a:noFill/>
          <a:ln w="12600">
            <a:noFill/>
          </a:ln>
        </p:spPr>
        <p:style>
          <a:lnRef idx="0"/>
          <a:fillRef idx="0"/>
          <a:effectRef idx="0"/>
          <a:fontRef idx="minor"/>
        </p:style>
        <p:txBody>
          <a:bodyPr lIns="32040" rIns="32040" tIns="32040" bIns="32040">
            <a:spAutoFit/>
          </a:bodyPr>
          <a:p>
            <a:pPr algn="ctr">
              <a:lnSpc>
                <a:spcPct val="150000"/>
              </a:lnSpc>
            </a:pPr>
            <a:r>
              <a:rPr b="0" lang="it-IT" sz="2700" spc="-1" strike="noStrike">
                <a:solidFill>
                  <a:srgbClr val="24383e"/>
                </a:solidFill>
                <a:latin typeface="Helvetica Neue Medium"/>
                <a:ea typeface="Helvetica Neue Medium"/>
              </a:rPr>
              <a:t>In </a:t>
            </a:r>
            <a:r>
              <a:rPr b="0" lang="it-IT" sz="2700" spc="-1" strike="noStrike" u="sng">
                <a:solidFill>
                  <a:srgbClr val="24383e"/>
                </a:solidFill>
                <a:uFillTx/>
                <a:latin typeface="Helvetica Neue Medium"/>
                <a:ea typeface="Helvetica Neue Medium"/>
              </a:rPr>
              <a:t>condizioni normali </a:t>
            </a:r>
            <a:r>
              <a:rPr b="0" lang="it-IT" sz="2700" spc="-1" strike="noStrike">
                <a:solidFill>
                  <a:srgbClr val="24383e"/>
                </a:solidFill>
                <a:latin typeface="Helvetica Neue Medium"/>
                <a:ea typeface="Helvetica Neue Medium"/>
              </a:rPr>
              <a:t>il fungo </a:t>
            </a:r>
            <a:r>
              <a:rPr b="0" i="1" lang="it-IT" sz="2700" spc="-1" strike="noStrike">
                <a:solidFill>
                  <a:srgbClr val="24383e"/>
                </a:solidFill>
                <a:latin typeface="Helvetica Neue Medium"/>
                <a:ea typeface="Helvetica Neue Medium"/>
              </a:rPr>
              <a:t>Pityrosporum ovalis  </a:t>
            </a:r>
            <a:r>
              <a:rPr b="0" lang="it-IT" sz="2700" spc="-1" strike="noStrike">
                <a:solidFill>
                  <a:srgbClr val="24383e"/>
                </a:solidFill>
                <a:latin typeface="Helvetica Neue Medium"/>
                <a:ea typeface="Helvetica Neue Medium"/>
              </a:rPr>
              <a:t>è innocuo: </a:t>
            </a:r>
            <a:r>
              <a:rPr b="0" lang="it-IT" sz="2700" spc="-1" strike="noStrike" u="sng">
                <a:solidFill>
                  <a:srgbClr val="24383e"/>
                </a:solidFill>
                <a:uFillTx/>
                <a:latin typeface="Helvetica Neue Medium"/>
                <a:ea typeface="Helvetica Neue Medium"/>
              </a:rPr>
              <a:t>partecipa alla composizione della flora microbica nell’ordine del 40%. </a:t>
            </a:r>
            <a:r>
              <a:rPr b="0" lang="it-IT" sz="2700" spc="-1" strike="noStrike">
                <a:solidFill>
                  <a:srgbClr val="24383e"/>
                </a:solidFill>
                <a:latin typeface="Helvetica Neue Medium"/>
                <a:ea typeface="Helvetica Neue Medium"/>
              </a:rPr>
              <a:t>Se la sua presenza </a:t>
            </a:r>
            <a:r>
              <a:rPr b="1" lang="it-IT" sz="2700" spc="-1" strike="noStrike">
                <a:solidFill>
                  <a:srgbClr val="24383e"/>
                </a:solidFill>
                <a:latin typeface="Helvetica Neue Medium"/>
                <a:ea typeface="Helvetica Neue Medium"/>
              </a:rPr>
              <a:t>aumenta</a:t>
            </a:r>
            <a:r>
              <a:rPr b="0" lang="it-IT" sz="2700" spc="-1" strike="noStrike">
                <a:solidFill>
                  <a:srgbClr val="24383e"/>
                </a:solidFill>
                <a:latin typeface="Helvetica Neue Medium"/>
                <a:ea typeface="Helvetica Neue Medium"/>
              </a:rPr>
              <a:t> questo lievito è in grado di </a:t>
            </a:r>
            <a:r>
              <a:rPr b="1" lang="it-IT" sz="2700" spc="-1" strike="noStrike">
                <a:solidFill>
                  <a:srgbClr val="24383e"/>
                </a:solidFill>
                <a:latin typeface="Helvetica Neue Medium"/>
                <a:ea typeface="Helvetica Neue Medium"/>
              </a:rPr>
              <a:t>attaccare</a:t>
            </a:r>
            <a:r>
              <a:rPr b="0" lang="it-IT" sz="2700" spc="-1" strike="noStrike">
                <a:solidFill>
                  <a:srgbClr val="24383e"/>
                </a:solidFill>
                <a:latin typeface="Helvetica Neue Medium"/>
                <a:ea typeface="Helvetica Neue Medium"/>
              </a:rPr>
              <a:t> e </a:t>
            </a:r>
            <a:r>
              <a:rPr b="1" lang="it-IT" sz="2700" spc="-1" strike="noStrike">
                <a:solidFill>
                  <a:srgbClr val="24383e"/>
                </a:solidFill>
                <a:latin typeface="Helvetica Neue Medium"/>
                <a:ea typeface="Helvetica Neue Medium"/>
              </a:rPr>
              <a:t>disgregare</a:t>
            </a:r>
            <a:r>
              <a:rPr b="0" lang="it-IT" sz="2700" spc="-1" strike="noStrike">
                <a:solidFill>
                  <a:srgbClr val="24383e"/>
                </a:solidFill>
                <a:latin typeface="Helvetica Neue Medium"/>
                <a:ea typeface="Helvetica Neue Medium"/>
              </a:rPr>
              <a:t> le cellule epidermiche in modo anomalo.</a:t>
            </a:r>
            <a:endParaRPr b="0" lang="it-IT" sz="2700" spc="-1" strike="noStrike">
              <a:latin typeface="Arial"/>
            </a:endParaRPr>
          </a:p>
          <a:p>
            <a:pPr algn="ctr">
              <a:lnSpc>
                <a:spcPct val="150000"/>
              </a:lnSpc>
            </a:pPr>
            <a:r>
              <a:rPr b="0" lang="it-IT" sz="2700" spc="-1" strike="noStrike">
                <a:solidFill>
                  <a:srgbClr val="24383e"/>
                </a:solidFill>
                <a:latin typeface="Helvetica Neue Medium"/>
                <a:ea typeface="Helvetica Neue Medium"/>
              </a:rPr>
              <a:t>Generalmente si associa a prurito.</a:t>
            </a:r>
            <a:endParaRPr b="0" lang="it-IT" sz="2700" spc="-1" strike="noStrike">
              <a:latin typeface="Arial"/>
            </a:endParaRPr>
          </a:p>
        </p:txBody>
      </p:sp>
    </p:spTree>
  </p:cSld>
  <mc:AlternateContent>
    <mc:Choice Requires="p14">
      <p:transition spd="slow" p14:dur="2000"/>
    </mc:Choice>
    <mc:Fallback>
      <p:transition spd="slow"/>
    </mc:Fallback>
  </mc:AlternateContent>
</p:sld>
</file>

<file path=ppt/slides/slide5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513" name="Picture 2" descr=""/>
          <p:cNvPicPr/>
          <p:nvPr/>
        </p:nvPicPr>
        <p:blipFill>
          <a:blip r:embed="rId1"/>
          <a:stretch/>
        </p:blipFill>
        <p:spPr>
          <a:xfrm>
            <a:off x="0" y="0"/>
            <a:ext cx="9143640" cy="6857640"/>
          </a:xfrm>
          <a:prstGeom prst="rect">
            <a:avLst/>
          </a:prstGeom>
          <a:ln w="12600">
            <a:noFill/>
          </a:ln>
        </p:spPr>
      </p:pic>
      <p:sp>
        <p:nvSpPr>
          <p:cNvPr id="514" name="CustomShape 1"/>
          <p:cNvSpPr/>
          <p:nvPr/>
        </p:nvSpPr>
        <p:spPr>
          <a:xfrm>
            <a:off x="179640" y="5356440"/>
            <a:ext cx="8352720" cy="137016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it-IT" sz="2800" spc="-1" strike="noStrike">
                <a:solidFill>
                  <a:srgbClr val="ffff00"/>
                </a:solidFill>
                <a:latin typeface="Calibri"/>
              </a:rPr>
              <a:t>CHERATINOCITI ALTERATI: PRESENZA DI NORMALE ESFOLIAZIONE E PLACCHE DESQUAMATIVE MOLTO PIÙ GRANDI.</a:t>
            </a:r>
            <a:endParaRPr b="0" lang="it-IT" sz="2800" spc="-1" strike="noStrike">
              <a:latin typeface="Arial"/>
            </a:endParaRPr>
          </a:p>
        </p:txBody>
      </p:sp>
    </p:spTree>
  </p:cSld>
  <p:transition spd="slow">
    <p:dissolve/>
  </p:transition>
</p:sld>
</file>

<file path=ppt/slides/slide5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515" name="Picture 2" descr=""/>
          <p:cNvPicPr/>
          <p:nvPr/>
        </p:nvPicPr>
        <p:blipFill>
          <a:blip r:embed="rId1"/>
          <a:stretch/>
        </p:blipFill>
        <p:spPr>
          <a:xfrm>
            <a:off x="0" y="-27360"/>
            <a:ext cx="9143640" cy="6857640"/>
          </a:xfrm>
          <a:prstGeom prst="rect">
            <a:avLst/>
          </a:prstGeom>
          <a:ln w="12600">
            <a:noFill/>
          </a:ln>
        </p:spPr>
      </p:pic>
      <p:sp>
        <p:nvSpPr>
          <p:cNvPr id="516" name="CustomShape 1"/>
          <p:cNvSpPr/>
          <p:nvPr/>
        </p:nvSpPr>
        <p:spPr>
          <a:xfrm>
            <a:off x="2555640" y="116640"/>
            <a:ext cx="6588000" cy="137016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it-IT" sz="2800" spc="-1" strike="noStrike">
                <a:solidFill>
                  <a:srgbClr val="ffff00"/>
                </a:solidFill>
                <a:latin typeface="Calibri"/>
              </a:rPr>
              <a:t>CHERATINOCITI ALTERATI: PRESENZA DI NORMALE ESFOLIAZIONE E PLACCHE DESQUAMATIVE MOLTO PIÙ GRANDI.</a:t>
            </a:r>
            <a:endParaRPr b="0" lang="it-IT" sz="2800" spc="-1" strike="noStrike">
              <a:latin typeface="Arial"/>
            </a:endParaRPr>
          </a:p>
        </p:txBody>
      </p:sp>
    </p:spTree>
  </p:cSld>
  <p:transition spd="slow">
    <p:dissolve/>
  </p:transition>
</p:sld>
</file>

<file path=ppt/slides/slide5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17" name="CustomShape 1"/>
          <p:cNvSpPr/>
          <p:nvPr/>
        </p:nvSpPr>
        <p:spPr>
          <a:xfrm>
            <a:off x="323640" y="571320"/>
            <a:ext cx="2835720" cy="3988440"/>
          </a:xfrm>
          <a:prstGeom prst="rect">
            <a:avLst/>
          </a:prstGeom>
          <a:noFill/>
          <a:ln w="12600">
            <a:noFill/>
          </a:ln>
        </p:spPr>
        <p:style>
          <a:lnRef idx="0"/>
          <a:fillRef idx="0"/>
          <a:effectRef idx="0"/>
          <a:fontRef idx="minor"/>
        </p:style>
        <p:txBody>
          <a:bodyPr lIns="90360" rIns="90360" tIns="44280" bIns="44280">
            <a:spAutoFit/>
          </a:bodyPr>
          <a:p>
            <a:pPr algn="ctr">
              <a:lnSpc>
                <a:spcPct val="100000"/>
              </a:lnSpc>
            </a:pPr>
            <a:r>
              <a:rPr b="0" lang="it-IT" sz="3200" spc="-1" strike="noStrike">
                <a:solidFill>
                  <a:srgbClr val="000000"/>
                </a:solidFill>
                <a:latin typeface="Calibri"/>
              </a:rPr>
              <a:t>Microscopio a </a:t>
            </a:r>
            <a:endParaRPr b="0" lang="it-IT" sz="3200" spc="-1" strike="noStrike">
              <a:latin typeface="Arial"/>
            </a:endParaRPr>
          </a:p>
          <a:p>
            <a:pPr algn="ctr">
              <a:lnSpc>
                <a:spcPct val="100000"/>
              </a:lnSpc>
            </a:pPr>
            <a:r>
              <a:rPr b="0" lang="it-IT" sz="3200" spc="-1" strike="noStrike">
                <a:solidFill>
                  <a:srgbClr val="000000"/>
                </a:solidFill>
                <a:latin typeface="Calibri"/>
              </a:rPr>
              <a:t>Scansione:</a:t>
            </a:r>
            <a:endParaRPr b="0" lang="it-IT" sz="3200" spc="-1" strike="noStrike">
              <a:latin typeface="Arial"/>
            </a:endParaRPr>
          </a:p>
          <a:p>
            <a:pPr algn="ctr">
              <a:lnSpc>
                <a:spcPct val="100000"/>
              </a:lnSpc>
            </a:pPr>
            <a:r>
              <a:rPr b="0" lang="it-IT" sz="3200" spc="-1" strike="noStrike">
                <a:solidFill>
                  <a:srgbClr val="000000"/>
                </a:solidFill>
                <a:latin typeface="Calibri"/>
              </a:rPr>
              <a:t>Cellule che</a:t>
            </a:r>
            <a:endParaRPr b="0" lang="it-IT" sz="3200" spc="-1" strike="noStrike">
              <a:latin typeface="Arial"/>
            </a:endParaRPr>
          </a:p>
          <a:p>
            <a:pPr algn="ctr">
              <a:lnSpc>
                <a:spcPct val="100000"/>
              </a:lnSpc>
            </a:pPr>
            <a:r>
              <a:rPr b="0" lang="it-IT" sz="3200" spc="-1" strike="noStrike">
                <a:solidFill>
                  <a:srgbClr val="000000"/>
                </a:solidFill>
                <a:latin typeface="Calibri"/>
              </a:rPr>
              <a:t>desquamano</a:t>
            </a:r>
            <a:endParaRPr b="0" lang="it-IT" sz="3200" spc="-1" strike="noStrike">
              <a:latin typeface="Arial"/>
            </a:endParaRPr>
          </a:p>
          <a:p>
            <a:pPr algn="ctr">
              <a:lnSpc>
                <a:spcPct val="100000"/>
              </a:lnSpc>
            </a:pPr>
            <a:r>
              <a:rPr b="0" lang="it-IT" sz="3200" spc="-1" strike="noStrike">
                <a:solidFill>
                  <a:srgbClr val="000000"/>
                </a:solidFill>
                <a:latin typeface="Calibri"/>
              </a:rPr>
              <a:t>nei pressi</a:t>
            </a:r>
            <a:endParaRPr b="0" lang="it-IT" sz="3200" spc="-1" strike="noStrike">
              <a:latin typeface="Arial"/>
            </a:endParaRPr>
          </a:p>
          <a:p>
            <a:pPr algn="ctr">
              <a:lnSpc>
                <a:spcPct val="100000"/>
              </a:lnSpc>
            </a:pPr>
            <a:r>
              <a:rPr b="0" lang="it-IT" sz="3200" spc="-1" strike="noStrike">
                <a:solidFill>
                  <a:srgbClr val="000000"/>
                </a:solidFill>
                <a:latin typeface="Calibri"/>
              </a:rPr>
              <a:t>dell’ostio</a:t>
            </a:r>
            <a:endParaRPr b="0" lang="it-IT" sz="3200" spc="-1" strike="noStrike">
              <a:latin typeface="Arial"/>
            </a:endParaRPr>
          </a:p>
          <a:p>
            <a:pPr algn="ctr">
              <a:lnSpc>
                <a:spcPct val="100000"/>
              </a:lnSpc>
            </a:pPr>
            <a:r>
              <a:rPr b="0" lang="it-IT" sz="3200" spc="-1" strike="noStrike">
                <a:solidFill>
                  <a:srgbClr val="000000"/>
                </a:solidFill>
                <a:latin typeface="Calibri"/>
              </a:rPr>
              <a:t>di un follicolo in </a:t>
            </a:r>
            <a:r>
              <a:rPr b="0" lang="it-IT" sz="3200" spc="-1" strike="noStrike">
                <a:solidFill>
                  <a:srgbClr val="176721"/>
                </a:solidFill>
                <a:latin typeface="Calibri"/>
              </a:rPr>
              <a:t>modo naturale</a:t>
            </a:r>
            <a:r>
              <a:rPr b="0" lang="it-IT" sz="3200" spc="-1" strike="noStrike">
                <a:solidFill>
                  <a:srgbClr val="000000"/>
                </a:solidFill>
                <a:latin typeface="Calibri"/>
              </a:rPr>
              <a:t>.</a:t>
            </a:r>
            <a:endParaRPr b="0" lang="it-IT" sz="3200" spc="-1" strike="noStrike">
              <a:latin typeface="Arial"/>
            </a:endParaRPr>
          </a:p>
        </p:txBody>
      </p:sp>
      <p:pic>
        <p:nvPicPr>
          <p:cNvPr id="518" name="Picture 3" descr=""/>
          <p:cNvPicPr/>
          <p:nvPr/>
        </p:nvPicPr>
        <p:blipFill>
          <a:blip r:embed="rId1"/>
          <a:stretch/>
        </p:blipFill>
        <p:spPr>
          <a:xfrm>
            <a:off x="3454560" y="0"/>
            <a:ext cx="5689080" cy="6857640"/>
          </a:xfrm>
          <a:prstGeom prst="rect">
            <a:avLst/>
          </a:prstGeom>
          <a:ln w="12600">
            <a:noFill/>
          </a:ln>
        </p:spPr>
      </p:pic>
    </p:spTree>
  </p:cSld>
  <p:transition spd="slow">
    <p:dissolve/>
  </p:transition>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317" name="Picture 1" descr=""/>
          <p:cNvPicPr/>
          <p:nvPr/>
        </p:nvPicPr>
        <p:blipFill>
          <a:blip r:embed="rId1"/>
          <a:srcRect l="1531" t="13135" r="1899" b="1402"/>
          <a:stretch/>
        </p:blipFill>
        <p:spPr>
          <a:xfrm>
            <a:off x="223920" y="650880"/>
            <a:ext cx="8132400" cy="6206760"/>
          </a:xfrm>
          <a:prstGeom prst="rect">
            <a:avLst/>
          </a:prstGeom>
          <a:ln w="12600">
            <a:noFill/>
          </a:ln>
        </p:spPr>
      </p:pic>
      <p:sp>
        <p:nvSpPr>
          <p:cNvPr id="318" name="TextShape 1"/>
          <p:cNvSpPr txBox="1"/>
          <p:nvPr/>
        </p:nvSpPr>
        <p:spPr>
          <a:xfrm>
            <a:off x="420840" y="22320"/>
            <a:ext cx="6551280" cy="1533240"/>
          </a:xfrm>
          <a:prstGeom prst="rect">
            <a:avLst/>
          </a:prstGeom>
          <a:noFill/>
          <a:ln>
            <a:noFill/>
          </a:ln>
        </p:spPr>
        <p:txBody>
          <a:bodyPr anchor="ctr">
            <a:noAutofit/>
          </a:bodyPr>
          <a:p>
            <a:pPr>
              <a:lnSpc>
                <a:spcPct val="100000"/>
              </a:lnSpc>
            </a:pPr>
            <a:r>
              <a:rPr b="0" lang="it-IT" sz="4200" spc="-1" strike="noStrike">
                <a:solidFill>
                  <a:srgbClr val="000000"/>
                </a:solidFill>
                <a:latin typeface="Helvetica Neue Medium"/>
                <a:ea typeface="Helvetica Neue Medium"/>
              </a:rPr>
              <a:t>IL CUOIO CAPELLUTO</a:t>
            </a:r>
            <a:endParaRPr b="0" lang="it-IT" sz="42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6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19" name="CustomShape 1"/>
          <p:cNvSpPr/>
          <p:nvPr/>
        </p:nvSpPr>
        <p:spPr>
          <a:xfrm>
            <a:off x="548640" y="1071720"/>
            <a:ext cx="2942640" cy="4475880"/>
          </a:xfrm>
          <a:prstGeom prst="rect">
            <a:avLst/>
          </a:prstGeom>
          <a:noFill/>
          <a:ln w="12600">
            <a:noFill/>
          </a:ln>
        </p:spPr>
        <p:style>
          <a:lnRef idx="0"/>
          <a:fillRef idx="0"/>
          <a:effectRef idx="0"/>
          <a:fontRef idx="minor"/>
        </p:style>
        <p:txBody>
          <a:bodyPr lIns="90360" rIns="90360" tIns="44280" bIns="44280">
            <a:spAutoFit/>
          </a:bodyPr>
          <a:p>
            <a:pPr algn="ctr">
              <a:lnSpc>
                <a:spcPct val="100000"/>
              </a:lnSpc>
            </a:pPr>
            <a:r>
              <a:rPr b="0" lang="it-IT" sz="3200" spc="-1" strike="noStrike">
                <a:solidFill>
                  <a:srgbClr val="000000"/>
                </a:solidFill>
                <a:latin typeface="Calibri"/>
              </a:rPr>
              <a:t>Microscopio a </a:t>
            </a:r>
            <a:endParaRPr b="0" lang="it-IT" sz="3200" spc="-1" strike="noStrike">
              <a:latin typeface="Arial"/>
            </a:endParaRPr>
          </a:p>
          <a:p>
            <a:pPr algn="ctr">
              <a:lnSpc>
                <a:spcPct val="100000"/>
              </a:lnSpc>
            </a:pPr>
            <a:r>
              <a:rPr b="0" lang="it-IT" sz="3200" spc="-1" strike="noStrike">
                <a:solidFill>
                  <a:srgbClr val="000000"/>
                </a:solidFill>
                <a:latin typeface="Calibri"/>
              </a:rPr>
              <a:t>Scansione:</a:t>
            </a:r>
            <a:endParaRPr b="0" lang="it-IT" sz="3200" spc="-1" strike="noStrike">
              <a:latin typeface="Arial"/>
            </a:endParaRPr>
          </a:p>
          <a:p>
            <a:pPr algn="ctr">
              <a:lnSpc>
                <a:spcPct val="100000"/>
              </a:lnSpc>
            </a:pPr>
            <a:r>
              <a:rPr b="0" lang="it-IT" sz="3200" spc="-1" strike="noStrike">
                <a:solidFill>
                  <a:srgbClr val="000000"/>
                </a:solidFill>
                <a:latin typeface="Calibri"/>
              </a:rPr>
              <a:t>Cellule che</a:t>
            </a:r>
            <a:endParaRPr b="0" lang="it-IT" sz="3200" spc="-1" strike="noStrike">
              <a:latin typeface="Arial"/>
            </a:endParaRPr>
          </a:p>
          <a:p>
            <a:pPr algn="ctr">
              <a:lnSpc>
                <a:spcPct val="100000"/>
              </a:lnSpc>
            </a:pPr>
            <a:r>
              <a:rPr b="0" lang="it-IT" sz="3200" spc="-1" strike="noStrike">
                <a:solidFill>
                  <a:srgbClr val="000000"/>
                </a:solidFill>
                <a:latin typeface="Calibri"/>
              </a:rPr>
              <a:t>desquamano</a:t>
            </a:r>
            <a:endParaRPr b="0" lang="it-IT" sz="3200" spc="-1" strike="noStrike">
              <a:latin typeface="Arial"/>
            </a:endParaRPr>
          </a:p>
          <a:p>
            <a:pPr algn="ctr">
              <a:lnSpc>
                <a:spcPct val="100000"/>
              </a:lnSpc>
            </a:pPr>
            <a:r>
              <a:rPr b="0" lang="it-IT" sz="3200" spc="-1" strike="noStrike">
                <a:solidFill>
                  <a:srgbClr val="000000"/>
                </a:solidFill>
                <a:latin typeface="Calibri"/>
              </a:rPr>
              <a:t>nei pressi</a:t>
            </a:r>
            <a:endParaRPr b="0" lang="it-IT" sz="3200" spc="-1" strike="noStrike">
              <a:latin typeface="Arial"/>
            </a:endParaRPr>
          </a:p>
          <a:p>
            <a:pPr algn="ctr">
              <a:lnSpc>
                <a:spcPct val="100000"/>
              </a:lnSpc>
            </a:pPr>
            <a:r>
              <a:rPr b="0" lang="it-IT" sz="3200" spc="-1" strike="noStrike">
                <a:solidFill>
                  <a:srgbClr val="000000"/>
                </a:solidFill>
                <a:latin typeface="Calibri"/>
              </a:rPr>
              <a:t>dell’ostio</a:t>
            </a:r>
            <a:endParaRPr b="0" lang="it-IT" sz="3200" spc="-1" strike="noStrike">
              <a:latin typeface="Arial"/>
            </a:endParaRPr>
          </a:p>
          <a:p>
            <a:pPr algn="ctr">
              <a:lnSpc>
                <a:spcPct val="100000"/>
              </a:lnSpc>
            </a:pPr>
            <a:r>
              <a:rPr b="0" lang="it-IT" sz="3200" spc="-1" strike="noStrike">
                <a:solidFill>
                  <a:srgbClr val="000000"/>
                </a:solidFill>
                <a:latin typeface="Calibri"/>
              </a:rPr>
              <a:t>di un follicolo in </a:t>
            </a:r>
            <a:r>
              <a:rPr b="0" lang="it-IT" sz="3200" spc="-1" strike="noStrike">
                <a:solidFill>
                  <a:srgbClr val="ff0000"/>
                </a:solidFill>
                <a:latin typeface="Calibri"/>
              </a:rPr>
              <a:t>modo innaturale</a:t>
            </a:r>
            <a:r>
              <a:rPr b="0" lang="it-IT" sz="3200" spc="-1" strike="noStrike">
                <a:solidFill>
                  <a:srgbClr val="000000"/>
                </a:solidFill>
                <a:latin typeface="Calibri"/>
              </a:rPr>
              <a:t>.</a:t>
            </a:r>
            <a:endParaRPr b="0" lang="it-IT" sz="3200" spc="-1" strike="noStrike">
              <a:latin typeface="Arial"/>
            </a:endParaRPr>
          </a:p>
        </p:txBody>
      </p:sp>
      <p:pic>
        <p:nvPicPr>
          <p:cNvPr id="520" name="Picture 3" descr=""/>
          <p:cNvPicPr/>
          <p:nvPr/>
        </p:nvPicPr>
        <p:blipFill>
          <a:blip r:embed="rId1"/>
          <a:stretch/>
        </p:blipFill>
        <p:spPr>
          <a:xfrm>
            <a:off x="4238640" y="0"/>
            <a:ext cx="4905000" cy="6857640"/>
          </a:xfrm>
          <a:prstGeom prst="rect">
            <a:avLst/>
          </a:prstGeom>
          <a:ln w="12600">
            <a:noFill/>
          </a:ln>
        </p:spPr>
      </p:pic>
    </p:spTree>
  </p:cSld>
  <p:transition spd="slow">
    <p:dissolve/>
  </p:transition>
</p:sld>
</file>

<file path=ppt/slides/slide6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521" name="Picture 2" descr=""/>
          <p:cNvPicPr/>
          <p:nvPr/>
        </p:nvPicPr>
        <p:blipFill>
          <a:blip r:embed="rId1"/>
          <a:stretch/>
        </p:blipFill>
        <p:spPr>
          <a:xfrm>
            <a:off x="4064040" y="0"/>
            <a:ext cx="5079600" cy="6857640"/>
          </a:xfrm>
          <a:prstGeom prst="rect">
            <a:avLst/>
          </a:prstGeom>
          <a:ln w="12600">
            <a:noFill/>
          </a:ln>
        </p:spPr>
      </p:pic>
      <p:sp>
        <p:nvSpPr>
          <p:cNvPr id="522" name="CustomShape 1"/>
          <p:cNvSpPr/>
          <p:nvPr/>
        </p:nvSpPr>
        <p:spPr>
          <a:xfrm>
            <a:off x="144000" y="1500120"/>
            <a:ext cx="3707640" cy="4475880"/>
          </a:xfrm>
          <a:prstGeom prst="rect">
            <a:avLst/>
          </a:prstGeom>
          <a:noFill/>
          <a:ln w="12600">
            <a:noFill/>
          </a:ln>
        </p:spPr>
        <p:style>
          <a:lnRef idx="0"/>
          <a:fillRef idx="0"/>
          <a:effectRef idx="0"/>
          <a:fontRef idx="minor"/>
        </p:style>
        <p:txBody>
          <a:bodyPr lIns="90360" rIns="90360" tIns="44280" bIns="44280">
            <a:spAutoFit/>
          </a:bodyPr>
          <a:p>
            <a:pPr algn="ctr">
              <a:lnSpc>
                <a:spcPct val="100000"/>
              </a:lnSpc>
            </a:pPr>
            <a:r>
              <a:rPr b="0" lang="it-IT" sz="3200" spc="-1" strike="noStrike">
                <a:solidFill>
                  <a:srgbClr val="000000"/>
                </a:solidFill>
                <a:latin typeface="Calibri"/>
              </a:rPr>
              <a:t>Microscopio a </a:t>
            </a:r>
            <a:endParaRPr b="0" lang="it-IT" sz="3200" spc="-1" strike="noStrike">
              <a:latin typeface="Arial"/>
            </a:endParaRPr>
          </a:p>
          <a:p>
            <a:pPr algn="ctr">
              <a:lnSpc>
                <a:spcPct val="100000"/>
              </a:lnSpc>
            </a:pPr>
            <a:r>
              <a:rPr b="0" lang="it-IT" sz="3200" spc="-1" strike="noStrike">
                <a:solidFill>
                  <a:srgbClr val="000000"/>
                </a:solidFill>
                <a:latin typeface="Calibri"/>
              </a:rPr>
              <a:t>Scansione:</a:t>
            </a:r>
            <a:endParaRPr b="0" lang="it-IT" sz="3200" spc="-1" strike="noStrike">
              <a:latin typeface="Arial"/>
            </a:endParaRPr>
          </a:p>
          <a:p>
            <a:pPr algn="ctr">
              <a:lnSpc>
                <a:spcPct val="100000"/>
              </a:lnSpc>
            </a:pPr>
            <a:r>
              <a:rPr b="0" lang="it-IT" sz="3200" spc="-1" strike="noStrike">
                <a:solidFill>
                  <a:srgbClr val="000000"/>
                </a:solidFill>
                <a:latin typeface="Calibri"/>
              </a:rPr>
              <a:t>Cellule che</a:t>
            </a:r>
            <a:endParaRPr b="0" lang="it-IT" sz="3200" spc="-1" strike="noStrike">
              <a:latin typeface="Arial"/>
            </a:endParaRPr>
          </a:p>
          <a:p>
            <a:pPr algn="ctr">
              <a:lnSpc>
                <a:spcPct val="100000"/>
              </a:lnSpc>
            </a:pPr>
            <a:r>
              <a:rPr b="0" lang="it-IT" sz="3200" spc="-1" strike="noStrike">
                <a:solidFill>
                  <a:srgbClr val="000000"/>
                </a:solidFill>
                <a:latin typeface="Calibri"/>
              </a:rPr>
              <a:t>desquamano</a:t>
            </a:r>
            <a:endParaRPr b="0" lang="it-IT" sz="3200" spc="-1" strike="noStrike">
              <a:latin typeface="Arial"/>
            </a:endParaRPr>
          </a:p>
          <a:p>
            <a:pPr algn="ctr">
              <a:lnSpc>
                <a:spcPct val="100000"/>
              </a:lnSpc>
            </a:pPr>
            <a:r>
              <a:rPr b="0" lang="it-IT" sz="3200" spc="-1" strike="noStrike">
                <a:solidFill>
                  <a:srgbClr val="000000"/>
                </a:solidFill>
                <a:latin typeface="Calibri"/>
              </a:rPr>
              <a:t>nei pressi</a:t>
            </a:r>
            <a:endParaRPr b="0" lang="it-IT" sz="3200" spc="-1" strike="noStrike">
              <a:latin typeface="Arial"/>
            </a:endParaRPr>
          </a:p>
          <a:p>
            <a:pPr algn="ctr">
              <a:lnSpc>
                <a:spcPct val="100000"/>
              </a:lnSpc>
            </a:pPr>
            <a:r>
              <a:rPr b="0" lang="it-IT" sz="3200" spc="-1" strike="noStrike">
                <a:solidFill>
                  <a:srgbClr val="000000"/>
                </a:solidFill>
                <a:latin typeface="Calibri"/>
              </a:rPr>
              <a:t>dell’ostio</a:t>
            </a:r>
            <a:endParaRPr b="0" lang="it-IT" sz="3200" spc="-1" strike="noStrike">
              <a:latin typeface="Arial"/>
            </a:endParaRPr>
          </a:p>
          <a:p>
            <a:pPr algn="ctr">
              <a:lnSpc>
                <a:spcPct val="100000"/>
              </a:lnSpc>
            </a:pPr>
            <a:r>
              <a:rPr b="0" lang="it-IT" sz="3200" spc="-1" strike="noStrike">
                <a:solidFill>
                  <a:srgbClr val="000000"/>
                </a:solidFill>
                <a:latin typeface="Calibri"/>
              </a:rPr>
              <a:t>di un follicolo  a causa di Pytirosporum ovalis.</a:t>
            </a:r>
            <a:endParaRPr b="0" lang="it-IT" sz="3200" spc="-1" strike="noStrike">
              <a:latin typeface="Arial"/>
            </a:endParaRPr>
          </a:p>
        </p:txBody>
      </p:sp>
    </p:spTree>
  </p:cSld>
  <p:transition spd="slow">
    <p:dissolve/>
  </p:transition>
</p:sld>
</file>

<file path=ppt/slides/slide6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e6e0ec"/>
        </a:solidFill>
      </p:bgPr>
    </p:bg>
    <p:spTree>
      <p:nvGrpSpPr>
        <p:cNvPr id="1" name=""/>
        <p:cNvGrpSpPr/>
        <p:nvPr/>
      </p:nvGrpSpPr>
      <p:grpSpPr>
        <a:xfrm>
          <a:off x="0" y="0"/>
          <a:ext cx="0" cy="0"/>
          <a:chOff x="0" y="0"/>
          <a:chExt cx="0" cy="0"/>
        </a:xfrm>
      </p:grpSpPr>
      <p:sp>
        <p:nvSpPr>
          <p:cNvPr id="523" name="CustomShape 1"/>
          <p:cNvSpPr/>
          <p:nvPr/>
        </p:nvSpPr>
        <p:spPr>
          <a:xfrm>
            <a:off x="369720" y="571320"/>
            <a:ext cx="8211600" cy="1161720"/>
          </a:xfrm>
          <a:prstGeom prst="rect">
            <a:avLst/>
          </a:prstGeom>
          <a:noFill/>
          <a:ln w="12600">
            <a:noFill/>
          </a:ln>
        </p:spPr>
        <p:style>
          <a:lnRef idx="0"/>
          <a:fillRef idx="0"/>
          <a:effectRef idx="0"/>
          <a:fontRef idx="minor"/>
        </p:style>
        <p:txBody>
          <a:bodyPr lIns="32040" rIns="32040" tIns="32040" bIns="32040">
            <a:spAutoFit/>
          </a:bodyPr>
          <a:p>
            <a:pPr algn="ctr">
              <a:lnSpc>
                <a:spcPct val="100000"/>
              </a:lnSpc>
            </a:pPr>
            <a:r>
              <a:rPr b="1" lang="it-IT" sz="3600" spc="-1" strike="noStrike">
                <a:solidFill>
                  <a:srgbClr val="24383e"/>
                </a:solidFill>
                <a:latin typeface="Calibri"/>
                <a:ea typeface="Helvetica Neue Medium"/>
              </a:rPr>
              <a:t>Come la distinguo dalla secchezza cutanea?</a:t>
            </a:r>
            <a:endParaRPr b="0" lang="it-IT" sz="3600" spc="-1" strike="noStrike">
              <a:latin typeface="Arial"/>
            </a:endParaRPr>
          </a:p>
        </p:txBody>
      </p:sp>
      <p:sp>
        <p:nvSpPr>
          <p:cNvPr id="524" name="CustomShape 2"/>
          <p:cNvSpPr/>
          <p:nvPr/>
        </p:nvSpPr>
        <p:spPr>
          <a:xfrm>
            <a:off x="755640" y="2214720"/>
            <a:ext cx="7488360" cy="179676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0" lang="it-IT" sz="2800" spc="-1" strike="noStrike">
                <a:solidFill>
                  <a:srgbClr val="000000"/>
                </a:solidFill>
                <a:latin typeface="Calibri"/>
              </a:rPr>
              <a:t>Grazie alle </a:t>
            </a:r>
            <a:r>
              <a:rPr b="1" lang="it-IT" sz="2800" spc="-1" strike="noStrike">
                <a:solidFill>
                  <a:srgbClr val="000000"/>
                </a:solidFill>
                <a:latin typeface="Calibri"/>
              </a:rPr>
              <a:t>informazioni</a:t>
            </a:r>
            <a:r>
              <a:rPr b="0" lang="it-IT" sz="2800" spc="-1" strike="noStrike">
                <a:solidFill>
                  <a:srgbClr val="000000"/>
                </a:solidFill>
                <a:latin typeface="Calibri"/>
              </a:rPr>
              <a:t> </a:t>
            </a:r>
            <a:r>
              <a:rPr b="1" lang="it-IT" sz="2800" spc="-1" strike="noStrike">
                <a:solidFill>
                  <a:srgbClr val="000000"/>
                </a:solidFill>
                <a:latin typeface="Calibri"/>
              </a:rPr>
              <a:t>raccolte</a:t>
            </a:r>
            <a:r>
              <a:rPr b="0" lang="it-IT" sz="2800" spc="-1" strike="noStrike">
                <a:solidFill>
                  <a:srgbClr val="000000"/>
                </a:solidFill>
                <a:latin typeface="Calibri"/>
              </a:rPr>
              <a:t> in </a:t>
            </a:r>
            <a:r>
              <a:rPr b="1" lang="it-IT" sz="2800" spc="-1" strike="noStrike">
                <a:solidFill>
                  <a:srgbClr val="000000"/>
                </a:solidFill>
                <a:latin typeface="Calibri"/>
              </a:rPr>
              <a:t>anamnesi</a:t>
            </a:r>
            <a:r>
              <a:rPr b="0" lang="it-IT" sz="2800" spc="-1" strike="noStrike">
                <a:solidFill>
                  <a:srgbClr val="000000"/>
                </a:solidFill>
                <a:latin typeface="Calibri"/>
              </a:rPr>
              <a:t>: </a:t>
            </a:r>
            <a:endParaRPr b="0" lang="it-IT" sz="2800" spc="-1" strike="noStrike">
              <a:latin typeface="Arial"/>
            </a:endParaRPr>
          </a:p>
          <a:p>
            <a:pPr algn="ctr">
              <a:lnSpc>
                <a:spcPct val="100000"/>
              </a:lnSpc>
            </a:pPr>
            <a:r>
              <a:rPr b="0" lang="it-IT" sz="2800" spc="-1" strike="noStrike">
                <a:solidFill>
                  <a:srgbClr val="000000"/>
                </a:solidFill>
                <a:latin typeface="Calibri"/>
              </a:rPr>
              <a:t>ad esempio il Cliente vi ha detto che fa uso di farmaci per le Aritmie, per  la pressione, diuretici o ipolipemizzanti.</a:t>
            </a:r>
            <a:endParaRPr b="0" lang="it-IT" sz="2800" spc="-1" strike="noStrike">
              <a:latin typeface="Arial"/>
            </a:endParaRPr>
          </a:p>
        </p:txBody>
      </p:sp>
      <p:sp>
        <p:nvSpPr>
          <p:cNvPr id="525" name="CustomShape 3"/>
          <p:cNvSpPr/>
          <p:nvPr/>
        </p:nvSpPr>
        <p:spPr>
          <a:xfrm>
            <a:off x="571320" y="4143240"/>
            <a:ext cx="8208720" cy="179676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0" lang="it-IT" sz="2800" spc="-1" strike="noStrike">
                <a:solidFill>
                  <a:srgbClr val="000000"/>
                </a:solidFill>
                <a:latin typeface="Calibri"/>
              </a:rPr>
              <a:t>Spesso è la persona stessa che nel sentirvi descrivere la forfora sul proprio cuoio capelluto, sostiene la vostra versione affermando: </a:t>
            </a:r>
            <a:endParaRPr b="0" lang="it-IT" sz="2800" spc="-1" strike="noStrike">
              <a:latin typeface="Arial"/>
            </a:endParaRPr>
          </a:p>
          <a:p>
            <a:pPr algn="ctr">
              <a:lnSpc>
                <a:spcPct val="100000"/>
              </a:lnSpc>
            </a:pPr>
            <a:r>
              <a:rPr b="0" lang="it-IT" sz="2800" spc="-1" strike="noStrike">
                <a:solidFill>
                  <a:srgbClr val="000000"/>
                </a:solidFill>
                <a:latin typeface="Calibri"/>
              </a:rPr>
              <a:t>“</a:t>
            </a:r>
            <a:r>
              <a:rPr b="1" lang="it-IT" sz="2800" spc="-1" strike="noStrike">
                <a:solidFill>
                  <a:srgbClr val="000000"/>
                </a:solidFill>
                <a:latin typeface="Calibri"/>
              </a:rPr>
              <a:t>Tutta la pelle del mio corpo è estremamente secca</a:t>
            </a:r>
            <a:r>
              <a:rPr b="0" lang="it-IT" sz="2800" spc="-1" strike="noStrike">
                <a:solidFill>
                  <a:srgbClr val="000000"/>
                </a:solidFill>
                <a:latin typeface="Calibri"/>
              </a:rPr>
              <a:t>”.</a:t>
            </a:r>
            <a:endParaRPr b="0" lang="it-IT" sz="2800" spc="-1" strike="noStrike">
              <a:latin typeface="Arial"/>
            </a:endParaRPr>
          </a:p>
        </p:txBody>
      </p:sp>
    </p:spTree>
  </p:cSld>
  <mc:AlternateContent>
    <mc:Choice Requires="p14">
      <p:transition spd="slow" p14:dur="2000"/>
    </mc:Choice>
    <mc:Fallback>
      <p:transition spd="slow"/>
    </mc:Fallback>
  </mc:AlternateContent>
</p:sld>
</file>

<file path=ppt/slides/slide6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26" name="CustomShape 1"/>
          <p:cNvSpPr/>
          <p:nvPr/>
        </p:nvSpPr>
        <p:spPr>
          <a:xfrm>
            <a:off x="1000080" y="1000080"/>
            <a:ext cx="7857720" cy="26506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it-IT" sz="2400" spc="-1" strike="noStrike">
                <a:solidFill>
                  <a:srgbClr val="ff0000"/>
                </a:solidFill>
                <a:latin typeface="Calibri"/>
              </a:rPr>
              <a:t>INSERIRE PRODOTTI PER DERMATOSI FUNGINE come da mail:</a:t>
            </a:r>
            <a:endParaRPr b="0" lang="it-IT" sz="2400" spc="-1" strike="noStrike">
              <a:latin typeface="Arial"/>
            </a:endParaRPr>
          </a:p>
          <a:p>
            <a:pPr indent="-216000">
              <a:lnSpc>
                <a:spcPct val="100000"/>
              </a:lnSpc>
              <a:buClr>
                <a:srgbClr val="ff0000"/>
              </a:buClr>
              <a:buFont typeface="Wingdings" charset="2"/>
              <a:buChar char=""/>
            </a:pPr>
            <a:r>
              <a:rPr b="1" lang="it-IT" sz="2400" spc="-1" strike="noStrike">
                <a:solidFill>
                  <a:srgbClr val="ff0000"/>
                </a:solidFill>
                <a:latin typeface="Calibri"/>
              </a:rPr>
              <a:t>NORMAPLUS CREMA PRESH.</a:t>
            </a:r>
            <a:endParaRPr b="0" lang="it-IT" sz="2400" spc="-1" strike="noStrike">
              <a:latin typeface="Arial"/>
            </a:endParaRPr>
          </a:p>
          <a:p>
            <a:pPr indent="-216000">
              <a:lnSpc>
                <a:spcPct val="100000"/>
              </a:lnSpc>
              <a:buClr>
                <a:srgbClr val="ff0000"/>
              </a:buClr>
              <a:buFont typeface="Wingdings" charset="2"/>
              <a:buChar char=""/>
            </a:pPr>
            <a:r>
              <a:rPr b="1" lang="it-IT" sz="2400" spc="-1" strike="noStrike">
                <a:solidFill>
                  <a:srgbClr val="ff0000"/>
                </a:solidFill>
                <a:latin typeface="Calibri"/>
              </a:rPr>
              <a:t>SH NORMAPLUS – HYDRAPLUS</a:t>
            </a:r>
            <a:endParaRPr b="0" lang="it-IT" sz="2400" spc="-1" strike="noStrike">
              <a:latin typeface="Arial"/>
            </a:endParaRPr>
          </a:p>
          <a:p>
            <a:pPr indent="-216000">
              <a:lnSpc>
                <a:spcPct val="100000"/>
              </a:lnSpc>
              <a:buClr>
                <a:srgbClr val="ff0000"/>
              </a:buClr>
              <a:buFont typeface="Wingdings" charset="2"/>
              <a:buChar char=""/>
            </a:pPr>
            <a:r>
              <a:rPr b="1" lang="it-IT" sz="2400" spc="-1" strike="noStrike">
                <a:solidFill>
                  <a:srgbClr val="ff0000"/>
                </a:solidFill>
                <a:latin typeface="Calibri"/>
              </a:rPr>
              <a:t>LOZIONE POST SH. HYDRAPLUS – HYDRAFRESH SPRAY – NORMAPLUS FASE1</a:t>
            </a:r>
            <a:endParaRPr b="0" lang="it-IT" sz="2400" spc="-1" strike="noStrike">
              <a:latin typeface="Arial"/>
            </a:endParaRPr>
          </a:p>
          <a:p>
            <a:pPr>
              <a:lnSpc>
                <a:spcPct val="100000"/>
              </a:lnSpc>
            </a:pPr>
            <a:endParaRPr b="0" lang="it-IT" sz="2400" spc="-1" strike="noStrike">
              <a:latin typeface="Arial"/>
            </a:endParaRPr>
          </a:p>
        </p:txBody>
      </p:sp>
      <p:sp>
        <p:nvSpPr>
          <p:cNvPr id="527" name="CustomShape 2"/>
          <p:cNvSpPr/>
          <p:nvPr/>
        </p:nvSpPr>
        <p:spPr>
          <a:xfrm>
            <a:off x="107640" y="429120"/>
            <a:ext cx="676800" cy="6239880"/>
          </a:xfrm>
          <a:prstGeom prst="rect">
            <a:avLst/>
          </a:prstGeom>
          <a:noFill/>
          <a:ln>
            <a:solidFill>
              <a:schemeClr val="accent1">
                <a:shade val="50000"/>
              </a:schemeClr>
            </a:solidFill>
          </a:ln>
        </p:spPr>
        <p:style>
          <a:lnRef idx="0"/>
          <a:fillRef idx="0"/>
          <a:effectRef idx="0"/>
          <a:fontRef idx="minor"/>
        </p:style>
        <p:txBody>
          <a:bodyPr lIns="90000" rIns="90000" tIns="45000" bIns="45000" vert="vert270" rot="16200000">
            <a:noAutofit/>
          </a:bodyPr>
          <a:p>
            <a:pPr algn="ctr">
              <a:lnSpc>
                <a:spcPct val="100000"/>
              </a:lnSpc>
            </a:pPr>
            <a:r>
              <a:rPr b="1" lang="it-IT" sz="3200" spc="-1" strike="noStrike">
                <a:solidFill>
                  <a:srgbClr val="808080"/>
                </a:solidFill>
                <a:latin typeface="Arial"/>
              </a:rPr>
              <a:t>MAPPA PRODOTTI</a:t>
            </a:r>
            <a:endParaRPr b="0" lang="it-IT" sz="3200" spc="-1" strike="noStrike">
              <a:latin typeface="Arial"/>
            </a:endParaRPr>
          </a:p>
        </p:txBody>
      </p:sp>
    </p:spTree>
  </p:cSld>
  <mc:AlternateContent>
    <mc:Choice Requires="p14">
      <p:transition spd="slow" p14:dur="2000"/>
    </mc:Choice>
    <mc:Fallback>
      <p:transition spd="slow"/>
    </mc:Fallback>
  </mc:AlternateContent>
</p:sld>
</file>

<file path=ppt/slides/slide6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bfbfbf"/>
        </a:solidFill>
      </p:bgPr>
    </p:bg>
    <p:spTree>
      <p:nvGrpSpPr>
        <p:cNvPr id="1" name=""/>
        <p:cNvGrpSpPr/>
        <p:nvPr/>
      </p:nvGrpSpPr>
      <p:grpSpPr>
        <a:xfrm>
          <a:off x="0" y="0"/>
          <a:ext cx="0" cy="0"/>
          <a:chOff x="0" y="0"/>
          <a:chExt cx="0" cy="0"/>
        </a:xfrm>
      </p:grpSpPr>
      <p:sp>
        <p:nvSpPr>
          <p:cNvPr id="528" name="CustomShape 1"/>
          <p:cNvSpPr/>
          <p:nvPr/>
        </p:nvSpPr>
        <p:spPr>
          <a:xfrm>
            <a:off x="755640" y="1285920"/>
            <a:ext cx="3101760" cy="2283120"/>
          </a:xfrm>
          <a:prstGeom prst="rect">
            <a:avLst/>
          </a:prstGeom>
          <a:noFill/>
          <a:ln>
            <a:noFill/>
          </a:ln>
        </p:spPr>
        <p:style>
          <a:lnRef idx="0"/>
          <a:fillRef idx="0"/>
          <a:effectRef idx="0"/>
          <a:fontRef idx="minor"/>
        </p:style>
        <p:txBody>
          <a:bodyPr lIns="90000" rIns="90000" tIns="45000" bIns="45000">
            <a:spAutoFit/>
          </a:bodyPr>
          <a:p>
            <a:pPr algn="ctr">
              <a:lnSpc>
                <a:spcPct val="150000"/>
              </a:lnSpc>
            </a:pPr>
            <a:r>
              <a:rPr b="1" lang="it-IT" sz="3200" spc="-1" strike="noStrike">
                <a:solidFill>
                  <a:srgbClr val="000000"/>
                </a:solidFill>
                <a:latin typeface="Calibri"/>
              </a:rPr>
              <a:t>QUANDO ENTRA IN GIOCO ALTRO…</a:t>
            </a:r>
            <a:endParaRPr b="0" lang="it-IT" sz="3200" spc="-1" strike="noStrike">
              <a:latin typeface="Arial"/>
            </a:endParaRPr>
          </a:p>
        </p:txBody>
      </p:sp>
      <p:pic>
        <p:nvPicPr>
          <p:cNvPr id="529" name="Immagine 3" descr=""/>
          <p:cNvPicPr/>
          <p:nvPr/>
        </p:nvPicPr>
        <p:blipFill>
          <a:blip r:embed="rId1"/>
          <a:stretch/>
        </p:blipFill>
        <p:spPr>
          <a:xfrm>
            <a:off x="4513320" y="0"/>
            <a:ext cx="3130200" cy="6857640"/>
          </a:xfrm>
          <a:prstGeom prst="rect">
            <a:avLst/>
          </a:prstGeom>
          <a:ln>
            <a:noFill/>
          </a:ln>
        </p:spPr>
      </p:pic>
    </p:spTree>
  </p:cSld>
  <mc:AlternateContent>
    <mc:Choice Requires="p14">
      <p:transition spd="slow" p14:dur="2000"/>
    </mc:Choice>
    <mc:Fallback>
      <p:transition spd="slow"/>
    </mc:Fallback>
  </mc:AlternateContent>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nodeType="clickEffect" fill="hold" presetClass="emph" presetID="6">
                                  <p:stCondLst>
                                    <p:cond delay="0"/>
                                  </p:stCondLst>
                                  <p:childTnLst>
                                    <p:animScale>
                                      <p:cBhvr>
                                        <p:cTn id="6" dur="2000" fill="hold"/>
                                        <p:tgtEl>
                                          <p:spTgt spid="528"/>
                                        </p:tgtEl>
                                      </p:cBhvr>
                                      <p:by x="150000" y="150000"/>
                                    </p:animScale>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6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e6e0ec"/>
        </a:solidFill>
      </p:bgPr>
    </p:bg>
    <p:spTree>
      <p:nvGrpSpPr>
        <p:cNvPr id="1" name=""/>
        <p:cNvGrpSpPr/>
        <p:nvPr/>
      </p:nvGrpSpPr>
      <p:grpSpPr>
        <a:xfrm>
          <a:off x="0" y="0"/>
          <a:ext cx="0" cy="0"/>
          <a:chOff x="0" y="0"/>
          <a:chExt cx="0" cy="0"/>
        </a:xfrm>
      </p:grpSpPr>
      <p:sp>
        <p:nvSpPr>
          <p:cNvPr id="530" name="CustomShape 1"/>
          <p:cNvSpPr/>
          <p:nvPr/>
        </p:nvSpPr>
        <p:spPr>
          <a:xfrm>
            <a:off x="573120" y="357120"/>
            <a:ext cx="8151480" cy="2600280"/>
          </a:xfrm>
          <a:prstGeom prst="rect">
            <a:avLst/>
          </a:prstGeom>
          <a:noFill/>
          <a:ln w="12600">
            <a:noFill/>
          </a:ln>
        </p:spPr>
        <p:style>
          <a:lnRef idx="0"/>
          <a:fillRef idx="0"/>
          <a:effectRef idx="0"/>
          <a:fontRef idx="minor"/>
        </p:style>
        <p:txBody>
          <a:bodyPr lIns="32040" rIns="32040" tIns="32040" bIns="32040">
            <a:spAutoFit/>
          </a:bodyPr>
          <a:p>
            <a:pPr algn="ctr">
              <a:lnSpc>
                <a:spcPct val="150000"/>
              </a:lnSpc>
            </a:pPr>
            <a:r>
              <a:rPr b="1" lang="it-IT" sz="3200" spc="-1" strike="noStrike">
                <a:solidFill>
                  <a:srgbClr val="000000"/>
                </a:solidFill>
                <a:latin typeface="Calibri"/>
                <a:ea typeface="Helvetica Neue Medium"/>
              </a:rPr>
              <a:t>Desquamazione grassa</a:t>
            </a:r>
            <a:endParaRPr b="0" lang="it-IT" sz="3200" spc="-1" strike="noStrike">
              <a:latin typeface="Arial"/>
            </a:endParaRPr>
          </a:p>
          <a:p>
            <a:pPr algn="ctr">
              <a:lnSpc>
                <a:spcPct val="150000"/>
              </a:lnSpc>
            </a:pPr>
            <a:endParaRPr b="0" lang="it-IT" sz="3200" spc="-1" strike="noStrike">
              <a:latin typeface="Arial"/>
            </a:endParaRPr>
          </a:p>
          <a:p>
            <a:pPr algn="ctr">
              <a:lnSpc>
                <a:spcPct val="150000"/>
              </a:lnSpc>
            </a:pPr>
            <a:r>
              <a:rPr b="0" lang="it-IT" sz="2200" spc="-1" strike="noStrike">
                <a:solidFill>
                  <a:srgbClr val="000000"/>
                </a:solidFill>
                <a:latin typeface="Calibri"/>
                <a:ea typeface="Helvetica Neue Medium"/>
              </a:rPr>
              <a:t> </a:t>
            </a:r>
            <a:r>
              <a:rPr b="0" lang="it-IT" sz="2200" spc="-1" strike="noStrike">
                <a:solidFill>
                  <a:srgbClr val="000000"/>
                </a:solidFill>
                <a:latin typeface="Calibri"/>
                <a:ea typeface="Helvetica Neue Medium"/>
              </a:rPr>
              <a:t>Quando il </a:t>
            </a:r>
            <a:r>
              <a:rPr b="0" i="1" lang="it-IT" sz="2200" spc="-1" strike="noStrike">
                <a:solidFill>
                  <a:srgbClr val="000000"/>
                </a:solidFill>
                <a:latin typeface="Calibri"/>
                <a:ea typeface="Helvetica Neue Medium"/>
              </a:rPr>
              <a:t>Pytirosporum ovalis , </a:t>
            </a:r>
            <a:r>
              <a:rPr b="0" lang="it-IT" sz="2200" spc="-1" strike="noStrike">
                <a:solidFill>
                  <a:srgbClr val="000000"/>
                </a:solidFill>
                <a:latin typeface="Calibri"/>
                <a:ea typeface="Helvetica Neue Medium"/>
              </a:rPr>
              <a:t>rispetto alla normale flora microbica, raggiunge una quota pari o superiore al 74%, la semplice desquamazione secca diventa  </a:t>
            </a:r>
            <a:r>
              <a:rPr b="1" lang="it-IT" sz="2200" spc="-1" strike="noStrike">
                <a:solidFill>
                  <a:srgbClr val="000000"/>
                </a:solidFill>
                <a:latin typeface="Calibri"/>
                <a:ea typeface="Helvetica Neue Medium"/>
              </a:rPr>
              <a:t>Desquamazione grassa</a:t>
            </a:r>
            <a:r>
              <a:rPr b="0" lang="it-IT" sz="2200" spc="-1" strike="noStrike">
                <a:solidFill>
                  <a:srgbClr val="000000"/>
                </a:solidFill>
                <a:latin typeface="Calibri"/>
                <a:ea typeface="Helvetica Neue Medium"/>
              </a:rPr>
              <a:t>. </a:t>
            </a:r>
            <a:endParaRPr b="0" lang="it-IT" sz="2200" spc="-1" strike="noStrike">
              <a:latin typeface="Arial"/>
            </a:endParaRPr>
          </a:p>
        </p:txBody>
      </p:sp>
      <p:pic>
        <p:nvPicPr>
          <p:cNvPr id="531" name="Picture 4" descr=""/>
          <p:cNvPicPr/>
          <p:nvPr/>
        </p:nvPicPr>
        <p:blipFill>
          <a:blip r:embed="rId1"/>
          <a:stretch/>
        </p:blipFill>
        <p:spPr>
          <a:xfrm>
            <a:off x="704880" y="3751200"/>
            <a:ext cx="3309480" cy="2766600"/>
          </a:xfrm>
          <a:prstGeom prst="rect">
            <a:avLst/>
          </a:prstGeom>
          <a:ln w="12600">
            <a:noFill/>
          </a:ln>
        </p:spPr>
      </p:pic>
      <p:pic>
        <p:nvPicPr>
          <p:cNvPr id="532" name="Picture 5" descr=""/>
          <p:cNvPicPr/>
          <p:nvPr/>
        </p:nvPicPr>
        <p:blipFill>
          <a:blip r:embed="rId2"/>
          <a:stretch/>
        </p:blipFill>
        <p:spPr>
          <a:xfrm>
            <a:off x="4524480" y="3743280"/>
            <a:ext cx="4158720" cy="2823840"/>
          </a:xfrm>
          <a:prstGeom prst="rect">
            <a:avLst/>
          </a:prstGeom>
          <a:ln w="12600">
            <a:noFill/>
          </a:ln>
        </p:spPr>
      </p:pic>
    </p:spTree>
  </p:cSld>
  <mc:AlternateContent>
    <mc:Choice Requires="p14">
      <p:transition spd="slow" p14:dur="2000"/>
    </mc:Choice>
    <mc:Fallback>
      <p:transition spd="slow"/>
    </mc:Fallback>
  </mc:AlternateContent>
</p:sld>
</file>

<file path=ppt/slides/slide6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533" name="Picture 2" descr=""/>
          <p:cNvPicPr/>
          <p:nvPr/>
        </p:nvPicPr>
        <p:blipFill>
          <a:blip r:embed="rId1"/>
          <a:stretch/>
        </p:blipFill>
        <p:spPr>
          <a:xfrm>
            <a:off x="0" y="0"/>
            <a:ext cx="9143640" cy="6857640"/>
          </a:xfrm>
          <a:prstGeom prst="rect">
            <a:avLst/>
          </a:prstGeom>
          <a:ln w="12600">
            <a:noFill/>
          </a:ln>
        </p:spPr>
      </p:pic>
      <p:sp>
        <p:nvSpPr>
          <p:cNvPr id="534" name="CustomShape 1"/>
          <p:cNvSpPr/>
          <p:nvPr/>
        </p:nvSpPr>
        <p:spPr>
          <a:xfrm>
            <a:off x="323640" y="5661360"/>
            <a:ext cx="6264360" cy="94356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it-IT" sz="2800" spc="-1" strike="noStrike">
                <a:solidFill>
                  <a:srgbClr val="ffff00"/>
                </a:solidFill>
                <a:latin typeface="Calibri"/>
              </a:rPr>
              <a:t>DESQUAMAZIONE IN FASE AVANZATA AD OPERA DI PYTIROSPORUM OVALIS</a:t>
            </a:r>
            <a:endParaRPr b="0" lang="it-IT" sz="2800" spc="-1" strike="noStrike">
              <a:latin typeface="Arial"/>
            </a:endParaRPr>
          </a:p>
        </p:txBody>
      </p:sp>
    </p:spTree>
  </p:cSld>
  <p:transition spd="slow">
    <p:dissolve/>
  </p:transition>
</p:sld>
</file>

<file path=ppt/slides/slide6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535" name="Picture 2" descr=""/>
          <p:cNvPicPr/>
          <p:nvPr/>
        </p:nvPicPr>
        <p:blipFill>
          <a:blip r:embed="rId1"/>
          <a:stretch/>
        </p:blipFill>
        <p:spPr>
          <a:xfrm>
            <a:off x="0" y="0"/>
            <a:ext cx="9143640" cy="6857640"/>
          </a:xfrm>
          <a:prstGeom prst="rect">
            <a:avLst/>
          </a:prstGeom>
          <a:ln w="12600">
            <a:noFill/>
          </a:ln>
        </p:spPr>
      </p:pic>
      <p:sp>
        <p:nvSpPr>
          <p:cNvPr id="536" name="CustomShape 1"/>
          <p:cNvSpPr/>
          <p:nvPr/>
        </p:nvSpPr>
        <p:spPr>
          <a:xfrm>
            <a:off x="2879280" y="260640"/>
            <a:ext cx="6264360" cy="94356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it-IT" sz="2800" spc="-1" strike="noStrike">
                <a:solidFill>
                  <a:srgbClr val="ffffff"/>
                </a:solidFill>
                <a:latin typeface="Calibri"/>
              </a:rPr>
              <a:t>DESQUAMAZIONE IN FASE AVANZATA AD OPERA DI PYTIROSPORUM OVALIS</a:t>
            </a:r>
            <a:endParaRPr b="0" lang="it-IT" sz="2800" spc="-1" strike="noStrike">
              <a:latin typeface="Arial"/>
            </a:endParaRPr>
          </a:p>
        </p:txBody>
      </p:sp>
    </p:spTree>
  </p:cSld>
  <p:transition spd="slow">
    <p:dissolve/>
  </p:transition>
</p:sld>
</file>

<file path=ppt/slides/slide6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e6e0ec"/>
        </a:solidFill>
      </p:bgPr>
    </p:bg>
    <p:spTree>
      <p:nvGrpSpPr>
        <p:cNvPr id="1" name=""/>
        <p:cNvGrpSpPr/>
        <p:nvPr/>
      </p:nvGrpSpPr>
      <p:grpSpPr>
        <a:xfrm>
          <a:off x="0" y="0"/>
          <a:ext cx="0" cy="0"/>
          <a:chOff x="0" y="0"/>
          <a:chExt cx="0" cy="0"/>
        </a:xfrm>
      </p:grpSpPr>
      <p:sp>
        <p:nvSpPr>
          <p:cNvPr id="537" name="CustomShape 1"/>
          <p:cNvSpPr/>
          <p:nvPr/>
        </p:nvSpPr>
        <p:spPr>
          <a:xfrm>
            <a:off x="573120" y="857160"/>
            <a:ext cx="8151480" cy="4450680"/>
          </a:xfrm>
          <a:prstGeom prst="rect">
            <a:avLst/>
          </a:prstGeom>
          <a:noFill/>
          <a:ln w="12600">
            <a:noFill/>
          </a:ln>
        </p:spPr>
        <p:style>
          <a:lnRef idx="0"/>
          <a:fillRef idx="0"/>
          <a:effectRef idx="0"/>
          <a:fontRef idx="minor"/>
        </p:style>
        <p:txBody>
          <a:bodyPr lIns="32040" rIns="32040" tIns="32040" bIns="32040">
            <a:spAutoFit/>
          </a:bodyPr>
          <a:p>
            <a:pPr algn="ctr">
              <a:lnSpc>
                <a:spcPct val="150000"/>
              </a:lnSpc>
            </a:pPr>
            <a:r>
              <a:rPr b="0" lang="it-IT" sz="3200" spc="-1" strike="noStrike">
                <a:solidFill>
                  <a:srgbClr val="000000"/>
                </a:solidFill>
                <a:latin typeface="Calibri"/>
                <a:ea typeface="Helvetica Neue Medium"/>
              </a:rPr>
              <a:t>La</a:t>
            </a:r>
            <a:r>
              <a:rPr b="1" lang="it-IT" sz="3200" spc="-1" strike="noStrike">
                <a:solidFill>
                  <a:srgbClr val="000000"/>
                </a:solidFill>
                <a:latin typeface="Calibri"/>
                <a:ea typeface="Helvetica Neue Medium"/>
              </a:rPr>
              <a:t> Desquamazione grassa </a:t>
            </a:r>
            <a:r>
              <a:rPr b="0" lang="it-IT" sz="3200" spc="-1" strike="noStrike">
                <a:solidFill>
                  <a:srgbClr val="000000"/>
                </a:solidFill>
                <a:latin typeface="Calibri"/>
                <a:ea typeface="Helvetica Neue Medium"/>
              </a:rPr>
              <a:t>può evolvere in </a:t>
            </a:r>
            <a:endParaRPr b="0" lang="it-IT" sz="3200" spc="-1" strike="noStrike">
              <a:latin typeface="Arial"/>
            </a:endParaRPr>
          </a:p>
          <a:p>
            <a:pPr algn="ctr">
              <a:lnSpc>
                <a:spcPct val="150000"/>
              </a:lnSpc>
            </a:pPr>
            <a:r>
              <a:rPr b="0" lang="it-IT" sz="3200" spc="-1" strike="noStrike">
                <a:solidFill>
                  <a:srgbClr val="000000"/>
                </a:solidFill>
                <a:latin typeface="Calibri"/>
                <a:ea typeface="Helvetica Neue Medium"/>
              </a:rPr>
              <a:t> </a:t>
            </a:r>
            <a:r>
              <a:rPr b="1" lang="it-IT" sz="3200" spc="-1" strike="noStrike">
                <a:solidFill>
                  <a:srgbClr val="000000"/>
                </a:solidFill>
                <a:latin typeface="Calibri"/>
                <a:ea typeface="Helvetica Neue Medium"/>
              </a:rPr>
              <a:t>dermatite</a:t>
            </a:r>
            <a:r>
              <a:rPr b="0" lang="it-IT" sz="3200" spc="-1" strike="noStrike">
                <a:solidFill>
                  <a:srgbClr val="000000"/>
                </a:solidFill>
                <a:latin typeface="Calibri"/>
                <a:ea typeface="Helvetica Neue Medium"/>
              </a:rPr>
              <a:t> </a:t>
            </a:r>
            <a:r>
              <a:rPr b="1" lang="it-IT" sz="3200" spc="-1" strike="noStrike">
                <a:solidFill>
                  <a:srgbClr val="000000"/>
                </a:solidFill>
                <a:latin typeface="Calibri"/>
                <a:ea typeface="Helvetica Neue Medium"/>
              </a:rPr>
              <a:t>seborroica</a:t>
            </a:r>
            <a:r>
              <a:rPr b="0" lang="it-IT" sz="3200" spc="-1" strike="noStrike">
                <a:solidFill>
                  <a:srgbClr val="000000"/>
                </a:solidFill>
                <a:latin typeface="Calibri"/>
                <a:ea typeface="Helvetica Neue Medium"/>
              </a:rPr>
              <a:t> (patologia) </a:t>
            </a:r>
            <a:endParaRPr b="0" lang="it-IT" sz="3200" spc="-1" strike="noStrike">
              <a:latin typeface="Arial"/>
            </a:endParaRPr>
          </a:p>
          <a:p>
            <a:pPr algn="ctr">
              <a:lnSpc>
                <a:spcPct val="150000"/>
              </a:lnSpc>
            </a:pPr>
            <a:r>
              <a:rPr b="0" lang="it-IT" sz="3200" spc="-1" strike="noStrike">
                <a:solidFill>
                  <a:srgbClr val="000000"/>
                </a:solidFill>
                <a:latin typeface="Calibri"/>
                <a:ea typeface="Helvetica Neue Medium"/>
              </a:rPr>
              <a:t>caratterizzata da cute </a:t>
            </a:r>
            <a:r>
              <a:rPr b="1" lang="it-IT" sz="3200" spc="-1" strike="noStrike">
                <a:solidFill>
                  <a:srgbClr val="000000"/>
                </a:solidFill>
                <a:latin typeface="Calibri"/>
                <a:ea typeface="Helvetica Neue Medium"/>
              </a:rPr>
              <a:t>irritata</a:t>
            </a:r>
            <a:r>
              <a:rPr b="0" lang="it-IT" sz="3200" spc="-1" strike="noStrike">
                <a:solidFill>
                  <a:srgbClr val="000000"/>
                </a:solidFill>
                <a:latin typeface="Calibri"/>
                <a:ea typeface="Helvetica Neue Medium"/>
              </a:rPr>
              <a:t>, </a:t>
            </a:r>
            <a:r>
              <a:rPr b="1" lang="it-IT" sz="3200" spc="-1" strike="noStrike">
                <a:solidFill>
                  <a:srgbClr val="000000"/>
                </a:solidFill>
                <a:latin typeface="Calibri"/>
                <a:ea typeface="Helvetica Neue Medium"/>
              </a:rPr>
              <a:t>dolente</a:t>
            </a:r>
            <a:r>
              <a:rPr b="0" lang="it-IT" sz="3200" spc="-1" strike="noStrike">
                <a:solidFill>
                  <a:srgbClr val="000000"/>
                </a:solidFill>
                <a:latin typeface="Calibri"/>
                <a:ea typeface="Helvetica Neue Medium"/>
              </a:rPr>
              <a:t> e </a:t>
            </a:r>
            <a:r>
              <a:rPr b="1" lang="it-IT" sz="3200" spc="-1" strike="noStrike">
                <a:solidFill>
                  <a:srgbClr val="000000"/>
                </a:solidFill>
                <a:latin typeface="Calibri"/>
                <a:ea typeface="Helvetica Neue Medium"/>
              </a:rPr>
              <a:t>oleosa</a:t>
            </a:r>
            <a:r>
              <a:rPr b="0" lang="it-IT" sz="3200" spc="-1" strike="noStrike">
                <a:solidFill>
                  <a:srgbClr val="000000"/>
                </a:solidFill>
                <a:latin typeface="Calibri"/>
                <a:ea typeface="Helvetica Neue Medium"/>
              </a:rPr>
              <a:t>. </a:t>
            </a:r>
            <a:endParaRPr b="0" lang="it-IT" sz="3200" spc="-1" strike="noStrike">
              <a:latin typeface="Arial"/>
            </a:endParaRPr>
          </a:p>
          <a:p>
            <a:pPr algn="ctr">
              <a:lnSpc>
                <a:spcPct val="150000"/>
              </a:lnSpc>
            </a:pPr>
            <a:r>
              <a:rPr b="0" lang="it-IT" sz="3200" spc="-1" strike="noStrike">
                <a:solidFill>
                  <a:srgbClr val="000000"/>
                </a:solidFill>
                <a:latin typeface="Calibri"/>
                <a:ea typeface="Helvetica Neue Medium"/>
              </a:rPr>
              <a:t>Le squame possono essere biancastre o giallastre (in base alla gravità del disagio) e tendono a staccarsi più o meno facilmente.</a:t>
            </a:r>
            <a:endParaRPr b="0" lang="it-IT" sz="3200" spc="-1" strike="noStrike">
              <a:latin typeface="Arial"/>
            </a:endParaRPr>
          </a:p>
        </p:txBody>
      </p:sp>
    </p:spTree>
  </p:cSld>
  <mc:AlternateContent>
    <mc:Choice Requires="p14">
      <p:transition spd="slow" p14:dur="2000"/>
    </mc:Choice>
    <mc:Fallback>
      <p:transition spd="slow"/>
    </mc:Fallback>
  </mc:AlternateContent>
</p:sld>
</file>

<file path=ppt/slides/slide6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38" name="CustomShape 1"/>
          <p:cNvSpPr/>
          <p:nvPr/>
        </p:nvSpPr>
        <p:spPr>
          <a:xfrm>
            <a:off x="107640" y="2428920"/>
            <a:ext cx="4248000" cy="2648520"/>
          </a:xfrm>
          <a:prstGeom prst="rect">
            <a:avLst/>
          </a:prstGeom>
          <a:noFill/>
          <a:ln>
            <a:noFill/>
          </a:ln>
        </p:spPr>
        <p:style>
          <a:lnRef idx="0"/>
          <a:fillRef idx="0"/>
          <a:effectRef idx="0"/>
          <a:fontRef idx="minor"/>
        </p:style>
        <p:txBody>
          <a:bodyPr lIns="90000" rIns="90000" tIns="45000" bIns="45000">
            <a:spAutoFit/>
          </a:bodyPr>
          <a:p>
            <a:pPr algn="ctr">
              <a:lnSpc>
                <a:spcPct val="150000"/>
              </a:lnSpc>
            </a:pPr>
            <a:r>
              <a:rPr b="0" lang="it-IT" sz="2800" spc="-1" strike="noStrike">
                <a:solidFill>
                  <a:srgbClr val="000000"/>
                </a:solidFill>
                <a:latin typeface="Calibri"/>
              </a:rPr>
              <a:t>Può interessare anche sopraciglia, barba e in genere tutte le zone pelose del corpo.</a:t>
            </a:r>
            <a:endParaRPr b="0" lang="it-IT" sz="2800" spc="-1" strike="noStrike">
              <a:latin typeface="Arial"/>
            </a:endParaRPr>
          </a:p>
        </p:txBody>
      </p:sp>
      <p:pic>
        <p:nvPicPr>
          <p:cNvPr id="539" name="Immagine 5" descr=""/>
          <p:cNvPicPr/>
          <p:nvPr/>
        </p:nvPicPr>
        <p:blipFill>
          <a:blip r:embed="rId1"/>
          <a:stretch/>
        </p:blipFill>
        <p:spPr>
          <a:xfrm>
            <a:off x="4356000" y="2653560"/>
            <a:ext cx="4632480" cy="2431800"/>
          </a:xfrm>
          <a:prstGeom prst="rect">
            <a:avLst/>
          </a:prstGeom>
          <a:ln>
            <a:noFill/>
          </a:ln>
        </p:spPr>
      </p:pic>
    </p:spTree>
  </p:cSld>
  <mc:AlternateContent>
    <mc:Choice Requires="p14">
      <p:transition spd="slow" p14:dur="2000"/>
    </mc:Choice>
    <mc:Fallback>
      <p:transition spd="slow"/>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19" name="CustomShape 1"/>
          <p:cNvSpPr/>
          <p:nvPr/>
        </p:nvSpPr>
        <p:spPr>
          <a:xfrm>
            <a:off x="420840" y="1555920"/>
            <a:ext cx="8206920" cy="1310040"/>
          </a:xfrm>
          <a:prstGeom prst="rect">
            <a:avLst/>
          </a:prstGeom>
          <a:noFill/>
          <a:ln w="12600">
            <a:noFill/>
          </a:ln>
        </p:spPr>
        <p:style>
          <a:lnRef idx="0"/>
          <a:fillRef idx="0"/>
          <a:effectRef idx="0"/>
          <a:fontRef idx="minor"/>
        </p:style>
        <p:txBody>
          <a:bodyPr lIns="45720" rIns="45720" tIns="45000" bIns="45000">
            <a:spAutoFit/>
          </a:bodyPr>
          <a:p>
            <a:pPr>
              <a:lnSpc>
                <a:spcPct val="100000"/>
              </a:lnSpc>
            </a:pPr>
            <a:r>
              <a:rPr b="0" lang="it-IT" sz="2000" spc="-1" strike="noStrike">
                <a:solidFill>
                  <a:srgbClr val="663300"/>
                </a:solidFill>
                <a:latin typeface="Helvetica Neue"/>
                <a:ea typeface="Helvetica Neue"/>
              </a:rPr>
              <a:t>Quanti capelli abbiamo in testa? </a:t>
            </a:r>
            <a:r>
              <a:rPr b="0" lang="it-IT" sz="2000" spc="-1" strike="noStrike">
                <a:solidFill>
                  <a:srgbClr val="663300"/>
                </a:solidFill>
                <a:latin typeface="Helvetica Neue"/>
                <a:ea typeface="Helvetica Neue"/>
              </a:rPr>
              <a:t>	</a:t>
            </a:r>
            <a:r>
              <a:rPr b="0" lang="it-IT" sz="2000" spc="-1" strike="noStrike">
                <a:solidFill>
                  <a:srgbClr val="663300"/>
                </a:solidFill>
                <a:latin typeface="Helvetica Neue"/>
                <a:ea typeface="Helvetica Neue"/>
              </a:rPr>
              <a:t> circa </a:t>
            </a:r>
            <a:r>
              <a:rPr b="1" lang="it-IT" sz="2000" spc="-1" strike="noStrike">
                <a:solidFill>
                  <a:srgbClr val="663300"/>
                </a:solidFill>
                <a:latin typeface="Helvetica Neue"/>
                <a:ea typeface="Helvetica Neue"/>
              </a:rPr>
              <a:t>120.000-150.000</a:t>
            </a:r>
            <a:endParaRPr b="0" lang="it-IT" sz="2000" spc="-1" strike="noStrike">
              <a:latin typeface="Arial"/>
            </a:endParaRPr>
          </a:p>
          <a:p>
            <a:pPr>
              <a:lnSpc>
                <a:spcPct val="100000"/>
              </a:lnSpc>
            </a:pPr>
            <a:r>
              <a:rPr b="0" lang="it-IT" sz="2000" spc="-1" strike="noStrike">
                <a:solidFill>
                  <a:srgbClr val="663300"/>
                </a:solidFill>
                <a:latin typeface="Helvetica Neue"/>
                <a:ea typeface="Helvetica Neue"/>
              </a:rPr>
              <a:t>	</a:t>
            </a:r>
            <a:r>
              <a:rPr b="0" lang="it-IT" sz="2000" spc="-1" strike="noStrike">
                <a:solidFill>
                  <a:srgbClr val="663300"/>
                </a:solidFill>
                <a:latin typeface="Helvetica Neue"/>
                <a:ea typeface="Helvetica Neue"/>
              </a:rPr>
              <a:t>	</a:t>
            </a:r>
            <a:r>
              <a:rPr b="0" lang="it-IT" sz="2000" spc="-1" strike="noStrike">
                <a:solidFill>
                  <a:srgbClr val="663300"/>
                </a:solidFill>
                <a:latin typeface="Helvetica Neue"/>
                <a:ea typeface="Helvetica Neue"/>
              </a:rPr>
              <a:t>	</a:t>
            </a:r>
            <a:r>
              <a:rPr b="0" lang="it-IT" sz="2000" spc="-1" strike="noStrike">
                <a:solidFill>
                  <a:srgbClr val="663300"/>
                </a:solidFill>
                <a:latin typeface="Helvetica Neue"/>
                <a:ea typeface="Helvetica Neue"/>
              </a:rPr>
              <a:t>	</a:t>
            </a:r>
            <a:r>
              <a:rPr b="0" lang="it-IT" sz="2000" spc="-1" strike="noStrike">
                <a:solidFill>
                  <a:srgbClr val="663300"/>
                </a:solidFill>
                <a:latin typeface="Helvetica Neue"/>
                <a:ea typeface="Helvetica Neue"/>
              </a:rPr>
              <a:t>	</a:t>
            </a:r>
            <a:r>
              <a:rPr b="0" lang="it-IT" sz="2000" spc="-1" strike="noStrike">
                <a:solidFill>
                  <a:srgbClr val="663300"/>
                </a:solidFill>
                <a:latin typeface="Helvetica Neue"/>
                <a:ea typeface="Helvetica Neue"/>
              </a:rPr>
              <a:t>	</a:t>
            </a:r>
            <a:r>
              <a:rPr b="0" lang="it-IT" sz="2000" spc="-1" strike="noStrike">
                <a:solidFill>
                  <a:srgbClr val="663300"/>
                </a:solidFill>
                <a:latin typeface="Helvetica Neue"/>
                <a:ea typeface="Helvetica Neue"/>
              </a:rPr>
              <a:t>- di questi circa 10.000 sono in fase di </a:t>
            </a:r>
            <a:r>
              <a:rPr b="0" lang="it-IT" sz="2000" spc="-1" strike="noStrike">
                <a:solidFill>
                  <a:srgbClr val="663300"/>
                </a:solidFill>
                <a:latin typeface="Helvetica Neue"/>
                <a:ea typeface="Helvetica Neue"/>
              </a:rPr>
              <a:t>	</a:t>
            </a:r>
            <a:r>
              <a:rPr b="0" lang="it-IT" sz="2000" spc="-1" strike="noStrike">
                <a:solidFill>
                  <a:srgbClr val="663300"/>
                </a:solidFill>
                <a:latin typeface="Helvetica Neue"/>
                <a:ea typeface="Helvetica Neue"/>
              </a:rPr>
              <a:t>	</a:t>
            </a:r>
            <a:r>
              <a:rPr b="0" lang="it-IT" sz="2000" spc="-1" strike="noStrike">
                <a:solidFill>
                  <a:srgbClr val="663300"/>
                </a:solidFill>
                <a:latin typeface="Helvetica Neue"/>
                <a:ea typeface="Helvetica Neue"/>
              </a:rPr>
              <a:t>	</a:t>
            </a:r>
            <a:r>
              <a:rPr b="0" lang="it-IT" sz="2000" spc="-1" strike="noStrike">
                <a:solidFill>
                  <a:srgbClr val="663300"/>
                </a:solidFill>
                <a:latin typeface="Helvetica Neue"/>
                <a:ea typeface="Helvetica Neue"/>
              </a:rPr>
              <a:t>	</a:t>
            </a:r>
            <a:r>
              <a:rPr b="0" lang="it-IT" sz="2000" spc="-1" strike="noStrike">
                <a:solidFill>
                  <a:srgbClr val="663300"/>
                </a:solidFill>
                <a:latin typeface="Helvetica Neue"/>
                <a:ea typeface="Helvetica Neue"/>
              </a:rPr>
              <a:t>	</a:t>
            </a:r>
            <a:r>
              <a:rPr b="0" lang="it-IT" sz="2000" spc="-1" strike="noStrike">
                <a:solidFill>
                  <a:srgbClr val="663300"/>
                </a:solidFill>
                <a:latin typeface="Helvetica Neue"/>
                <a:ea typeface="Helvetica Neue"/>
              </a:rPr>
              <a:t>	</a:t>
            </a:r>
            <a:r>
              <a:rPr b="0" lang="it-IT" sz="2000" spc="-1" strike="noStrike">
                <a:solidFill>
                  <a:srgbClr val="663300"/>
                </a:solidFill>
                <a:latin typeface="Helvetica Neue"/>
                <a:ea typeface="Helvetica Neue"/>
              </a:rPr>
              <a:t>  caduta</a:t>
            </a:r>
            <a:endParaRPr b="0" lang="it-IT" sz="2000" spc="-1" strike="noStrike">
              <a:latin typeface="Arial"/>
            </a:endParaRPr>
          </a:p>
          <a:p>
            <a:pPr>
              <a:lnSpc>
                <a:spcPct val="100000"/>
              </a:lnSpc>
            </a:pPr>
            <a:r>
              <a:rPr b="0" lang="it-IT" sz="2000" spc="-1" strike="noStrike">
                <a:solidFill>
                  <a:srgbClr val="663300"/>
                </a:solidFill>
                <a:latin typeface="Helvetica Neue"/>
                <a:ea typeface="Helvetica Neue"/>
              </a:rPr>
              <a:t>	</a:t>
            </a:r>
            <a:r>
              <a:rPr b="0" lang="it-IT" sz="2000" spc="-1" strike="noStrike">
                <a:solidFill>
                  <a:srgbClr val="663300"/>
                </a:solidFill>
                <a:latin typeface="Helvetica Neue"/>
                <a:ea typeface="Helvetica Neue"/>
              </a:rPr>
              <a:t>	</a:t>
            </a:r>
            <a:r>
              <a:rPr b="0" lang="it-IT" sz="2000" spc="-1" strike="noStrike">
                <a:solidFill>
                  <a:srgbClr val="663300"/>
                </a:solidFill>
                <a:latin typeface="Helvetica Neue"/>
                <a:ea typeface="Helvetica Neue"/>
              </a:rPr>
              <a:t>	</a:t>
            </a:r>
            <a:r>
              <a:rPr b="0" lang="it-IT" sz="2000" spc="-1" strike="noStrike">
                <a:solidFill>
                  <a:srgbClr val="663300"/>
                </a:solidFill>
                <a:latin typeface="Helvetica Neue"/>
                <a:ea typeface="Helvetica Neue"/>
              </a:rPr>
              <a:t>	</a:t>
            </a:r>
            <a:r>
              <a:rPr b="0" lang="it-IT" sz="2000" spc="-1" strike="noStrike">
                <a:solidFill>
                  <a:srgbClr val="663300"/>
                </a:solidFill>
                <a:latin typeface="Helvetica Neue"/>
                <a:ea typeface="Helvetica Neue"/>
              </a:rPr>
              <a:t>	</a:t>
            </a:r>
            <a:r>
              <a:rPr b="0" lang="it-IT" sz="2000" spc="-1" strike="noStrike">
                <a:solidFill>
                  <a:srgbClr val="663300"/>
                </a:solidFill>
                <a:latin typeface="Helvetica Neue"/>
                <a:ea typeface="Helvetica Neue"/>
              </a:rPr>
              <a:t>	</a:t>
            </a:r>
            <a:r>
              <a:rPr b="0" lang="it-IT" sz="2000" spc="-1" strike="noStrike">
                <a:solidFill>
                  <a:srgbClr val="663300"/>
                </a:solidFill>
                <a:latin typeface="Helvetica Neue"/>
                <a:ea typeface="Helvetica Neue"/>
              </a:rPr>
              <a:t>- 30/50 capelli al giorno che cadono</a:t>
            </a:r>
            <a:endParaRPr b="0" lang="it-IT" sz="2000" spc="-1" strike="noStrike">
              <a:latin typeface="Arial"/>
            </a:endParaRPr>
          </a:p>
        </p:txBody>
      </p:sp>
      <p:sp>
        <p:nvSpPr>
          <p:cNvPr id="320" name="CustomShape 2"/>
          <p:cNvSpPr/>
          <p:nvPr/>
        </p:nvSpPr>
        <p:spPr>
          <a:xfrm>
            <a:off x="420840" y="22320"/>
            <a:ext cx="6551280" cy="1344240"/>
          </a:xfrm>
          <a:prstGeom prst="rect">
            <a:avLst/>
          </a:prstGeom>
          <a:noFill/>
          <a:ln w="12600">
            <a:noFill/>
          </a:ln>
        </p:spPr>
        <p:style>
          <a:lnRef idx="0"/>
          <a:fillRef idx="0"/>
          <a:effectRef idx="0"/>
          <a:fontRef idx="minor"/>
        </p:style>
        <p:txBody>
          <a:bodyPr lIns="32040" rIns="32040" tIns="32040" bIns="32040">
            <a:spAutoFit/>
          </a:bodyPr>
          <a:p>
            <a:pPr>
              <a:lnSpc>
                <a:spcPct val="100000"/>
              </a:lnSpc>
            </a:pPr>
            <a:r>
              <a:rPr b="0" lang="it-IT" sz="4200" spc="-1" strike="noStrike">
                <a:solidFill>
                  <a:srgbClr val="24383e"/>
                </a:solidFill>
                <a:latin typeface="Helvetica Neue Medium"/>
                <a:ea typeface="Helvetica Neue Medium"/>
              </a:rPr>
              <a:t>IL CAPELLO:</a:t>
            </a:r>
            <a:br/>
            <a:r>
              <a:rPr b="0" lang="it-IT" sz="4200" spc="-1" strike="noStrike">
                <a:solidFill>
                  <a:srgbClr val="24383e"/>
                </a:solidFill>
                <a:latin typeface="Helvetica Neue Medium"/>
                <a:ea typeface="Helvetica Neue Medium"/>
              </a:rPr>
              <a:t>quanto cresce?</a:t>
            </a:r>
            <a:endParaRPr b="0" lang="it-IT" sz="4200" spc="-1" strike="noStrike">
              <a:latin typeface="Arial"/>
            </a:endParaRPr>
          </a:p>
        </p:txBody>
      </p:sp>
      <p:sp>
        <p:nvSpPr>
          <p:cNvPr id="321" name="CustomShape 3"/>
          <p:cNvSpPr/>
          <p:nvPr/>
        </p:nvSpPr>
        <p:spPr>
          <a:xfrm>
            <a:off x="1440000" y="3690720"/>
            <a:ext cx="977400" cy="485280"/>
          </a:xfrm>
          <a:prstGeom prst="rightArrow">
            <a:avLst>
              <a:gd name="adj1" fmla="val 50000"/>
              <a:gd name="adj2" fmla="val 49861"/>
            </a:avLst>
          </a:prstGeom>
          <a:solidFill>
            <a:srgbClr val="24383e"/>
          </a:solidFill>
          <a:ln w="25560">
            <a:solidFill>
              <a:schemeClr val="accent1"/>
            </a:solidFill>
            <a:round/>
          </a:ln>
        </p:spPr>
        <p:style>
          <a:lnRef idx="0"/>
          <a:fillRef idx="0"/>
          <a:effectRef idx="0"/>
          <a:fontRef idx="minor"/>
        </p:style>
      </p:sp>
      <p:sp>
        <p:nvSpPr>
          <p:cNvPr id="322" name="CustomShape 4"/>
          <p:cNvSpPr/>
          <p:nvPr/>
        </p:nvSpPr>
        <p:spPr>
          <a:xfrm>
            <a:off x="1540800" y="2376000"/>
            <a:ext cx="979200" cy="483840"/>
          </a:xfrm>
          <a:prstGeom prst="rightArrow">
            <a:avLst>
              <a:gd name="adj1" fmla="val 50000"/>
              <a:gd name="adj2" fmla="val 50106"/>
            </a:avLst>
          </a:prstGeom>
          <a:solidFill>
            <a:srgbClr val="24383e"/>
          </a:solidFill>
          <a:ln w="25560">
            <a:solidFill>
              <a:schemeClr val="accent1"/>
            </a:solidFill>
            <a:round/>
          </a:ln>
        </p:spPr>
        <p:style>
          <a:lnRef idx="0"/>
          <a:fillRef idx="0"/>
          <a:effectRef idx="0"/>
          <a:fontRef idx="minor"/>
        </p:style>
      </p:sp>
      <p:sp>
        <p:nvSpPr>
          <p:cNvPr id="323" name="CustomShape 5"/>
          <p:cNvSpPr/>
          <p:nvPr/>
        </p:nvSpPr>
        <p:spPr>
          <a:xfrm>
            <a:off x="3564000" y="3213000"/>
            <a:ext cx="5111280" cy="913320"/>
          </a:xfrm>
          <a:prstGeom prst="rect">
            <a:avLst/>
          </a:prstGeom>
          <a:noFill/>
          <a:ln w="9360">
            <a:noFill/>
          </a:ln>
        </p:spPr>
        <p:style>
          <a:lnRef idx="0"/>
          <a:fillRef idx="0"/>
          <a:effectRef idx="0"/>
          <a:fontRef idx="minor"/>
        </p:style>
        <p:txBody>
          <a:bodyPr lIns="90000" rIns="90000" tIns="45000" bIns="45000">
            <a:spAutoFit/>
          </a:bodyPr>
          <a:p>
            <a:pPr>
              <a:lnSpc>
                <a:spcPct val="100000"/>
              </a:lnSpc>
            </a:pPr>
            <a:r>
              <a:rPr b="0" lang="it-IT" sz="1800" spc="-1" strike="noStrike">
                <a:solidFill>
                  <a:srgbClr val="000000"/>
                </a:solidFill>
                <a:latin typeface="Calibri"/>
              </a:rPr>
              <a:t>SI DIMEZZA LA QUANTITA’ DI CAPELLI ACCETTATA COME RIENTRANTE NELLA  </a:t>
            </a:r>
            <a:endParaRPr b="0" lang="it-IT" sz="1800" spc="-1" strike="noStrike">
              <a:latin typeface="Arial"/>
            </a:endParaRPr>
          </a:p>
          <a:p>
            <a:pPr>
              <a:lnSpc>
                <a:spcPct val="100000"/>
              </a:lnSpc>
            </a:pPr>
            <a:r>
              <a:rPr b="0" lang="it-IT" sz="1800" spc="-1" strike="noStrike">
                <a:solidFill>
                  <a:srgbClr val="000000"/>
                </a:solidFill>
                <a:latin typeface="Calibri"/>
              </a:rPr>
              <a:t>“</a:t>
            </a:r>
            <a:r>
              <a:rPr b="1" lang="it-IT" sz="1800" spc="-1" strike="noStrike">
                <a:solidFill>
                  <a:srgbClr val="ff0000"/>
                </a:solidFill>
                <a:latin typeface="Calibri"/>
              </a:rPr>
              <a:t>CADUTA NORMALE QUOTIDIANA</a:t>
            </a:r>
            <a:r>
              <a:rPr b="0" lang="it-IT" sz="1800" spc="-1" strike="noStrike">
                <a:solidFill>
                  <a:srgbClr val="000000"/>
                </a:solidFill>
                <a:latin typeface="Calibri"/>
              </a:rPr>
              <a:t>”</a:t>
            </a:r>
            <a:endParaRPr b="0" lang="it-IT" sz="1800" spc="-1" strike="noStrike">
              <a:latin typeface="Arial"/>
            </a:endParaRPr>
          </a:p>
        </p:txBody>
      </p:sp>
      <p:pic>
        <p:nvPicPr>
          <p:cNvPr id="324" name="Immagine 14" descr=""/>
          <p:cNvPicPr/>
          <p:nvPr/>
        </p:nvPicPr>
        <p:blipFill>
          <a:blip r:embed="rId1"/>
          <a:stretch/>
        </p:blipFill>
        <p:spPr>
          <a:xfrm>
            <a:off x="3276720" y="4581360"/>
            <a:ext cx="1942920" cy="2192040"/>
          </a:xfrm>
          <a:prstGeom prst="rect">
            <a:avLst/>
          </a:prstGeom>
          <a:ln w="9360">
            <a:noFill/>
          </a:ln>
        </p:spPr>
      </p:pic>
    </p:spTree>
  </p:cSld>
  <mc:AlternateContent>
    <mc:Choice Requires="p14">
      <p:transition spd="slow" p14:dur="2000"/>
    </mc:Choice>
    <mc:Fallback>
      <p:transition spd="slow"/>
    </mc:Fallback>
  </mc:AlternateContent>
</p:sld>
</file>

<file path=ppt/slides/slide7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40" name="TextShape 1"/>
          <p:cNvSpPr txBox="1"/>
          <p:nvPr/>
        </p:nvSpPr>
        <p:spPr>
          <a:xfrm>
            <a:off x="420840" y="22320"/>
            <a:ext cx="6551280" cy="1390320"/>
          </a:xfrm>
          <a:prstGeom prst="rect">
            <a:avLst/>
          </a:prstGeom>
          <a:noFill/>
          <a:ln>
            <a:noFill/>
          </a:ln>
        </p:spPr>
        <p:txBody>
          <a:bodyPr anchor="ctr">
            <a:noAutofit/>
          </a:bodyPr>
          <a:p>
            <a:pPr>
              <a:lnSpc>
                <a:spcPct val="100000"/>
              </a:lnSpc>
            </a:pPr>
            <a:r>
              <a:rPr b="1" lang="it-IT" sz="3200" spc="-1" strike="noStrike">
                <a:solidFill>
                  <a:srgbClr val="000000"/>
                </a:solidFill>
                <a:latin typeface="Helvetica Neue Medium"/>
                <a:ea typeface="Helvetica Neue Medium"/>
              </a:rPr>
              <a:t>4- Dermatite</a:t>
            </a:r>
            <a:r>
              <a:rPr b="0" lang="it-IT" sz="3200" spc="-1" strike="noStrike">
                <a:solidFill>
                  <a:srgbClr val="000000"/>
                </a:solidFill>
                <a:latin typeface="Helvetica Neue Medium"/>
                <a:ea typeface="Helvetica Neue Medium"/>
              </a:rPr>
              <a:t> </a:t>
            </a:r>
            <a:r>
              <a:rPr b="1" lang="it-IT" sz="3200" spc="-1" strike="noStrike">
                <a:solidFill>
                  <a:srgbClr val="000000"/>
                </a:solidFill>
                <a:latin typeface="Helvetica Neue Medium"/>
                <a:ea typeface="Helvetica Neue Medium"/>
              </a:rPr>
              <a:t>Seborroica</a:t>
            </a:r>
            <a:endParaRPr b="0" lang="it-IT" sz="3200" spc="-1" strike="noStrike">
              <a:solidFill>
                <a:srgbClr val="000000"/>
              </a:solidFill>
              <a:latin typeface="Calibri"/>
            </a:endParaRPr>
          </a:p>
        </p:txBody>
      </p:sp>
      <p:sp>
        <p:nvSpPr>
          <p:cNvPr id="541" name="CustomShape 2"/>
          <p:cNvSpPr/>
          <p:nvPr/>
        </p:nvSpPr>
        <p:spPr>
          <a:xfrm>
            <a:off x="539640" y="1557360"/>
            <a:ext cx="8151480" cy="4824000"/>
          </a:xfrm>
          <a:prstGeom prst="rect">
            <a:avLst/>
          </a:prstGeom>
          <a:noFill/>
          <a:ln w="12600">
            <a:noFill/>
          </a:ln>
        </p:spPr>
        <p:style>
          <a:lnRef idx="0"/>
          <a:fillRef idx="0"/>
          <a:effectRef idx="0"/>
          <a:fontRef idx="minor"/>
        </p:style>
        <p:txBody>
          <a:bodyPr lIns="32040" rIns="32040" tIns="32040" bIns="32040">
            <a:normAutofit/>
          </a:bodyPr>
          <a:p>
            <a:pPr algn="ctr">
              <a:lnSpc>
                <a:spcPct val="100000"/>
              </a:lnSpc>
            </a:pPr>
            <a:endParaRPr b="0" lang="it-IT" sz="1800" spc="-1" strike="noStrike">
              <a:latin typeface="Arial"/>
            </a:endParaRPr>
          </a:p>
          <a:p>
            <a:pPr marL="179280" indent="-178920" algn="just">
              <a:lnSpc>
                <a:spcPct val="100000"/>
              </a:lnSpc>
              <a:buClr>
                <a:srgbClr val="000000"/>
              </a:buClr>
              <a:buFont typeface="Arial"/>
              <a:buChar char="•"/>
            </a:pPr>
            <a:r>
              <a:rPr b="0" lang="it-IT" sz="3200" spc="-1" strike="noStrike">
                <a:solidFill>
                  <a:srgbClr val="000000"/>
                </a:solidFill>
                <a:latin typeface="Calibri"/>
                <a:ea typeface="Helvetica Neue Medium"/>
              </a:rPr>
              <a:t>È uno stato irritativo del cuoio capelluto legato alla presenza di </a:t>
            </a:r>
            <a:r>
              <a:rPr b="1" lang="it-IT" sz="3200" spc="-1" strike="noStrike">
                <a:solidFill>
                  <a:srgbClr val="000000"/>
                </a:solidFill>
                <a:latin typeface="Calibri"/>
                <a:ea typeface="Helvetica Neue Medium"/>
              </a:rPr>
              <a:t>Malassezia furfur e M. ovalis</a:t>
            </a:r>
            <a:r>
              <a:rPr b="0" lang="it-IT" sz="3200" spc="-1" strike="noStrike">
                <a:solidFill>
                  <a:srgbClr val="000000"/>
                </a:solidFill>
                <a:latin typeface="Calibri"/>
                <a:ea typeface="Helvetica Neue Medium"/>
              </a:rPr>
              <a:t>. </a:t>
            </a:r>
            <a:endParaRPr b="0" lang="it-IT" sz="3200" spc="-1" strike="noStrike">
              <a:latin typeface="Arial"/>
            </a:endParaRPr>
          </a:p>
          <a:p>
            <a:pPr marL="179280" indent="-178920" algn="just">
              <a:lnSpc>
                <a:spcPct val="100000"/>
              </a:lnSpc>
              <a:buClr>
                <a:srgbClr val="000000"/>
              </a:buClr>
              <a:buFont typeface="Arial"/>
              <a:buChar char="•"/>
            </a:pPr>
            <a:r>
              <a:rPr b="0" lang="it-IT" sz="3200" spc="-1" strike="noStrike">
                <a:solidFill>
                  <a:srgbClr val="000000"/>
                </a:solidFill>
                <a:latin typeface="Calibri"/>
                <a:ea typeface="Helvetica Neue Medium"/>
              </a:rPr>
              <a:t>Si tratta di un lievito che </a:t>
            </a:r>
            <a:r>
              <a:rPr b="0" lang="it-IT" sz="3200" spc="-1" strike="noStrike" u="sng">
                <a:solidFill>
                  <a:srgbClr val="000000"/>
                </a:solidFill>
                <a:uFillTx/>
                <a:latin typeface="Calibri"/>
                <a:ea typeface="Helvetica Neue Medium"/>
              </a:rPr>
              <a:t>superando l’80% di presenza nella composizione della microflora batterica</a:t>
            </a:r>
            <a:r>
              <a:rPr b="0" lang="it-IT" sz="3200" spc="-1" strike="noStrike">
                <a:solidFill>
                  <a:srgbClr val="000000"/>
                </a:solidFill>
                <a:latin typeface="Calibri"/>
                <a:ea typeface="Helvetica Neue Medium"/>
              </a:rPr>
              <a:t>, riesce a penetrare attraverso l’imbocco follicolare e </a:t>
            </a:r>
            <a:r>
              <a:rPr b="1" lang="it-IT" sz="3200" spc="-1" strike="noStrike">
                <a:solidFill>
                  <a:srgbClr val="000000"/>
                </a:solidFill>
                <a:latin typeface="Calibri"/>
                <a:ea typeface="Helvetica Neue Medium"/>
              </a:rPr>
              <a:t>irritare</a:t>
            </a:r>
            <a:r>
              <a:rPr b="0" lang="it-IT" sz="3200" spc="-1" strike="noStrike">
                <a:solidFill>
                  <a:srgbClr val="000000"/>
                </a:solidFill>
                <a:latin typeface="Calibri"/>
                <a:ea typeface="Helvetica Neue Medium"/>
              </a:rPr>
              <a:t> </a:t>
            </a:r>
            <a:r>
              <a:rPr b="1" lang="it-IT" sz="3200" spc="-1" strike="noStrike">
                <a:solidFill>
                  <a:srgbClr val="000000"/>
                </a:solidFill>
                <a:latin typeface="Calibri"/>
                <a:ea typeface="Helvetica Neue Medium"/>
              </a:rPr>
              <a:t>sia la ghiandola sebacea sia la cute</a:t>
            </a:r>
            <a:r>
              <a:rPr b="0" lang="it-IT" sz="3200" spc="-1" strike="noStrike">
                <a:solidFill>
                  <a:srgbClr val="000000"/>
                </a:solidFill>
                <a:latin typeface="Calibri"/>
                <a:ea typeface="Helvetica Neue Medium"/>
              </a:rPr>
              <a:t>. </a:t>
            </a:r>
            <a:endParaRPr b="0" lang="it-IT" sz="3200" spc="-1" strike="noStrike">
              <a:latin typeface="Arial"/>
            </a:endParaRPr>
          </a:p>
          <a:p>
            <a:pPr marL="179280" indent="-178920" algn="just">
              <a:lnSpc>
                <a:spcPct val="100000"/>
              </a:lnSpc>
              <a:buClr>
                <a:srgbClr val="000000"/>
              </a:buClr>
              <a:buFont typeface="Arial"/>
              <a:buChar char="•"/>
            </a:pPr>
            <a:r>
              <a:rPr b="0" lang="it-IT" sz="3200" spc="-1" strike="noStrike">
                <a:solidFill>
                  <a:srgbClr val="000000"/>
                </a:solidFill>
                <a:latin typeface="Calibri"/>
                <a:ea typeface="Helvetica Neue Medium"/>
              </a:rPr>
              <a:t>La desquamazione si fissa sul cuoio capelluto a causa dell’eccesso di sebo emesso in risposta alla infezione. </a:t>
            </a:r>
            <a:endParaRPr b="0" lang="it-IT" sz="3200" spc="-1" strike="noStrike">
              <a:latin typeface="Arial"/>
            </a:endParaRPr>
          </a:p>
          <a:p>
            <a:pPr algn="just">
              <a:lnSpc>
                <a:spcPct val="100000"/>
              </a:lnSpc>
            </a:pPr>
            <a:endParaRPr b="0" lang="it-IT" sz="3200" spc="-1" strike="noStrike">
              <a:latin typeface="Arial"/>
            </a:endParaRPr>
          </a:p>
        </p:txBody>
      </p:sp>
    </p:spTree>
  </p:cSld>
  <mc:AlternateContent>
    <mc:Choice Requires="p14">
      <p:transition spd="slow" p14:dur="2000"/>
    </mc:Choice>
    <mc:Fallback>
      <p:transition spd="slow"/>
    </mc:Fallback>
  </mc:AlternateContent>
</p:sld>
</file>

<file path=ppt/slides/slide7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42" name="CustomShape 1"/>
          <p:cNvSpPr/>
          <p:nvPr/>
        </p:nvSpPr>
        <p:spPr>
          <a:xfrm>
            <a:off x="420840" y="1000080"/>
            <a:ext cx="8151480" cy="4750920"/>
          </a:xfrm>
          <a:prstGeom prst="rect">
            <a:avLst/>
          </a:prstGeom>
          <a:noFill/>
          <a:ln w="12600">
            <a:noFill/>
          </a:ln>
        </p:spPr>
        <p:style>
          <a:lnRef idx="0"/>
          <a:fillRef idx="0"/>
          <a:effectRef idx="0"/>
          <a:fontRef idx="minor"/>
        </p:style>
        <p:txBody>
          <a:bodyPr lIns="32040" rIns="32040" tIns="32040" bIns="32040">
            <a:normAutofit/>
          </a:bodyPr>
          <a:p>
            <a:pPr algn="ctr">
              <a:lnSpc>
                <a:spcPct val="100000"/>
              </a:lnSpc>
            </a:pPr>
            <a:endParaRPr b="0" lang="it-IT" sz="1800" spc="-1" strike="noStrike">
              <a:latin typeface="Arial"/>
            </a:endParaRPr>
          </a:p>
          <a:p>
            <a:pPr marL="179280" indent="-178920" algn="just">
              <a:lnSpc>
                <a:spcPct val="100000"/>
              </a:lnSpc>
              <a:buClr>
                <a:srgbClr val="24383e"/>
              </a:buClr>
              <a:buFont typeface="Arial"/>
              <a:buChar char="•"/>
            </a:pPr>
            <a:r>
              <a:rPr b="0" lang="it-IT" sz="2800" spc="-1" strike="noStrike">
                <a:solidFill>
                  <a:srgbClr val="24383e"/>
                </a:solidFill>
                <a:latin typeface="Helvetica Neue Medium"/>
                <a:ea typeface="Helvetica Neue Medium"/>
              </a:rPr>
              <a:t>Questo determina </a:t>
            </a:r>
            <a:r>
              <a:rPr b="1" lang="it-IT" sz="2800" spc="-1" strike="noStrike">
                <a:solidFill>
                  <a:srgbClr val="24383e"/>
                </a:solidFill>
                <a:latin typeface="Helvetica Neue Medium"/>
                <a:ea typeface="Helvetica Neue Medium"/>
              </a:rPr>
              <a:t>prurito</a:t>
            </a:r>
            <a:r>
              <a:rPr b="0" lang="it-IT" sz="2800" spc="-1" strike="noStrike">
                <a:solidFill>
                  <a:srgbClr val="24383e"/>
                </a:solidFill>
                <a:latin typeface="Helvetica Neue Medium"/>
                <a:ea typeface="Helvetica Neue Medium"/>
              </a:rPr>
              <a:t> spesso </a:t>
            </a:r>
            <a:r>
              <a:rPr b="1" lang="it-IT" sz="2800" spc="-1" strike="noStrike">
                <a:solidFill>
                  <a:srgbClr val="24383e"/>
                </a:solidFill>
                <a:latin typeface="Helvetica Neue Medium"/>
                <a:ea typeface="Helvetica Neue Medium"/>
              </a:rPr>
              <a:t>spasmodico</a:t>
            </a:r>
            <a:r>
              <a:rPr b="0" lang="it-IT" sz="2800" spc="-1" strike="noStrike">
                <a:solidFill>
                  <a:srgbClr val="24383e"/>
                </a:solidFill>
                <a:latin typeface="Helvetica Neue Medium"/>
                <a:ea typeface="Helvetica Neue Medium"/>
              </a:rPr>
              <a:t>: la conseguenza sono </a:t>
            </a:r>
            <a:r>
              <a:rPr b="1" lang="it-IT" sz="2800" spc="-1" strike="noStrike">
                <a:solidFill>
                  <a:srgbClr val="24383e"/>
                </a:solidFill>
                <a:latin typeface="Helvetica Neue Medium"/>
                <a:ea typeface="Helvetica Neue Medium"/>
              </a:rPr>
              <a:t>ferite</a:t>
            </a:r>
            <a:r>
              <a:rPr b="0" lang="it-IT" sz="2800" spc="-1" strike="noStrike">
                <a:solidFill>
                  <a:srgbClr val="24383e"/>
                </a:solidFill>
                <a:latin typeface="Helvetica Neue Medium"/>
                <a:ea typeface="Helvetica Neue Medium"/>
              </a:rPr>
              <a:t> più o meno importanti a seconda della aggressività dell’evento. </a:t>
            </a:r>
            <a:endParaRPr b="0" lang="it-IT" sz="2800" spc="-1" strike="noStrike">
              <a:latin typeface="Arial"/>
            </a:endParaRPr>
          </a:p>
          <a:p>
            <a:pPr marL="179280" indent="-178920" algn="just">
              <a:lnSpc>
                <a:spcPct val="100000"/>
              </a:lnSpc>
              <a:buClr>
                <a:srgbClr val="24383e"/>
              </a:buClr>
              <a:buFont typeface="Arial"/>
              <a:buChar char="•"/>
            </a:pPr>
            <a:r>
              <a:rPr b="0" lang="it-IT" sz="2800" spc="-1" strike="noStrike">
                <a:solidFill>
                  <a:srgbClr val="24383e"/>
                </a:solidFill>
                <a:latin typeface="Helvetica Neue Medium"/>
                <a:ea typeface="Helvetica Neue Medium"/>
              </a:rPr>
              <a:t>Si innesca un </a:t>
            </a:r>
            <a:r>
              <a:rPr b="1" lang="it-IT" sz="2800" spc="-1" strike="noStrike">
                <a:solidFill>
                  <a:srgbClr val="24383e"/>
                </a:solidFill>
                <a:latin typeface="Helvetica Neue Medium"/>
                <a:ea typeface="Helvetica Neue Medium"/>
              </a:rPr>
              <a:t>circolo vizioso </a:t>
            </a:r>
            <a:r>
              <a:rPr b="0" lang="it-IT" sz="2800" spc="-1" strike="noStrike">
                <a:solidFill>
                  <a:srgbClr val="24383e"/>
                </a:solidFill>
                <a:latin typeface="Helvetica Neue Medium"/>
                <a:ea typeface="Helvetica Neue Medium"/>
              </a:rPr>
              <a:t>che peggiora la situazione e può portare a importanti danneggiamenti al capillizio.</a:t>
            </a:r>
            <a:endParaRPr b="0" lang="it-IT" sz="2800" spc="-1" strike="noStrike">
              <a:latin typeface="Arial"/>
            </a:endParaRPr>
          </a:p>
          <a:p>
            <a:pPr marL="179280" indent="-178920" algn="just">
              <a:lnSpc>
                <a:spcPct val="100000"/>
              </a:lnSpc>
              <a:buClr>
                <a:srgbClr val="24383e"/>
              </a:buClr>
              <a:buFont typeface="Arial"/>
              <a:buChar char="•"/>
            </a:pPr>
            <a:r>
              <a:rPr b="0" lang="it-IT" sz="2800" spc="-1" strike="noStrike">
                <a:solidFill>
                  <a:srgbClr val="24383e"/>
                </a:solidFill>
                <a:latin typeface="Helvetica Neue Medium"/>
                <a:ea typeface="Helvetica Neue Medium"/>
              </a:rPr>
              <a:t>Il </a:t>
            </a:r>
            <a:r>
              <a:rPr b="1" lang="it-IT" sz="2800" spc="-1" strike="noStrike">
                <a:solidFill>
                  <a:srgbClr val="24383e"/>
                </a:solidFill>
                <a:latin typeface="Helvetica Neue Medium"/>
                <a:ea typeface="Helvetica Neue Medium"/>
              </a:rPr>
              <a:t>sebo</a:t>
            </a:r>
            <a:r>
              <a:rPr b="0" lang="it-IT" sz="2800" spc="-1" strike="noStrike">
                <a:solidFill>
                  <a:srgbClr val="24383e"/>
                </a:solidFill>
                <a:latin typeface="Helvetica Neue Medium"/>
                <a:ea typeface="Helvetica Neue Medium"/>
              </a:rPr>
              <a:t> viene utilizzato </a:t>
            </a:r>
            <a:r>
              <a:rPr b="1" lang="it-IT" sz="2800" spc="-1" strike="noStrike">
                <a:solidFill>
                  <a:srgbClr val="24383e"/>
                </a:solidFill>
                <a:latin typeface="Helvetica Neue Medium"/>
                <a:ea typeface="Helvetica Neue Medium"/>
              </a:rPr>
              <a:t>scomponendo</a:t>
            </a:r>
            <a:r>
              <a:rPr b="0" lang="it-IT" sz="2800" spc="-1" strike="noStrike">
                <a:solidFill>
                  <a:srgbClr val="24383e"/>
                </a:solidFill>
                <a:latin typeface="Helvetica Neue Medium"/>
                <a:ea typeface="Helvetica Neue Medium"/>
              </a:rPr>
              <a:t> i </a:t>
            </a:r>
            <a:r>
              <a:rPr b="1" lang="it-IT" sz="2800" spc="-1" strike="noStrike">
                <a:solidFill>
                  <a:srgbClr val="24383e"/>
                </a:solidFill>
                <a:latin typeface="Helvetica Neue Medium"/>
                <a:ea typeface="Helvetica Neue Medium"/>
              </a:rPr>
              <a:t>trigliceridi</a:t>
            </a:r>
            <a:r>
              <a:rPr b="0" lang="it-IT" sz="2800" spc="-1" strike="noStrike">
                <a:solidFill>
                  <a:srgbClr val="24383e"/>
                </a:solidFill>
                <a:latin typeface="Helvetica Neue Medium"/>
                <a:ea typeface="Helvetica Neue Medium"/>
              </a:rPr>
              <a:t> e gli esteri, in </a:t>
            </a:r>
            <a:r>
              <a:rPr b="1" lang="it-IT" sz="2800" spc="-1" strike="noStrike">
                <a:solidFill>
                  <a:srgbClr val="24383e"/>
                </a:solidFill>
                <a:latin typeface="Helvetica Neue Medium"/>
                <a:ea typeface="Helvetica Neue Medium"/>
              </a:rPr>
              <a:t>digliceridi</a:t>
            </a:r>
            <a:r>
              <a:rPr b="0" lang="it-IT" sz="2800" spc="-1" strike="noStrike">
                <a:solidFill>
                  <a:srgbClr val="24383e"/>
                </a:solidFill>
                <a:latin typeface="Helvetica Neue Medium"/>
                <a:ea typeface="Helvetica Neue Medium"/>
              </a:rPr>
              <a:t>, </a:t>
            </a:r>
            <a:r>
              <a:rPr b="1" lang="it-IT" sz="2800" spc="-1" strike="noStrike">
                <a:solidFill>
                  <a:srgbClr val="24383e"/>
                </a:solidFill>
                <a:latin typeface="Helvetica Neue Medium"/>
                <a:ea typeface="Helvetica Neue Medium"/>
              </a:rPr>
              <a:t>monogliceridi</a:t>
            </a:r>
            <a:r>
              <a:rPr b="0" lang="it-IT" sz="2800" spc="-1" strike="noStrike">
                <a:solidFill>
                  <a:srgbClr val="24383e"/>
                </a:solidFill>
                <a:latin typeface="Helvetica Neue Medium"/>
                <a:ea typeface="Helvetica Neue Medium"/>
              </a:rPr>
              <a:t> e acidi grassi liberi. </a:t>
            </a:r>
            <a:endParaRPr b="0" lang="it-IT" sz="2800" spc="-1" strike="noStrike">
              <a:latin typeface="Arial"/>
            </a:endParaRPr>
          </a:p>
        </p:txBody>
      </p:sp>
    </p:spTree>
  </p:cSld>
  <mc:AlternateContent>
    <mc:Choice Requires="p14">
      <p:transition spd="slow" p14:dur="2000"/>
    </mc:Choice>
    <mc:Fallback>
      <p:transition spd="slow"/>
    </mc:Fallback>
  </mc:AlternateContent>
</p:sld>
</file>

<file path=ppt/slides/slide7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43" name="CustomShape 1"/>
          <p:cNvSpPr/>
          <p:nvPr/>
        </p:nvSpPr>
        <p:spPr>
          <a:xfrm>
            <a:off x="500040" y="1143000"/>
            <a:ext cx="8151480" cy="4750920"/>
          </a:xfrm>
          <a:prstGeom prst="rect">
            <a:avLst/>
          </a:prstGeom>
          <a:noFill/>
          <a:ln w="12600">
            <a:noFill/>
          </a:ln>
        </p:spPr>
        <p:style>
          <a:lnRef idx="0"/>
          <a:fillRef idx="0"/>
          <a:effectRef idx="0"/>
          <a:fontRef idx="minor"/>
        </p:style>
        <p:txBody>
          <a:bodyPr lIns="32040" rIns="32040" tIns="32040" bIns="32040">
            <a:normAutofit/>
          </a:bodyPr>
          <a:p>
            <a:pPr marL="360360" indent="-360000" algn="just">
              <a:lnSpc>
                <a:spcPct val="100000"/>
              </a:lnSpc>
              <a:buClr>
                <a:srgbClr val="24383e"/>
              </a:buClr>
              <a:buFont typeface="Arial"/>
              <a:buChar char="•"/>
            </a:pPr>
            <a:r>
              <a:rPr b="0" lang="it-IT" sz="2800" spc="-1" strike="noStrike">
                <a:solidFill>
                  <a:srgbClr val="24383e"/>
                </a:solidFill>
                <a:latin typeface="Helvetica Neue Medium"/>
                <a:ea typeface="Helvetica Neue Medium"/>
              </a:rPr>
              <a:t>Pertanto, l'alterazione della secrezione di sebo e la degradazione dello stesso, aiuta nello </a:t>
            </a:r>
            <a:r>
              <a:rPr b="1" lang="it-IT" sz="2800" spc="-1" strike="noStrike">
                <a:solidFill>
                  <a:srgbClr val="24383e"/>
                </a:solidFill>
                <a:latin typeface="Helvetica Neue Medium"/>
                <a:ea typeface="Helvetica Neue Medium"/>
              </a:rPr>
              <a:t>sviluppo</a:t>
            </a:r>
            <a:r>
              <a:rPr b="0" lang="it-IT" sz="2800" spc="-1" strike="noStrike">
                <a:solidFill>
                  <a:srgbClr val="24383e"/>
                </a:solidFill>
                <a:latin typeface="Helvetica Neue Medium"/>
                <a:ea typeface="Helvetica Neue Medium"/>
              </a:rPr>
              <a:t> della </a:t>
            </a:r>
            <a:r>
              <a:rPr b="1" lang="it-IT" sz="2800" spc="-1" strike="noStrike">
                <a:solidFill>
                  <a:srgbClr val="24383e"/>
                </a:solidFill>
                <a:latin typeface="Helvetica Neue Medium"/>
                <a:ea typeface="Helvetica Neue Medium"/>
              </a:rPr>
              <a:t>forfora</a:t>
            </a:r>
            <a:r>
              <a:rPr b="0" lang="it-IT" sz="2800" spc="-1" strike="noStrike">
                <a:solidFill>
                  <a:srgbClr val="24383e"/>
                </a:solidFill>
                <a:latin typeface="Helvetica Neue Medium"/>
                <a:ea typeface="Helvetica Neue Medium"/>
              </a:rPr>
              <a:t>. </a:t>
            </a:r>
            <a:endParaRPr b="0" lang="it-IT" sz="2800" spc="-1" strike="noStrike">
              <a:latin typeface="Arial"/>
            </a:endParaRPr>
          </a:p>
          <a:p>
            <a:pPr algn="ctr">
              <a:lnSpc>
                <a:spcPct val="100000"/>
              </a:lnSpc>
            </a:pPr>
            <a:endParaRPr b="0" lang="it-IT" sz="2800" spc="-1" strike="noStrike">
              <a:latin typeface="Arial"/>
            </a:endParaRPr>
          </a:p>
          <a:p>
            <a:pPr marL="360360" indent="-360000" algn="just">
              <a:lnSpc>
                <a:spcPct val="100000"/>
              </a:lnSpc>
              <a:buClr>
                <a:srgbClr val="24383e"/>
              </a:buClr>
              <a:buFont typeface="Arial"/>
              <a:buChar char="•"/>
            </a:pPr>
            <a:r>
              <a:rPr b="0" lang="it-IT" sz="2800" spc="-1" strike="noStrike">
                <a:solidFill>
                  <a:srgbClr val="24383e"/>
                </a:solidFill>
                <a:latin typeface="Helvetica Neue Medium"/>
                <a:ea typeface="Helvetica Neue Medium"/>
              </a:rPr>
              <a:t>Le infezioni da Malassezia sono anche associate all'iperidrosi.</a:t>
            </a:r>
            <a:endParaRPr b="0" lang="it-IT" sz="2800" spc="-1" strike="noStrike">
              <a:latin typeface="Arial"/>
            </a:endParaRPr>
          </a:p>
          <a:p>
            <a:pPr algn="just">
              <a:lnSpc>
                <a:spcPct val="100000"/>
              </a:lnSpc>
            </a:pPr>
            <a:endParaRPr b="0" lang="it-IT" sz="2800" spc="-1" strike="noStrike">
              <a:latin typeface="Arial"/>
            </a:endParaRPr>
          </a:p>
          <a:p>
            <a:pPr marL="360360" indent="-360000" algn="just">
              <a:lnSpc>
                <a:spcPct val="100000"/>
              </a:lnSpc>
              <a:buClr>
                <a:srgbClr val="24383e"/>
              </a:buClr>
              <a:buFont typeface="Arial"/>
              <a:buChar char="•"/>
            </a:pPr>
            <a:r>
              <a:rPr b="0" lang="it-IT" sz="2800" spc="-1" strike="noStrike">
                <a:solidFill>
                  <a:srgbClr val="24383e"/>
                </a:solidFill>
                <a:latin typeface="Helvetica Neue Medium"/>
                <a:ea typeface="Helvetica Neue Medium"/>
              </a:rPr>
              <a:t>La </a:t>
            </a:r>
            <a:r>
              <a:rPr b="1" lang="it-IT" sz="2800" spc="-1" strike="noStrike">
                <a:solidFill>
                  <a:srgbClr val="24383e"/>
                </a:solidFill>
                <a:latin typeface="Helvetica Neue Medium"/>
                <a:ea typeface="Helvetica Neue Medium"/>
              </a:rPr>
              <a:t>dermatite</a:t>
            </a:r>
            <a:r>
              <a:rPr b="0" lang="it-IT" sz="2800" spc="-1" strike="noStrike">
                <a:solidFill>
                  <a:srgbClr val="24383e"/>
                </a:solidFill>
                <a:latin typeface="Helvetica Neue Medium"/>
                <a:ea typeface="Helvetica Neue Medium"/>
              </a:rPr>
              <a:t> è spesso ereditaria, </a:t>
            </a:r>
            <a:r>
              <a:rPr b="1" lang="it-IT" sz="2800" spc="-1" strike="noStrike">
                <a:solidFill>
                  <a:srgbClr val="24383e"/>
                </a:solidFill>
                <a:latin typeface="Helvetica Neue Medium"/>
                <a:ea typeface="Helvetica Neue Medium"/>
              </a:rPr>
              <a:t>recidivante</a:t>
            </a:r>
            <a:r>
              <a:rPr b="0" lang="it-IT" sz="2800" spc="-1" strike="noStrike">
                <a:solidFill>
                  <a:srgbClr val="24383e"/>
                </a:solidFill>
                <a:latin typeface="Helvetica Neue Medium"/>
                <a:ea typeface="Helvetica Neue Medium"/>
              </a:rPr>
              <a:t> </a:t>
            </a:r>
            <a:r>
              <a:rPr b="1" lang="it-IT" sz="2800" spc="-1" strike="noStrike">
                <a:solidFill>
                  <a:srgbClr val="24383e"/>
                </a:solidFill>
                <a:latin typeface="Helvetica Neue Medium"/>
                <a:ea typeface="Helvetica Neue Medium"/>
              </a:rPr>
              <a:t>stressogena</a:t>
            </a:r>
            <a:r>
              <a:rPr b="0" lang="it-IT" sz="2800" spc="-1" strike="noStrike">
                <a:solidFill>
                  <a:srgbClr val="24383e"/>
                </a:solidFill>
                <a:latin typeface="Helvetica Neue Medium"/>
                <a:ea typeface="Helvetica Neue Medium"/>
              </a:rPr>
              <a:t> con frequente </a:t>
            </a:r>
            <a:r>
              <a:rPr b="1" lang="it-IT" sz="2800" spc="-1" strike="noStrike">
                <a:solidFill>
                  <a:srgbClr val="24383e"/>
                </a:solidFill>
                <a:latin typeface="Helvetica Neue Medium"/>
                <a:ea typeface="Helvetica Neue Medium"/>
              </a:rPr>
              <a:t>alternanza</a:t>
            </a:r>
            <a:r>
              <a:rPr b="0" lang="it-IT" sz="2800" spc="-1" strike="noStrike">
                <a:solidFill>
                  <a:srgbClr val="24383e"/>
                </a:solidFill>
                <a:latin typeface="Helvetica Neue Medium"/>
                <a:ea typeface="Helvetica Neue Medium"/>
              </a:rPr>
              <a:t> </a:t>
            </a:r>
            <a:r>
              <a:rPr b="1" lang="it-IT" sz="2800" spc="-1" strike="noStrike">
                <a:solidFill>
                  <a:srgbClr val="24383e"/>
                </a:solidFill>
                <a:latin typeface="Helvetica Neue Medium"/>
                <a:ea typeface="Helvetica Neue Medium"/>
              </a:rPr>
              <a:t>stagionale</a:t>
            </a:r>
            <a:r>
              <a:rPr b="0" lang="it-IT" sz="2800" spc="-1" strike="noStrike">
                <a:solidFill>
                  <a:srgbClr val="24383e"/>
                </a:solidFill>
                <a:latin typeface="Helvetica Neue Medium"/>
                <a:ea typeface="Helvetica Neue Medium"/>
              </a:rPr>
              <a:t>. </a:t>
            </a:r>
            <a:endParaRPr b="0" lang="it-IT" sz="2800" spc="-1" strike="noStrike">
              <a:latin typeface="Arial"/>
            </a:endParaRPr>
          </a:p>
          <a:p>
            <a:pPr algn="just">
              <a:lnSpc>
                <a:spcPct val="100000"/>
              </a:lnSpc>
            </a:pPr>
            <a:endParaRPr b="0" lang="it-IT" sz="2800" spc="-1" strike="noStrike">
              <a:latin typeface="Arial"/>
            </a:endParaRPr>
          </a:p>
        </p:txBody>
      </p:sp>
    </p:spTree>
  </p:cSld>
  <mc:AlternateContent>
    <mc:Choice Requires="p14">
      <p:transition spd="slow" p14:dur="2000"/>
    </mc:Choice>
    <mc:Fallback>
      <p:transition spd="slow"/>
    </mc:Fallback>
  </mc:AlternateContent>
</p:sld>
</file>

<file path=ppt/slides/slide7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544" name="Immagine 4" descr=""/>
          <p:cNvPicPr/>
          <p:nvPr/>
        </p:nvPicPr>
        <p:blipFill>
          <a:blip r:embed="rId1"/>
          <a:stretch/>
        </p:blipFill>
        <p:spPr>
          <a:xfrm>
            <a:off x="826920" y="642960"/>
            <a:ext cx="7416360" cy="5106600"/>
          </a:xfrm>
          <a:prstGeom prst="rect">
            <a:avLst/>
          </a:prstGeom>
          <a:ln w="9360">
            <a:noFill/>
          </a:ln>
        </p:spPr>
      </p:pic>
    </p:spTree>
  </p:cSld>
  <mc:AlternateContent>
    <mc:Choice Requires="p14">
      <p:transition spd="slow" p14:dur="2000"/>
    </mc:Choice>
    <mc:Fallback>
      <p:transition spd="slow"/>
    </mc:Fallback>
  </mc:AlternateContent>
</p:sld>
</file>

<file path=ppt/slides/slide7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45" name="TextShape 1"/>
          <p:cNvSpPr txBox="1"/>
          <p:nvPr/>
        </p:nvSpPr>
        <p:spPr>
          <a:xfrm>
            <a:off x="457200" y="274680"/>
            <a:ext cx="8229240" cy="1142640"/>
          </a:xfrm>
          <a:prstGeom prst="rect">
            <a:avLst/>
          </a:prstGeom>
          <a:noFill/>
          <a:ln>
            <a:noFill/>
          </a:ln>
        </p:spPr>
        <p:txBody>
          <a:bodyPr anchor="ctr">
            <a:noAutofit/>
          </a:bodyPr>
          <a:p>
            <a:pPr>
              <a:lnSpc>
                <a:spcPct val="100000"/>
              </a:lnSpc>
            </a:pPr>
            <a:r>
              <a:rPr b="1" lang="it-IT" sz="3200" spc="-1" strike="noStrike">
                <a:solidFill>
                  <a:srgbClr val="000000"/>
                </a:solidFill>
                <a:latin typeface="Helvetica Neue Medium"/>
                <a:ea typeface="Helvetica Neue Medium"/>
              </a:rPr>
              <a:t>Dermatite seborroica</a:t>
            </a:r>
            <a:endParaRPr b="0" lang="it-IT" sz="3200" spc="-1" strike="noStrike">
              <a:solidFill>
                <a:srgbClr val="000000"/>
              </a:solidFill>
              <a:latin typeface="Calibri"/>
            </a:endParaRPr>
          </a:p>
        </p:txBody>
      </p:sp>
      <p:sp>
        <p:nvSpPr>
          <p:cNvPr id="546" name="TextShape 2"/>
          <p:cNvSpPr txBox="1"/>
          <p:nvPr/>
        </p:nvSpPr>
        <p:spPr>
          <a:xfrm>
            <a:off x="250920" y="5300640"/>
            <a:ext cx="4039920" cy="639360"/>
          </a:xfrm>
          <a:prstGeom prst="rect">
            <a:avLst/>
          </a:prstGeom>
          <a:noFill/>
          <a:ln>
            <a:noFill/>
          </a:ln>
        </p:spPr>
        <p:txBody>
          <a:bodyPr anchor="b">
            <a:normAutofit fontScale="70000"/>
          </a:bodyPr>
          <a:p>
            <a:pPr algn="ctr">
              <a:lnSpc>
                <a:spcPct val="100000"/>
              </a:lnSpc>
            </a:pPr>
            <a:r>
              <a:rPr b="1" lang="it-IT" sz="2400" spc="-1" strike="noStrike">
                <a:solidFill>
                  <a:srgbClr val="000000"/>
                </a:solidFill>
                <a:latin typeface="Arial Rounded MT Bold"/>
              </a:rPr>
              <a:t>Cuoio capelluto  </a:t>
            </a:r>
            <a:endParaRPr b="0" lang="it-IT" sz="2400" spc="-1" strike="noStrike">
              <a:solidFill>
                <a:srgbClr val="000000"/>
              </a:solidFill>
              <a:latin typeface="Calibri"/>
            </a:endParaRPr>
          </a:p>
          <a:p>
            <a:pPr algn="ctr">
              <a:lnSpc>
                <a:spcPct val="100000"/>
              </a:lnSpc>
            </a:pPr>
            <a:r>
              <a:rPr b="1" lang="it-IT" sz="2400" spc="-1" strike="noStrike">
                <a:solidFill>
                  <a:srgbClr val="000000"/>
                </a:solidFill>
                <a:latin typeface="Arial Rounded MT Bold"/>
              </a:rPr>
              <a:t>-classica frontale-</a:t>
            </a:r>
            <a:endParaRPr b="0" lang="it-IT" sz="2400" spc="-1" strike="noStrike">
              <a:solidFill>
                <a:srgbClr val="000000"/>
              </a:solidFill>
              <a:latin typeface="Calibri"/>
            </a:endParaRPr>
          </a:p>
        </p:txBody>
      </p:sp>
      <p:pic>
        <p:nvPicPr>
          <p:cNvPr id="547" name="Segnaposto contenuto 8" descr=""/>
          <p:cNvPicPr/>
          <p:nvPr/>
        </p:nvPicPr>
        <p:blipFill>
          <a:blip r:embed="rId1"/>
          <a:stretch/>
        </p:blipFill>
        <p:spPr>
          <a:xfrm>
            <a:off x="395280" y="1844640"/>
            <a:ext cx="4039920" cy="2590560"/>
          </a:xfrm>
          <a:prstGeom prst="rect">
            <a:avLst/>
          </a:prstGeom>
          <a:ln>
            <a:noFill/>
          </a:ln>
        </p:spPr>
      </p:pic>
      <p:sp>
        <p:nvSpPr>
          <p:cNvPr id="548" name="TextShape 3"/>
          <p:cNvSpPr txBox="1"/>
          <p:nvPr/>
        </p:nvSpPr>
        <p:spPr>
          <a:xfrm>
            <a:off x="4788000" y="2717640"/>
            <a:ext cx="4041360" cy="639360"/>
          </a:xfrm>
          <a:prstGeom prst="rect">
            <a:avLst/>
          </a:prstGeom>
          <a:noFill/>
          <a:ln>
            <a:noFill/>
          </a:ln>
        </p:spPr>
        <p:txBody>
          <a:bodyPr anchor="b">
            <a:noAutofit/>
          </a:bodyPr>
          <a:p>
            <a:pPr algn="ctr">
              <a:lnSpc>
                <a:spcPct val="100000"/>
              </a:lnSpc>
              <a:spcBef>
                <a:spcPts val="479"/>
              </a:spcBef>
            </a:pPr>
            <a:r>
              <a:rPr b="1" lang="it-IT" sz="2400" spc="-1" strike="noStrike">
                <a:solidFill>
                  <a:srgbClr val="000000"/>
                </a:solidFill>
                <a:latin typeface="Arial Rounded MT Bold"/>
              </a:rPr>
              <a:t>Barba e basette</a:t>
            </a:r>
            <a:endParaRPr b="0" lang="it-IT" sz="2400" spc="-1" strike="noStrike">
              <a:solidFill>
                <a:srgbClr val="000000"/>
              </a:solidFill>
              <a:latin typeface="Calibri"/>
            </a:endParaRPr>
          </a:p>
        </p:txBody>
      </p:sp>
      <p:pic>
        <p:nvPicPr>
          <p:cNvPr id="549" name="Segnaposto contenuto 9" descr=""/>
          <p:cNvPicPr/>
          <p:nvPr/>
        </p:nvPicPr>
        <p:blipFill>
          <a:blip r:embed="rId2"/>
          <a:stretch/>
        </p:blipFill>
        <p:spPr>
          <a:xfrm>
            <a:off x="4898880" y="3635280"/>
            <a:ext cx="3849480" cy="2889000"/>
          </a:xfrm>
          <a:prstGeom prst="rect">
            <a:avLst/>
          </a:prstGeom>
          <a:ln>
            <a:noFill/>
          </a:ln>
        </p:spPr>
      </p:pic>
    </p:spTree>
  </p:cSld>
  <mc:AlternateContent>
    <mc:Choice Requires="p14">
      <p:transition spd="slow" p14:dur="2000"/>
    </mc:Choice>
    <mc:Fallback>
      <p:transition spd="slow"/>
    </mc:Fallback>
  </mc:AlternateContent>
</p:sld>
</file>

<file path=ppt/slides/slide7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50" name="TextShape 1"/>
          <p:cNvSpPr txBox="1"/>
          <p:nvPr/>
        </p:nvSpPr>
        <p:spPr>
          <a:xfrm>
            <a:off x="1378080" y="22320"/>
            <a:ext cx="6551280" cy="1390320"/>
          </a:xfrm>
          <a:prstGeom prst="rect">
            <a:avLst/>
          </a:prstGeom>
          <a:noFill/>
          <a:ln>
            <a:noFill/>
          </a:ln>
        </p:spPr>
        <p:txBody>
          <a:bodyPr anchor="ctr">
            <a:noAutofit/>
          </a:bodyPr>
          <a:p>
            <a:pPr>
              <a:lnSpc>
                <a:spcPct val="100000"/>
              </a:lnSpc>
            </a:pPr>
            <a:r>
              <a:rPr b="1" lang="it-IT" sz="3200" spc="-1" strike="noStrike">
                <a:solidFill>
                  <a:srgbClr val="000000"/>
                </a:solidFill>
                <a:latin typeface="Helvetica Neue Medium"/>
                <a:ea typeface="Helvetica Neue Medium"/>
              </a:rPr>
              <a:t>Dermatite seborroica della barba</a:t>
            </a:r>
            <a:endParaRPr b="0" lang="it-IT" sz="3200" spc="-1" strike="noStrike">
              <a:solidFill>
                <a:srgbClr val="000000"/>
              </a:solidFill>
              <a:latin typeface="Calibri"/>
            </a:endParaRPr>
          </a:p>
        </p:txBody>
      </p:sp>
      <p:pic>
        <p:nvPicPr>
          <p:cNvPr id="551" name="Immagine 4" descr=""/>
          <p:cNvPicPr/>
          <p:nvPr/>
        </p:nvPicPr>
        <p:blipFill>
          <a:blip r:embed="rId1"/>
          <a:stretch/>
        </p:blipFill>
        <p:spPr>
          <a:xfrm>
            <a:off x="1619280" y="1666800"/>
            <a:ext cx="5976720" cy="5043240"/>
          </a:xfrm>
          <a:prstGeom prst="rect">
            <a:avLst/>
          </a:prstGeom>
          <a:ln w="9360">
            <a:noFill/>
          </a:ln>
        </p:spPr>
      </p:pic>
    </p:spTree>
  </p:cSld>
  <mc:AlternateContent>
    <mc:Choice Requires="p14">
      <p:transition spd="slow" p14:dur="2000"/>
    </mc:Choice>
    <mc:Fallback>
      <p:transition spd="slow"/>
    </mc:Fallback>
  </mc:AlternateContent>
</p:sld>
</file>

<file path=ppt/slides/slide7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52" name="TextShape 1"/>
          <p:cNvSpPr txBox="1"/>
          <p:nvPr/>
        </p:nvSpPr>
        <p:spPr>
          <a:xfrm>
            <a:off x="1521000" y="22320"/>
            <a:ext cx="6551280" cy="1390320"/>
          </a:xfrm>
          <a:prstGeom prst="rect">
            <a:avLst/>
          </a:prstGeom>
          <a:noFill/>
          <a:ln>
            <a:noFill/>
          </a:ln>
        </p:spPr>
        <p:txBody>
          <a:bodyPr anchor="ctr">
            <a:noAutofit/>
          </a:bodyPr>
          <a:p>
            <a:pPr>
              <a:lnSpc>
                <a:spcPct val="100000"/>
              </a:lnSpc>
            </a:pPr>
            <a:r>
              <a:rPr b="0" lang="it-IT" sz="3200" spc="-1" strike="noStrike">
                <a:solidFill>
                  <a:srgbClr val="000000"/>
                </a:solidFill>
                <a:latin typeface="Helvetica Neue Medium"/>
                <a:ea typeface="Helvetica Neue Medium"/>
              </a:rPr>
              <a:t>Cause di </a:t>
            </a:r>
            <a:br/>
            <a:r>
              <a:rPr b="1" lang="it-IT" sz="3200" spc="-1" strike="noStrike">
                <a:solidFill>
                  <a:srgbClr val="000000"/>
                </a:solidFill>
                <a:latin typeface="Helvetica Neue Medium"/>
                <a:ea typeface="Helvetica Neue Medium"/>
              </a:rPr>
              <a:t>Dermatite seborroica</a:t>
            </a:r>
            <a:endParaRPr b="0" lang="it-IT" sz="3200" spc="-1" strike="noStrike">
              <a:solidFill>
                <a:srgbClr val="000000"/>
              </a:solidFill>
              <a:latin typeface="Calibri"/>
            </a:endParaRPr>
          </a:p>
        </p:txBody>
      </p:sp>
      <p:pic>
        <p:nvPicPr>
          <p:cNvPr id="553" name="Immagine 4" descr=""/>
          <p:cNvPicPr/>
          <p:nvPr/>
        </p:nvPicPr>
        <p:blipFill>
          <a:blip r:embed="rId1"/>
          <a:stretch/>
        </p:blipFill>
        <p:spPr>
          <a:xfrm>
            <a:off x="395280" y="1341360"/>
            <a:ext cx="7973640" cy="5516280"/>
          </a:xfrm>
          <a:prstGeom prst="rect">
            <a:avLst/>
          </a:prstGeom>
          <a:ln w="9360">
            <a:noFill/>
          </a:ln>
        </p:spPr>
      </p:pic>
    </p:spTree>
  </p:cSld>
  <mc:AlternateContent>
    <mc:Choice Requires="p14">
      <p:transition spd="slow" p14:dur="2000"/>
    </mc:Choice>
    <mc:Fallback>
      <p:transition spd="slow"/>
    </mc:Fallback>
  </mc:AlternateContent>
</p:sld>
</file>

<file path=ppt/slides/slide7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554" name="Picture 2" descr=""/>
          <p:cNvPicPr/>
          <p:nvPr/>
        </p:nvPicPr>
        <p:blipFill>
          <a:blip r:embed="rId1"/>
          <a:stretch/>
        </p:blipFill>
        <p:spPr>
          <a:xfrm>
            <a:off x="0" y="0"/>
            <a:ext cx="9143640" cy="6857640"/>
          </a:xfrm>
          <a:prstGeom prst="rect">
            <a:avLst/>
          </a:prstGeom>
          <a:ln w="12600">
            <a:noFill/>
          </a:ln>
        </p:spPr>
      </p:pic>
    </p:spTree>
  </p:cSld>
  <p:transition spd="slow">
    <p:dissolve/>
  </p:transition>
</p:sld>
</file>

<file path=ppt/slides/slide7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e6e0ec"/>
        </a:solidFill>
      </p:bgPr>
    </p:bg>
    <p:spTree>
      <p:nvGrpSpPr>
        <p:cNvPr id="1" name=""/>
        <p:cNvGrpSpPr/>
        <p:nvPr/>
      </p:nvGrpSpPr>
      <p:grpSpPr>
        <a:xfrm>
          <a:off x="0" y="0"/>
          <a:ext cx="0" cy="0"/>
          <a:chOff x="0" y="0"/>
          <a:chExt cx="0" cy="0"/>
        </a:xfrm>
      </p:grpSpPr>
      <p:sp>
        <p:nvSpPr>
          <p:cNvPr id="555" name="CustomShape 1"/>
          <p:cNvSpPr/>
          <p:nvPr/>
        </p:nvSpPr>
        <p:spPr>
          <a:xfrm>
            <a:off x="324000" y="642960"/>
            <a:ext cx="8390880" cy="1755360"/>
          </a:xfrm>
          <a:prstGeom prst="rect">
            <a:avLst/>
          </a:prstGeom>
          <a:noFill/>
          <a:ln w="12600">
            <a:noFill/>
          </a:ln>
        </p:spPr>
        <p:style>
          <a:lnRef idx="0"/>
          <a:fillRef idx="0"/>
          <a:effectRef idx="0"/>
          <a:fontRef idx="minor"/>
        </p:style>
        <p:txBody>
          <a:bodyPr lIns="32040" rIns="32040" tIns="32040" bIns="32040">
            <a:spAutoFit/>
          </a:bodyPr>
          <a:p>
            <a:pPr algn="ctr">
              <a:lnSpc>
                <a:spcPct val="100000"/>
              </a:lnSpc>
            </a:pPr>
            <a:r>
              <a:rPr b="1" lang="it-IT" sz="3200" spc="-1" strike="noStrike">
                <a:solidFill>
                  <a:srgbClr val="000000"/>
                </a:solidFill>
                <a:latin typeface="Calibri"/>
                <a:ea typeface="Helvetica Neue Medium"/>
              </a:rPr>
              <a:t>Desquamazione grassa </a:t>
            </a:r>
            <a:r>
              <a:rPr b="1" lang="it-IT" sz="3200" spc="-1" strike="noStrike">
                <a:solidFill>
                  <a:srgbClr val="000000"/>
                </a:solidFill>
                <a:latin typeface="Calibri"/>
                <a:ea typeface="Helvetica Neue Medium"/>
              </a:rPr>
              <a:t>	</a:t>
            </a:r>
            <a:r>
              <a:rPr b="1" lang="it-IT" sz="3200" spc="-1" strike="noStrike">
                <a:solidFill>
                  <a:srgbClr val="000000"/>
                </a:solidFill>
                <a:latin typeface="Calibri"/>
                <a:ea typeface="Helvetica Neue Medium"/>
              </a:rPr>
              <a:t>	</a:t>
            </a:r>
            <a:r>
              <a:rPr b="1" lang="it-IT" sz="3200" spc="-1" strike="noStrike">
                <a:solidFill>
                  <a:srgbClr val="000000"/>
                </a:solidFill>
                <a:latin typeface="Calibri"/>
                <a:ea typeface="Helvetica Neue Medium"/>
              </a:rPr>
              <a:t>  Dermatite</a:t>
            </a:r>
            <a:endParaRPr b="0" lang="it-IT" sz="3200" spc="-1" strike="noStrike">
              <a:latin typeface="Arial"/>
            </a:endParaRPr>
          </a:p>
          <a:p>
            <a:pPr algn="ctr">
              <a:lnSpc>
                <a:spcPct val="100000"/>
              </a:lnSpc>
            </a:pPr>
            <a:endParaRPr b="0" lang="it-IT" sz="3200" spc="-1" strike="noStrike">
              <a:latin typeface="Arial"/>
            </a:endParaRPr>
          </a:p>
          <a:p>
            <a:pPr algn="ctr">
              <a:lnSpc>
                <a:spcPct val="100000"/>
              </a:lnSpc>
            </a:pPr>
            <a:r>
              <a:rPr b="0" lang="it-IT" sz="2200" spc="-1" strike="noStrike">
                <a:solidFill>
                  <a:srgbClr val="000000"/>
                </a:solidFill>
                <a:latin typeface="Calibri"/>
                <a:ea typeface="Helvetica Neue Medium"/>
              </a:rPr>
              <a:t> </a:t>
            </a:r>
            <a:r>
              <a:rPr b="0" lang="it-IT" sz="2200" spc="-1" strike="noStrike">
                <a:solidFill>
                  <a:srgbClr val="000000"/>
                </a:solidFill>
                <a:latin typeface="Calibri"/>
                <a:ea typeface="Helvetica Neue Medium"/>
              </a:rPr>
              <a:t>Al raggiungimento della quota pari o superiore all’ 80-83%,  rispetto alla normale  composizione della flora microbica, si innesca il meccanismo di sofferenza cutaneo delle </a:t>
            </a:r>
            <a:r>
              <a:rPr b="1" lang="it-IT" sz="2200" spc="-1" strike="noStrike">
                <a:solidFill>
                  <a:srgbClr val="000000"/>
                </a:solidFill>
                <a:latin typeface="Calibri"/>
                <a:ea typeface="Helvetica Neue Medium"/>
              </a:rPr>
              <a:t>dermatosi</a:t>
            </a:r>
            <a:r>
              <a:rPr b="0" lang="it-IT" sz="2200" spc="-1" strike="noStrike">
                <a:solidFill>
                  <a:srgbClr val="000000"/>
                </a:solidFill>
                <a:latin typeface="Calibri"/>
                <a:ea typeface="Helvetica Neue Medium"/>
              </a:rPr>
              <a:t>. </a:t>
            </a:r>
            <a:endParaRPr b="0" lang="it-IT" sz="2200" spc="-1" strike="noStrike">
              <a:latin typeface="Arial"/>
            </a:endParaRPr>
          </a:p>
        </p:txBody>
      </p:sp>
      <p:pic>
        <p:nvPicPr>
          <p:cNvPr id="556" name="Picture 4" descr=""/>
          <p:cNvPicPr/>
          <p:nvPr/>
        </p:nvPicPr>
        <p:blipFill>
          <a:blip r:embed="rId1"/>
          <a:stretch/>
        </p:blipFill>
        <p:spPr>
          <a:xfrm>
            <a:off x="539640" y="3841560"/>
            <a:ext cx="3674160" cy="2755440"/>
          </a:xfrm>
          <a:prstGeom prst="rect">
            <a:avLst/>
          </a:prstGeom>
          <a:ln w="12600">
            <a:noFill/>
          </a:ln>
        </p:spPr>
      </p:pic>
      <p:pic>
        <p:nvPicPr>
          <p:cNvPr id="557" name="Picture 5" descr=""/>
          <p:cNvPicPr/>
          <p:nvPr/>
        </p:nvPicPr>
        <p:blipFill>
          <a:blip r:embed="rId2"/>
          <a:stretch/>
        </p:blipFill>
        <p:spPr>
          <a:xfrm>
            <a:off x="4677120" y="3743280"/>
            <a:ext cx="3853440" cy="2823840"/>
          </a:xfrm>
          <a:prstGeom prst="rect">
            <a:avLst/>
          </a:prstGeom>
          <a:ln w="12600">
            <a:noFill/>
          </a:ln>
        </p:spPr>
      </p:pic>
      <p:sp>
        <p:nvSpPr>
          <p:cNvPr id="558" name="CustomShape 2"/>
          <p:cNvSpPr/>
          <p:nvPr/>
        </p:nvSpPr>
        <p:spPr>
          <a:xfrm>
            <a:off x="5072040" y="928800"/>
            <a:ext cx="1007640" cy="360"/>
          </a:xfrm>
          <a:custGeom>
            <a:avLst/>
            <a:gdLst/>
            <a:ahLst/>
            <a:rect l="l" t="t" r="r" b="b"/>
            <a:pathLst>
              <a:path w="21600" h="21600">
                <a:moveTo>
                  <a:pt x="0" y="0"/>
                </a:moveTo>
                <a:lnTo>
                  <a:pt x="21600" y="21600"/>
                </a:lnTo>
              </a:path>
            </a:pathLst>
          </a:custGeom>
          <a:noFill/>
          <a:ln w="47520">
            <a:solidFill>
              <a:srgbClr val="4a7ebb"/>
            </a:solidFill>
            <a:round/>
            <a:tailEnd len="med" type="triangle" w="med"/>
          </a:ln>
        </p:spPr>
        <p:style>
          <a:lnRef idx="1">
            <a:schemeClr val="accent1"/>
          </a:lnRef>
          <a:fillRef idx="0">
            <a:schemeClr val="accent1"/>
          </a:fillRef>
          <a:effectRef idx="0">
            <a:schemeClr val="accent1"/>
          </a:effectRef>
          <a:fontRef idx="minor"/>
        </p:style>
      </p:sp>
    </p:spTree>
  </p:cSld>
  <mc:AlternateContent>
    <mc:Choice Requires="p14">
      <p:transition spd="slow" p14:dur="2000"/>
    </mc:Choice>
    <mc:Fallback>
      <p:transition spd="slow"/>
    </mc:Fallback>
  </mc:AlternateContent>
</p:sld>
</file>

<file path=ppt/slides/slide7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e6e0ec"/>
        </a:solidFill>
      </p:bgPr>
    </p:bg>
    <p:spTree>
      <p:nvGrpSpPr>
        <p:cNvPr id="1" name=""/>
        <p:cNvGrpSpPr/>
        <p:nvPr/>
      </p:nvGrpSpPr>
      <p:grpSpPr>
        <a:xfrm>
          <a:off x="0" y="0"/>
          <a:ext cx="0" cy="0"/>
          <a:chOff x="0" y="0"/>
          <a:chExt cx="0" cy="0"/>
        </a:xfrm>
      </p:grpSpPr>
      <p:sp>
        <p:nvSpPr>
          <p:cNvPr id="559" name="TextShape 1"/>
          <p:cNvSpPr txBox="1"/>
          <p:nvPr/>
        </p:nvSpPr>
        <p:spPr>
          <a:xfrm>
            <a:off x="420840" y="22320"/>
            <a:ext cx="6551280" cy="1390320"/>
          </a:xfrm>
          <a:prstGeom prst="rect">
            <a:avLst/>
          </a:prstGeom>
          <a:noFill/>
          <a:ln>
            <a:noFill/>
          </a:ln>
        </p:spPr>
        <p:txBody>
          <a:bodyPr anchor="ctr">
            <a:noAutofit/>
          </a:bodyPr>
          <a:p>
            <a:pPr>
              <a:lnSpc>
                <a:spcPct val="100000"/>
              </a:lnSpc>
            </a:pPr>
            <a:r>
              <a:rPr b="1" lang="it-IT" sz="3200" spc="-1" strike="noStrike">
                <a:solidFill>
                  <a:srgbClr val="000000"/>
                </a:solidFill>
                <a:latin typeface="Helvetica Neue Medium"/>
                <a:ea typeface="Helvetica Neue Medium"/>
              </a:rPr>
              <a:t>Dermatite seborroica</a:t>
            </a:r>
            <a:endParaRPr b="0" lang="it-IT" sz="3200" spc="-1" strike="noStrike">
              <a:solidFill>
                <a:srgbClr val="000000"/>
              </a:solidFill>
              <a:latin typeface="Calibri"/>
            </a:endParaRPr>
          </a:p>
        </p:txBody>
      </p:sp>
      <p:sp>
        <p:nvSpPr>
          <p:cNvPr id="560" name="CustomShape 2"/>
          <p:cNvSpPr/>
          <p:nvPr/>
        </p:nvSpPr>
        <p:spPr>
          <a:xfrm>
            <a:off x="539640" y="1268640"/>
            <a:ext cx="8151480" cy="5111640"/>
          </a:xfrm>
          <a:prstGeom prst="rect">
            <a:avLst/>
          </a:prstGeom>
          <a:noFill/>
          <a:ln w="12600">
            <a:noFill/>
          </a:ln>
        </p:spPr>
        <p:style>
          <a:lnRef idx="0"/>
          <a:fillRef idx="0"/>
          <a:effectRef idx="0"/>
          <a:fontRef idx="minor"/>
        </p:style>
        <p:txBody>
          <a:bodyPr lIns="32040" rIns="32040" tIns="32040" bIns="32040">
            <a:normAutofit/>
          </a:bodyPr>
          <a:p>
            <a:pPr marL="360360" indent="-360000" algn="ctr">
              <a:lnSpc>
                <a:spcPct val="100000"/>
              </a:lnSpc>
            </a:pPr>
            <a:r>
              <a:rPr b="1" lang="it-IT" sz="2800" spc="-1" strike="noStrike">
                <a:solidFill>
                  <a:srgbClr val="7030a0"/>
                </a:solidFill>
                <a:latin typeface="Helvetica Neue Medium"/>
                <a:ea typeface="Helvetica Neue Medium"/>
              </a:rPr>
              <a:t>CARATTERISTICHE</a:t>
            </a:r>
            <a:endParaRPr b="0" lang="it-IT" sz="2800" spc="-1" strike="noStrike">
              <a:latin typeface="Arial"/>
            </a:endParaRPr>
          </a:p>
          <a:p>
            <a:pPr marL="360360" indent="-360000" algn="just">
              <a:lnSpc>
                <a:spcPct val="100000"/>
              </a:lnSpc>
            </a:pPr>
            <a:endParaRPr b="0" lang="it-IT" sz="2800" spc="-1" strike="noStrike">
              <a:latin typeface="Arial"/>
            </a:endParaRPr>
          </a:p>
          <a:p>
            <a:pPr marL="514440" indent="-514080" algn="just">
              <a:lnSpc>
                <a:spcPct val="100000"/>
              </a:lnSpc>
              <a:buClr>
                <a:srgbClr val="24383e"/>
              </a:buClr>
              <a:buFont typeface="Calibri"/>
              <a:buAutoNum type="arabicPeriod"/>
            </a:pPr>
            <a:r>
              <a:rPr b="1" lang="it-IT" sz="2800" spc="-1" strike="noStrike">
                <a:solidFill>
                  <a:srgbClr val="24383e"/>
                </a:solidFill>
                <a:latin typeface="Helvetica Neue Medium"/>
                <a:ea typeface="Helvetica Neue Medium"/>
              </a:rPr>
              <a:t>Ereditaria</a:t>
            </a:r>
            <a:endParaRPr b="0" lang="it-IT" sz="2800" spc="-1" strike="noStrike">
              <a:latin typeface="Arial"/>
            </a:endParaRPr>
          </a:p>
          <a:p>
            <a:pPr algn="just">
              <a:lnSpc>
                <a:spcPct val="100000"/>
              </a:lnSpc>
            </a:pPr>
            <a:endParaRPr b="0" lang="it-IT" sz="2800" spc="-1" strike="noStrike">
              <a:latin typeface="Arial"/>
            </a:endParaRPr>
          </a:p>
          <a:p>
            <a:pPr marL="514440" indent="-514080" algn="just">
              <a:lnSpc>
                <a:spcPct val="100000"/>
              </a:lnSpc>
              <a:buClr>
                <a:srgbClr val="24383e"/>
              </a:buClr>
              <a:buFont typeface="Calibri"/>
              <a:buAutoNum type="arabicPeriod"/>
            </a:pPr>
            <a:r>
              <a:rPr b="1" lang="it-IT" sz="2800" spc="-1" strike="noStrike">
                <a:solidFill>
                  <a:srgbClr val="24383e"/>
                </a:solidFill>
                <a:latin typeface="Helvetica Neue Medium"/>
                <a:ea typeface="Helvetica Neue Medium"/>
              </a:rPr>
              <a:t>Recidivante</a:t>
            </a:r>
            <a:r>
              <a:rPr b="0" lang="it-IT" sz="2800" spc="-1" strike="noStrike">
                <a:solidFill>
                  <a:srgbClr val="24383e"/>
                </a:solidFill>
                <a:latin typeface="Helvetica Neue Medium"/>
                <a:ea typeface="Helvetica Neue Medium"/>
              </a:rPr>
              <a:t> </a:t>
            </a:r>
            <a:endParaRPr b="0" lang="it-IT" sz="2800" spc="-1" strike="noStrike">
              <a:latin typeface="Arial"/>
            </a:endParaRPr>
          </a:p>
          <a:p>
            <a:pPr algn="just">
              <a:lnSpc>
                <a:spcPct val="100000"/>
              </a:lnSpc>
            </a:pPr>
            <a:endParaRPr b="0" lang="it-IT" sz="2800" spc="-1" strike="noStrike">
              <a:latin typeface="Arial"/>
            </a:endParaRPr>
          </a:p>
          <a:p>
            <a:pPr marL="514440" indent="-514080" algn="just">
              <a:lnSpc>
                <a:spcPct val="100000"/>
              </a:lnSpc>
              <a:buClr>
                <a:srgbClr val="24383e"/>
              </a:buClr>
              <a:buFont typeface="Calibri"/>
              <a:buAutoNum type="arabicPeriod"/>
            </a:pPr>
            <a:r>
              <a:rPr b="1" lang="it-IT" sz="2800" spc="-1" strike="noStrike">
                <a:solidFill>
                  <a:srgbClr val="24383e"/>
                </a:solidFill>
                <a:latin typeface="Helvetica Neue Medium"/>
                <a:ea typeface="Helvetica Neue Medium"/>
              </a:rPr>
              <a:t>Stressogena</a:t>
            </a:r>
            <a:r>
              <a:rPr b="0" lang="it-IT" sz="2800" spc="-1" strike="noStrike">
                <a:solidFill>
                  <a:srgbClr val="24383e"/>
                </a:solidFill>
                <a:latin typeface="Helvetica Neue Medium"/>
                <a:ea typeface="Helvetica Neue Medium"/>
              </a:rPr>
              <a:t> </a:t>
            </a:r>
            <a:endParaRPr b="0" lang="it-IT" sz="2800" spc="-1" strike="noStrike">
              <a:latin typeface="Arial"/>
            </a:endParaRPr>
          </a:p>
          <a:p>
            <a:pPr algn="just">
              <a:lnSpc>
                <a:spcPct val="100000"/>
              </a:lnSpc>
            </a:pPr>
            <a:endParaRPr b="0" lang="it-IT" sz="2800" spc="-1" strike="noStrike">
              <a:latin typeface="Arial"/>
            </a:endParaRPr>
          </a:p>
          <a:p>
            <a:pPr marL="514440" indent="-514080" algn="just">
              <a:lnSpc>
                <a:spcPct val="100000"/>
              </a:lnSpc>
              <a:buClr>
                <a:srgbClr val="24383e"/>
              </a:buClr>
              <a:buFont typeface="Calibri"/>
              <a:buAutoNum type="arabicPeriod"/>
            </a:pPr>
            <a:r>
              <a:rPr b="1" lang="it-IT" sz="2800" spc="-1" strike="noStrike">
                <a:solidFill>
                  <a:srgbClr val="24383e"/>
                </a:solidFill>
                <a:latin typeface="Helvetica Neue Medium"/>
                <a:ea typeface="Helvetica Neue Medium"/>
              </a:rPr>
              <a:t>Stagionale</a:t>
            </a:r>
            <a:r>
              <a:rPr b="0" lang="it-IT" sz="2800" spc="-1" strike="noStrike">
                <a:solidFill>
                  <a:srgbClr val="24383e"/>
                </a:solidFill>
                <a:latin typeface="Helvetica Neue Medium"/>
                <a:ea typeface="Helvetica Neue Medium"/>
              </a:rPr>
              <a:t> </a:t>
            </a:r>
            <a:endParaRPr b="0" lang="it-IT" sz="2800" spc="-1" strike="noStrike">
              <a:latin typeface="Arial"/>
            </a:endParaRPr>
          </a:p>
          <a:p>
            <a:pPr algn="just">
              <a:lnSpc>
                <a:spcPct val="100000"/>
              </a:lnSpc>
            </a:pPr>
            <a:endParaRPr b="0" lang="it-IT" sz="2800" spc="-1" strike="noStrike">
              <a:latin typeface="Arial"/>
            </a:endParaRPr>
          </a:p>
        </p:txBody>
      </p:sp>
      <p:pic>
        <p:nvPicPr>
          <p:cNvPr id="561" name="Immagine 4" descr=""/>
          <p:cNvPicPr/>
          <p:nvPr/>
        </p:nvPicPr>
        <p:blipFill>
          <a:blip r:embed="rId1"/>
          <a:stretch/>
        </p:blipFill>
        <p:spPr>
          <a:xfrm>
            <a:off x="4364640" y="2205000"/>
            <a:ext cx="4071240" cy="3096000"/>
          </a:xfrm>
          <a:prstGeom prst="rect">
            <a:avLst/>
          </a:prstGeom>
          <a:ln>
            <a:noFill/>
          </a:ln>
        </p:spPr>
      </p:pic>
    </p:spTree>
  </p:cSld>
  <mc:AlternateContent>
    <mc:Choice Requires="p14">
      <p:transition spd="slow" p14:dur="2000"/>
    </mc:Choice>
    <mc:Fallback>
      <p:transition spd="slow"/>
    </mc:Fallback>
  </mc:AlternateContent>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25" name="TextShape 1"/>
          <p:cNvSpPr txBox="1"/>
          <p:nvPr/>
        </p:nvSpPr>
        <p:spPr>
          <a:xfrm>
            <a:off x="420840" y="22320"/>
            <a:ext cx="6551280" cy="1533240"/>
          </a:xfrm>
          <a:prstGeom prst="rect">
            <a:avLst/>
          </a:prstGeom>
          <a:noFill/>
          <a:ln>
            <a:noFill/>
          </a:ln>
        </p:spPr>
        <p:txBody>
          <a:bodyPr anchor="ctr">
            <a:noAutofit/>
          </a:bodyPr>
          <a:p>
            <a:pPr>
              <a:lnSpc>
                <a:spcPct val="100000"/>
              </a:lnSpc>
            </a:pPr>
            <a:r>
              <a:rPr b="0" lang="it-IT" sz="4200" spc="-1" strike="noStrike">
                <a:solidFill>
                  <a:srgbClr val="000000"/>
                </a:solidFill>
                <a:latin typeface="Helvetica Neue Medium"/>
                <a:ea typeface="Helvetica Neue Medium"/>
              </a:rPr>
              <a:t>L’INTOSSINAZIONE</a:t>
            </a:r>
            <a:br/>
            <a:r>
              <a:rPr b="0" lang="it-IT" sz="4200" spc="-1" strike="noStrike">
                <a:solidFill>
                  <a:srgbClr val="000000"/>
                </a:solidFill>
                <a:latin typeface="Helvetica Neue Medium"/>
                <a:ea typeface="Helvetica Neue Medium"/>
              </a:rPr>
              <a:t>cos’è?</a:t>
            </a:r>
            <a:endParaRPr b="0" lang="it-IT" sz="4200" spc="-1" strike="noStrike">
              <a:solidFill>
                <a:srgbClr val="000000"/>
              </a:solidFill>
              <a:latin typeface="Calibri"/>
            </a:endParaRPr>
          </a:p>
        </p:txBody>
      </p:sp>
      <p:sp>
        <p:nvSpPr>
          <p:cNvPr id="326" name="TextShape 2"/>
          <p:cNvSpPr txBox="1"/>
          <p:nvPr/>
        </p:nvSpPr>
        <p:spPr>
          <a:xfrm>
            <a:off x="471600" y="1606680"/>
            <a:ext cx="8227800" cy="5113080"/>
          </a:xfrm>
          <a:prstGeom prst="rect">
            <a:avLst/>
          </a:prstGeom>
          <a:noFill/>
          <a:ln>
            <a:noFill/>
          </a:ln>
        </p:spPr>
        <p:txBody>
          <a:bodyPr lIns="32040" rIns="32040" tIns="32040" bIns="32040">
            <a:noAutofit/>
          </a:bodyPr>
          <a:p>
            <a:pPr marL="401760" indent="-401400" algn="ctr">
              <a:lnSpc>
                <a:spcPct val="100000"/>
              </a:lnSpc>
              <a:spcBef>
                <a:spcPts val="499"/>
              </a:spcBef>
              <a:buClr>
                <a:srgbClr val="8b8b8b"/>
              </a:buClr>
              <a:buFont typeface="Arial"/>
              <a:buChar char="•"/>
            </a:pPr>
            <a:r>
              <a:rPr b="0" lang="it-IT" sz="2500" spc="-1" strike="noStrike">
                <a:solidFill>
                  <a:srgbClr val="8b8b8b"/>
                </a:solidFill>
                <a:latin typeface="Helvetica Neue Medium"/>
                <a:ea typeface="Helvetica Neue Medium"/>
              </a:rPr>
              <a:t>Un eccessivo accumulo di tossine </a:t>
            </a:r>
            <a:endParaRPr b="0" lang="it-IT" sz="2500" spc="-1" strike="noStrike">
              <a:latin typeface="Arial"/>
            </a:endParaRPr>
          </a:p>
          <a:p>
            <a:pPr marL="401760" indent="-401400" algn="ctr">
              <a:lnSpc>
                <a:spcPct val="100000"/>
              </a:lnSpc>
              <a:spcBef>
                <a:spcPts val="499"/>
              </a:spcBef>
              <a:buClr>
                <a:srgbClr val="8b8b8b"/>
              </a:buClr>
              <a:buFont typeface="Arial"/>
              <a:buChar char="•"/>
            </a:pPr>
            <a:r>
              <a:rPr b="0" lang="it-IT" sz="2500" spc="-1" strike="noStrike">
                <a:solidFill>
                  <a:srgbClr val="8b8b8b"/>
                </a:solidFill>
                <a:latin typeface="Helvetica Neue Medium"/>
                <a:ea typeface="Helvetica Neue Medium"/>
              </a:rPr>
              <a:t>Difficoltà del tessuto cutaneo a svolgere la sua funzione di organo emuntore. </a:t>
            </a:r>
            <a:endParaRPr b="0" lang="it-IT" sz="2500" spc="-1" strike="noStrike">
              <a:latin typeface="Arial"/>
            </a:endParaRPr>
          </a:p>
          <a:p>
            <a:pPr marL="401760" indent="-401400" algn="ctr">
              <a:lnSpc>
                <a:spcPct val="100000"/>
              </a:lnSpc>
              <a:spcBef>
                <a:spcPts val="499"/>
              </a:spcBef>
              <a:buClr>
                <a:srgbClr val="8b8b8b"/>
              </a:buClr>
              <a:buFont typeface="Arial"/>
              <a:buChar char="•"/>
            </a:pPr>
            <a:r>
              <a:rPr b="0" lang="it-IT" sz="2500" spc="-1" strike="noStrike">
                <a:solidFill>
                  <a:srgbClr val="8b8b8b"/>
                </a:solidFill>
                <a:latin typeface="Helvetica Neue Medium"/>
                <a:ea typeface="Helvetica Neue Medium"/>
              </a:rPr>
              <a:t>Le tossine provengono dalle stesse attività cellulari: son sostanze di rifiuto che il nostro organismo produce. Non riuscendo a liberarsene, lo congestionano. </a:t>
            </a:r>
            <a:endParaRPr b="0" lang="it-IT" sz="2500" spc="-1" strike="noStrike">
              <a:latin typeface="Arial"/>
            </a:endParaRPr>
          </a:p>
          <a:p>
            <a:pPr marL="401760" indent="-401400" algn="ctr">
              <a:lnSpc>
                <a:spcPct val="100000"/>
              </a:lnSpc>
              <a:spcBef>
                <a:spcPts val="499"/>
              </a:spcBef>
              <a:buClr>
                <a:srgbClr val="8b8b8b"/>
              </a:buClr>
              <a:buFont typeface="Arial"/>
              <a:buChar char="•"/>
            </a:pPr>
            <a:r>
              <a:rPr b="0" lang="it-IT" sz="2500" spc="-1" strike="noStrike" u="sng">
                <a:solidFill>
                  <a:srgbClr val="8b8b8b"/>
                </a:solidFill>
                <a:uFillTx/>
                <a:latin typeface="Helvetica Neue Medium"/>
                <a:ea typeface="Helvetica Neue Medium"/>
              </a:rPr>
              <a:t>L’intossinazione determina invecchiamento precoce. </a:t>
            </a:r>
            <a:endParaRPr b="0" lang="it-IT" sz="2500" spc="-1" strike="noStrike">
              <a:latin typeface="Arial"/>
            </a:endParaRPr>
          </a:p>
          <a:p>
            <a:pPr marL="401760" indent="-401400" algn="ctr">
              <a:lnSpc>
                <a:spcPct val="100000"/>
              </a:lnSpc>
              <a:spcBef>
                <a:spcPts val="499"/>
              </a:spcBef>
              <a:buClr>
                <a:srgbClr val="8b8b8b"/>
              </a:buClr>
              <a:buFont typeface="Arial"/>
              <a:buChar char="•"/>
            </a:pPr>
            <a:r>
              <a:rPr b="0" lang="it-IT" sz="2500" spc="-1" strike="noStrike" u="sng">
                <a:solidFill>
                  <a:srgbClr val="8b8b8b"/>
                </a:solidFill>
                <a:uFillTx/>
                <a:latin typeface="Helvetica Neue Medium"/>
                <a:ea typeface="Helvetica Neue Medium"/>
              </a:rPr>
              <a:t>Un’intossinazione trascurata può provocare la perdita di capelli. </a:t>
            </a:r>
            <a:endParaRPr b="0" lang="it-IT" sz="2500" spc="-1" strike="noStrike">
              <a:latin typeface="Arial"/>
            </a:endParaRPr>
          </a:p>
        </p:txBody>
      </p:sp>
    </p:spTree>
  </p:cSld>
  <mc:AlternateContent>
    <mc:Choice Requires="p14">
      <p:transition spd="slow" p14:dur="2000"/>
    </mc:Choice>
    <mc:Fallback>
      <p:transition spd="slow"/>
    </mc:Fallback>
  </mc:AlternateContent>
</p:sld>
</file>

<file path=ppt/slides/slide8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562" name="Picture 2" descr=""/>
          <p:cNvPicPr/>
          <p:nvPr/>
        </p:nvPicPr>
        <p:blipFill>
          <a:blip r:embed="rId1"/>
          <a:stretch/>
        </p:blipFill>
        <p:spPr>
          <a:xfrm>
            <a:off x="4470480" y="0"/>
            <a:ext cx="4673160" cy="6857640"/>
          </a:xfrm>
          <a:prstGeom prst="rect">
            <a:avLst/>
          </a:prstGeom>
          <a:ln w="12600">
            <a:noFill/>
          </a:ln>
        </p:spPr>
      </p:pic>
      <p:sp>
        <p:nvSpPr>
          <p:cNvPr id="563" name="CustomShape 1"/>
          <p:cNvSpPr/>
          <p:nvPr/>
        </p:nvSpPr>
        <p:spPr>
          <a:xfrm>
            <a:off x="66960" y="1935000"/>
            <a:ext cx="4061880" cy="1307880"/>
          </a:xfrm>
          <a:prstGeom prst="rect">
            <a:avLst/>
          </a:prstGeom>
          <a:noFill/>
          <a:ln w="12600">
            <a:noFill/>
          </a:ln>
        </p:spPr>
        <p:style>
          <a:lnRef idx="0"/>
          <a:fillRef idx="0"/>
          <a:effectRef idx="0"/>
          <a:fontRef idx="minor"/>
        </p:style>
        <p:txBody>
          <a:bodyPr wrap="none" lIns="90360" rIns="90360" tIns="44280" bIns="44280">
            <a:spAutoFit/>
          </a:bodyPr>
          <a:p>
            <a:pPr algn="ctr">
              <a:lnSpc>
                <a:spcPct val="100000"/>
              </a:lnSpc>
            </a:pPr>
            <a:r>
              <a:rPr b="0" lang="it-IT" sz="4000" spc="-1" strike="noStrike">
                <a:solidFill>
                  <a:srgbClr val="000000"/>
                </a:solidFill>
                <a:latin typeface="Calibri"/>
              </a:rPr>
              <a:t>Dermatite</a:t>
            </a:r>
            <a:endParaRPr b="0" lang="it-IT" sz="4000" spc="-1" strike="noStrike">
              <a:latin typeface="Arial"/>
            </a:endParaRPr>
          </a:p>
          <a:p>
            <a:pPr algn="ctr">
              <a:lnSpc>
                <a:spcPct val="100000"/>
              </a:lnSpc>
            </a:pPr>
            <a:r>
              <a:rPr b="0" lang="it-IT" sz="4000" spc="-1" strike="noStrike">
                <a:solidFill>
                  <a:srgbClr val="000000"/>
                </a:solidFill>
                <a:latin typeface="Calibri"/>
              </a:rPr>
              <a:t>Seborroica del viso</a:t>
            </a:r>
            <a:endParaRPr b="0" lang="it-IT" sz="4000" spc="-1" strike="noStrike">
              <a:latin typeface="Arial"/>
            </a:endParaRPr>
          </a:p>
        </p:txBody>
      </p:sp>
    </p:spTree>
  </p:cSld>
  <p:transition spd="slow">
    <p:dissolve/>
  </p:transition>
</p:sld>
</file>

<file path=ppt/slides/slide8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64" name="CustomShape 1"/>
          <p:cNvSpPr/>
          <p:nvPr/>
        </p:nvSpPr>
        <p:spPr>
          <a:xfrm>
            <a:off x="498600" y="2533320"/>
            <a:ext cx="3197880" cy="2526840"/>
          </a:xfrm>
          <a:prstGeom prst="rect">
            <a:avLst/>
          </a:prstGeom>
          <a:noFill/>
          <a:ln w="12600">
            <a:noFill/>
          </a:ln>
        </p:spPr>
        <p:style>
          <a:lnRef idx="0"/>
          <a:fillRef idx="0"/>
          <a:effectRef idx="0"/>
          <a:fontRef idx="minor"/>
        </p:style>
        <p:txBody>
          <a:bodyPr wrap="none" lIns="90360" rIns="90360" tIns="44280" bIns="44280">
            <a:spAutoFit/>
          </a:bodyPr>
          <a:p>
            <a:pPr algn="ctr">
              <a:lnSpc>
                <a:spcPct val="100000"/>
              </a:lnSpc>
            </a:pPr>
            <a:r>
              <a:rPr b="0" lang="it-IT" sz="4000" spc="-1" strike="noStrike">
                <a:solidFill>
                  <a:srgbClr val="000000"/>
                </a:solidFill>
                <a:latin typeface="Calibri"/>
              </a:rPr>
              <a:t>Dermatite</a:t>
            </a:r>
            <a:endParaRPr b="0" lang="it-IT" sz="4000" spc="-1" strike="noStrike">
              <a:latin typeface="Arial"/>
            </a:endParaRPr>
          </a:p>
          <a:p>
            <a:pPr algn="ctr">
              <a:lnSpc>
                <a:spcPct val="100000"/>
              </a:lnSpc>
            </a:pPr>
            <a:r>
              <a:rPr b="0" lang="it-IT" sz="4000" spc="-1" strike="noStrike">
                <a:solidFill>
                  <a:srgbClr val="000000"/>
                </a:solidFill>
                <a:latin typeface="Calibri"/>
              </a:rPr>
              <a:t>Seborroica </a:t>
            </a:r>
            <a:endParaRPr b="0" lang="it-IT" sz="4000" spc="-1" strike="noStrike">
              <a:latin typeface="Arial"/>
            </a:endParaRPr>
          </a:p>
          <a:p>
            <a:pPr algn="ctr">
              <a:lnSpc>
                <a:spcPct val="100000"/>
              </a:lnSpc>
            </a:pPr>
            <a:r>
              <a:rPr b="0" lang="it-IT" sz="4000" spc="-1" strike="noStrike">
                <a:solidFill>
                  <a:srgbClr val="000000"/>
                </a:solidFill>
                <a:latin typeface="Calibri"/>
              </a:rPr>
              <a:t>del padiglione </a:t>
            </a:r>
            <a:endParaRPr b="0" lang="it-IT" sz="4000" spc="-1" strike="noStrike">
              <a:latin typeface="Arial"/>
            </a:endParaRPr>
          </a:p>
          <a:p>
            <a:pPr algn="ctr">
              <a:lnSpc>
                <a:spcPct val="100000"/>
              </a:lnSpc>
            </a:pPr>
            <a:r>
              <a:rPr b="0" lang="it-IT" sz="4000" spc="-1" strike="noStrike">
                <a:solidFill>
                  <a:srgbClr val="000000"/>
                </a:solidFill>
                <a:latin typeface="Calibri"/>
              </a:rPr>
              <a:t>auricolare </a:t>
            </a:r>
            <a:endParaRPr b="0" lang="it-IT" sz="4000" spc="-1" strike="noStrike">
              <a:latin typeface="Arial"/>
            </a:endParaRPr>
          </a:p>
        </p:txBody>
      </p:sp>
      <p:pic>
        <p:nvPicPr>
          <p:cNvPr id="565" name="Immagine 3" descr=""/>
          <p:cNvPicPr/>
          <p:nvPr/>
        </p:nvPicPr>
        <p:blipFill>
          <a:blip r:embed="rId1"/>
          <a:stretch/>
        </p:blipFill>
        <p:spPr>
          <a:xfrm>
            <a:off x="4813200" y="12600"/>
            <a:ext cx="4330440" cy="6845040"/>
          </a:xfrm>
          <a:prstGeom prst="rect">
            <a:avLst/>
          </a:prstGeom>
          <a:ln w="9360">
            <a:noFill/>
          </a:ln>
        </p:spPr>
      </p:pic>
    </p:spTree>
  </p:cSld>
  <p:transition spd="slow">
    <p:dissolve/>
  </p:transition>
</p:sld>
</file>

<file path=ppt/slides/slide8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66" name="CustomShape 1"/>
          <p:cNvSpPr/>
          <p:nvPr/>
        </p:nvSpPr>
        <p:spPr>
          <a:xfrm>
            <a:off x="51840" y="1935000"/>
            <a:ext cx="4282920" cy="3136320"/>
          </a:xfrm>
          <a:prstGeom prst="rect">
            <a:avLst/>
          </a:prstGeom>
          <a:noFill/>
          <a:ln w="12600">
            <a:noFill/>
          </a:ln>
        </p:spPr>
        <p:style>
          <a:lnRef idx="0"/>
          <a:fillRef idx="0"/>
          <a:effectRef idx="0"/>
          <a:fontRef idx="minor"/>
        </p:style>
        <p:txBody>
          <a:bodyPr wrap="none" lIns="90360" rIns="90360" tIns="44280" bIns="44280">
            <a:spAutoFit/>
          </a:bodyPr>
          <a:p>
            <a:pPr algn="ctr">
              <a:lnSpc>
                <a:spcPct val="100000"/>
              </a:lnSpc>
            </a:pPr>
            <a:r>
              <a:rPr b="0" lang="it-IT" sz="4000" spc="-1" strike="noStrike">
                <a:solidFill>
                  <a:srgbClr val="000000"/>
                </a:solidFill>
                <a:latin typeface="Calibri"/>
              </a:rPr>
              <a:t>Dermatite</a:t>
            </a:r>
            <a:endParaRPr b="0" lang="it-IT" sz="4000" spc="-1" strike="noStrike">
              <a:latin typeface="Arial"/>
            </a:endParaRPr>
          </a:p>
          <a:p>
            <a:pPr algn="ctr">
              <a:lnSpc>
                <a:spcPct val="100000"/>
              </a:lnSpc>
            </a:pPr>
            <a:r>
              <a:rPr b="0" lang="it-IT" sz="4000" spc="-1" strike="noStrike">
                <a:solidFill>
                  <a:srgbClr val="000000"/>
                </a:solidFill>
                <a:latin typeface="Calibri"/>
              </a:rPr>
              <a:t>Seborroica </a:t>
            </a:r>
            <a:endParaRPr b="0" lang="it-IT" sz="4000" spc="-1" strike="noStrike">
              <a:latin typeface="Arial"/>
            </a:endParaRPr>
          </a:p>
          <a:p>
            <a:pPr algn="ctr">
              <a:lnSpc>
                <a:spcPct val="100000"/>
              </a:lnSpc>
            </a:pPr>
            <a:r>
              <a:rPr b="0" lang="it-IT" sz="4000" spc="-1" strike="noStrike">
                <a:solidFill>
                  <a:srgbClr val="000000"/>
                </a:solidFill>
                <a:latin typeface="Calibri"/>
              </a:rPr>
              <a:t>del neonato meglio </a:t>
            </a:r>
            <a:endParaRPr b="0" lang="it-IT" sz="4000" spc="-1" strike="noStrike">
              <a:latin typeface="Arial"/>
            </a:endParaRPr>
          </a:p>
          <a:p>
            <a:pPr algn="ctr">
              <a:lnSpc>
                <a:spcPct val="100000"/>
              </a:lnSpc>
            </a:pPr>
            <a:r>
              <a:rPr b="0" lang="it-IT" sz="4000" spc="-1" strike="noStrike">
                <a:solidFill>
                  <a:srgbClr val="000000"/>
                </a:solidFill>
                <a:latin typeface="Calibri"/>
              </a:rPr>
              <a:t>nota come </a:t>
            </a:r>
            <a:endParaRPr b="0" lang="it-IT" sz="4000" spc="-1" strike="noStrike">
              <a:latin typeface="Arial"/>
            </a:endParaRPr>
          </a:p>
          <a:p>
            <a:pPr algn="ctr">
              <a:lnSpc>
                <a:spcPct val="100000"/>
              </a:lnSpc>
            </a:pPr>
            <a:r>
              <a:rPr b="0" lang="it-IT" sz="4000" spc="-1" strike="noStrike">
                <a:solidFill>
                  <a:srgbClr val="000000"/>
                </a:solidFill>
                <a:latin typeface="Calibri"/>
              </a:rPr>
              <a:t>“</a:t>
            </a:r>
            <a:r>
              <a:rPr b="0" lang="it-IT" sz="4000" spc="-1" strike="noStrike">
                <a:solidFill>
                  <a:srgbClr val="000000"/>
                </a:solidFill>
                <a:latin typeface="Calibri"/>
              </a:rPr>
              <a:t>Crosta lattea”</a:t>
            </a:r>
            <a:endParaRPr b="0" lang="it-IT" sz="4000" spc="-1" strike="noStrike">
              <a:latin typeface="Arial"/>
            </a:endParaRPr>
          </a:p>
        </p:txBody>
      </p:sp>
      <p:pic>
        <p:nvPicPr>
          <p:cNvPr id="567" name="Picture 3" descr=""/>
          <p:cNvPicPr/>
          <p:nvPr/>
        </p:nvPicPr>
        <p:blipFill>
          <a:blip r:embed="rId1"/>
          <a:stretch/>
        </p:blipFill>
        <p:spPr>
          <a:xfrm>
            <a:off x="4368960" y="0"/>
            <a:ext cx="4774680" cy="6857640"/>
          </a:xfrm>
          <a:prstGeom prst="rect">
            <a:avLst/>
          </a:prstGeom>
          <a:ln w="12600">
            <a:noFill/>
          </a:ln>
        </p:spPr>
      </p:pic>
    </p:spTree>
  </p:cSld>
  <p:transition spd="slow">
    <p:dissolve/>
  </p:transition>
</p:sld>
</file>

<file path=ppt/slides/slide8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68" name="CustomShape 1"/>
          <p:cNvSpPr/>
          <p:nvPr/>
        </p:nvSpPr>
        <p:spPr>
          <a:xfrm>
            <a:off x="499680" y="1935000"/>
            <a:ext cx="3196080" cy="2526840"/>
          </a:xfrm>
          <a:prstGeom prst="rect">
            <a:avLst/>
          </a:prstGeom>
          <a:noFill/>
          <a:ln w="12600">
            <a:noFill/>
          </a:ln>
        </p:spPr>
        <p:style>
          <a:lnRef idx="0"/>
          <a:fillRef idx="0"/>
          <a:effectRef idx="0"/>
          <a:fontRef idx="minor"/>
        </p:style>
        <p:txBody>
          <a:bodyPr wrap="none" lIns="90360" rIns="90360" tIns="44280" bIns="44280">
            <a:spAutoFit/>
          </a:bodyPr>
          <a:p>
            <a:pPr algn="ctr">
              <a:lnSpc>
                <a:spcPct val="100000"/>
              </a:lnSpc>
            </a:pPr>
            <a:r>
              <a:rPr b="0" lang="it-IT" sz="4000" spc="-1" strike="noStrike">
                <a:solidFill>
                  <a:srgbClr val="000000"/>
                </a:solidFill>
                <a:latin typeface="Calibri"/>
              </a:rPr>
              <a:t>Dermatite</a:t>
            </a:r>
            <a:endParaRPr b="0" lang="it-IT" sz="4000" spc="-1" strike="noStrike">
              <a:latin typeface="Arial"/>
            </a:endParaRPr>
          </a:p>
          <a:p>
            <a:pPr algn="ctr">
              <a:lnSpc>
                <a:spcPct val="100000"/>
              </a:lnSpc>
            </a:pPr>
            <a:r>
              <a:rPr b="0" lang="it-IT" sz="4000" spc="-1" strike="noStrike">
                <a:solidFill>
                  <a:srgbClr val="000000"/>
                </a:solidFill>
                <a:latin typeface="Calibri"/>
              </a:rPr>
              <a:t>Seborroica</a:t>
            </a:r>
            <a:endParaRPr b="0" lang="it-IT" sz="4000" spc="-1" strike="noStrike">
              <a:latin typeface="Arial"/>
            </a:endParaRPr>
          </a:p>
          <a:p>
            <a:pPr algn="ctr">
              <a:lnSpc>
                <a:spcPct val="100000"/>
              </a:lnSpc>
            </a:pPr>
            <a:r>
              <a:rPr b="0" lang="it-IT" sz="4000" spc="-1" strike="noStrike">
                <a:solidFill>
                  <a:srgbClr val="000000"/>
                </a:solidFill>
                <a:latin typeface="Calibri"/>
              </a:rPr>
              <a:t>dell’infante: </a:t>
            </a:r>
            <a:endParaRPr b="0" lang="it-IT" sz="4000" spc="-1" strike="noStrike">
              <a:latin typeface="Arial"/>
            </a:endParaRPr>
          </a:p>
          <a:p>
            <a:pPr algn="ctr">
              <a:lnSpc>
                <a:spcPct val="100000"/>
              </a:lnSpc>
            </a:pPr>
            <a:r>
              <a:rPr b="0" lang="it-IT" sz="4000" spc="-1" strike="noStrike">
                <a:solidFill>
                  <a:srgbClr val="000000"/>
                </a:solidFill>
                <a:latin typeface="Calibri"/>
              </a:rPr>
              <a:t>“</a:t>
            </a:r>
            <a:r>
              <a:rPr b="0" lang="it-IT" sz="4000" spc="-1" strike="noStrike">
                <a:solidFill>
                  <a:srgbClr val="000000"/>
                </a:solidFill>
                <a:latin typeface="Calibri"/>
              </a:rPr>
              <a:t>Crosta lattea”</a:t>
            </a:r>
            <a:endParaRPr b="0" lang="it-IT" sz="4000" spc="-1" strike="noStrike">
              <a:latin typeface="Arial"/>
            </a:endParaRPr>
          </a:p>
        </p:txBody>
      </p:sp>
      <p:pic>
        <p:nvPicPr>
          <p:cNvPr id="569" name="Picture 3" descr=""/>
          <p:cNvPicPr/>
          <p:nvPr/>
        </p:nvPicPr>
        <p:blipFill>
          <a:blip r:embed="rId1"/>
          <a:stretch/>
        </p:blipFill>
        <p:spPr>
          <a:xfrm>
            <a:off x="4521240" y="0"/>
            <a:ext cx="4622400" cy="6857640"/>
          </a:xfrm>
          <a:prstGeom prst="rect">
            <a:avLst/>
          </a:prstGeom>
          <a:ln w="12600">
            <a:noFill/>
          </a:ln>
        </p:spPr>
      </p:pic>
    </p:spTree>
  </p:cSld>
  <p:transition spd="slow">
    <p:dissolve/>
  </p:transition>
</p:sld>
</file>

<file path=ppt/slides/slide8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570" name="Picture 2" descr=""/>
          <p:cNvPicPr/>
          <p:nvPr/>
        </p:nvPicPr>
        <p:blipFill>
          <a:blip r:embed="rId1"/>
          <a:stretch/>
        </p:blipFill>
        <p:spPr>
          <a:xfrm>
            <a:off x="0" y="0"/>
            <a:ext cx="9143640" cy="6857640"/>
          </a:xfrm>
          <a:prstGeom prst="rect">
            <a:avLst/>
          </a:prstGeom>
          <a:ln w="12600">
            <a:noFill/>
          </a:ln>
        </p:spPr>
      </p:pic>
    </p:spTree>
  </p:cSld>
  <p:transition spd="slow">
    <p:dissolve/>
  </p:transition>
</p:sld>
</file>

<file path=ppt/slides/slide8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571" name="Picture 2" descr=""/>
          <p:cNvPicPr/>
          <p:nvPr/>
        </p:nvPicPr>
        <p:blipFill>
          <a:blip r:embed="rId1"/>
          <a:stretch/>
        </p:blipFill>
        <p:spPr>
          <a:xfrm>
            <a:off x="0" y="63360"/>
            <a:ext cx="9143640" cy="6794280"/>
          </a:xfrm>
          <a:prstGeom prst="rect">
            <a:avLst/>
          </a:prstGeom>
          <a:ln w="12600">
            <a:noFill/>
          </a:ln>
        </p:spPr>
      </p:pic>
    </p:spTree>
  </p:cSld>
  <p:transition spd="slow">
    <p:dissolve/>
  </p:transition>
</p:sld>
</file>

<file path=ppt/slides/slide8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572" name="Picture 2" descr=""/>
          <p:cNvPicPr/>
          <p:nvPr/>
        </p:nvPicPr>
        <p:blipFill>
          <a:blip r:embed="rId1"/>
          <a:stretch/>
        </p:blipFill>
        <p:spPr>
          <a:xfrm>
            <a:off x="0" y="0"/>
            <a:ext cx="9143640" cy="6857640"/>
          </a:xfrm>
          <a:prstGeom prst="rect">
            <a:avLst/>
          </a:prstGeom>
          <a:ln w="12600">
            <a:noFill/>
          </a:ln>
        </p:spPr>
      </p:pic>
    </p:spTree>
  </p:cSld>
  <p:transition spd="slow">
    <p:dissolve/>
  </p:transition>
</p:sld>
</file>

<file path=ppt/slides/slide8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573" name="Picture 2" descr=""/>
          <p:cNvPicPr/>
          <p:nvPr/>
        </p:nvPicPr>
        <p:blipFill>
          <a:blip r:embed="rId1"/>
          <a:stretch/>
        </p:blipFill>
        <p:spPr>
          <a:xfrm>
            <a:off x="0" y="0"/>
            <a:ext cx="9143640" cy="6857640"/>
          </a:xfrm>
          <a:prstGeom prst="rect">
            <a:avLst/>
          </a:prstGeom>
          <a:ln w="12600">
            <a:noFill/>
          </a:ln>
        </p:spPr>
      </p:pic>
    </p:spTree>
  </p:cSld>
  <p:transition spd="slow">
    <p:dissolve/>
  </p:transition>
</p:sld>
</file>

<file path=ppt/slides/slide8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574" name="Immagine 1" descr=""/>
          <p:cNvPicPr/>
          <p:nvPr/>
        </p:nvPicPr>
        <p:blipFill>
          <a:blip r:embed="rId1"/>
          <a:stretch/>
        </p:blipFill>
        <p:spPr>
          <a:xfrm>
            <a:off x="0" y="0"/>
            <a:ext cx="9138960" cy="6857640"/>
          </a:xfrm>
          <a:prstGeom prst="rect">
            <a:avLst/>
          </a:prstGeom>
          <a:ln w="9360">
            <a:noFill/>
          </a:ln>
        </p:spPr>
      </p:pic>
    </p:spTree>
  </p:cSld>
  <p:transition spd="slow">
    <p:dissolve/>
  </p:transition>
</p:sld>
</file>

<file path=ppt/slides/slide8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575" name="Immagine 1" descr=""/>
          <p:cNvPicPr/>
          <p:nvPr/>
        </p:nvPicPr>
        <p:blipFill>
          <a:blip r:embed="rId1"/>
          <a:stretch/>
        </p:blipFill>
        <p:spPr>
          <a:xfrm>
            <a:off x="0" y="0"/>
            <a:ext cx="9143640" cy="6857640"/>
          </a:xfrm>
          <a:prstGeom prst="rect">
            <a:avLst/>
          </a:prstGeom>
          <a:ln w="9360">
            <a:noFill/>
          </a:ln>
        </p:spPr>
      </p:pic>
    </p:spTree>
  </p:cSld>
  <p:transition spd="slow">
    <p:dissolve/>
  </p:transition>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27" name="TextShape 1"/>
          <p:cNvSpPr txBox="1"/>
          <p:nvPr/>
        </p:nvSpPr>
        <p:spPr>
          <a:xfrm>
            <a:off x="324000" y="1143000"/>
            <a:ext cx="8375400" cy="4857480"/>
          </a:xfrm>
          <a:prstGeom prst="rect">
            <a:avLst/>
          </a:prstGeom>
          <a:noFill/>
          <a:ln>
            <a:noFill/>
          </a:ln>
        </p:spPr>
        <p:txBody>
          <a:bodyPr lIns="32040" rIns="32040" tIns="32040" bIns="32040">
            <a:normAutofit fontScale="97000"/>
          </a:bodyPr>
          <a:p>
            <a:pPr marL="233280" indent="-232920" algn="ctr">
              <a:lnSpc>
                <a:spcPct val="100000"/>
              </a:lnSpc>
              <a:spcBef>
                <a:spcPts val="2001"/>
              </a:spcBef>
            </a:pPr>
            <a:r>
              <a:rPr b="0" lang="it-IT" sz="3200" spc="-1" strike="noStrike">
                <a:solidFill>
                  <a:srgbClr val="663300"/>
                </a:solidFill>
                <a:latin typeface="Helvetica Neue"/>
                <a:ea typeface="Helvetica Neue"/>
              </a:rPr>
              <a:t>In situazioni normali i capillari venosi e linfatici si occupano del drenaggio – espulsione - di questi scarti prodotti quotidianamente e raccolti negli spazi interstiziali cellulari. </a:t>
            </a:r>
            <a:endParaRPr b="0" lang="it-IT" sz="3200" spc="-1" strike="noStrike">
              <a:latin typeface="Arial"/>
            </a:endParaRPr>
          </a:p>
          <a:p>
            <a:pPr marL="233280" indent="-232920" algn="ctr">
              <a:lnSpc>
                <a:spcPct val="100000"/>
              </a:lnSpc>
              <a:spcBef>
                <a:spcPts val="2001"/>
              </a:spcBef>
            </a:pPr>
            <a:r>
              <a:rPr b="0" lang="it-IT" sz="3200" spc="-1" strike="noStrike">
                <a:solidFill>
                  <a:srgbClr val="663300"/>
                </a:solidFill>
                <a:latin typeface="Helvetica Neue"/>
                <a:ea typeface="Helvetica Neue"/>
              </a:rPr>
              <a:t>Un accumulo continuo e mai smaltito di questi ROS determina nel lungo periodo il verificarsi di veri e propri </a:t>
            </a:r>
            <a:endParaRPr b="0" lang="it-IT" sz="3200" spc="-1" strike="noStrike">
              <a:latin typeface="Arial"/>
            </a:endParaRPr>
          </a:p>
          <a:p>
            <a:pPr marL="233280" indent="-232920" algn="ctr">
              <a:lnSpc>
                <a:spcPct val="100000"/>
              </a:lnSpc>
              <a:spcBef>
                <a:spcPts val="2001"/>
              </a:spcBef>
            </a:pPr>
            <a:r>
              <a:rPr b="1" lang="it-IT" sz="3200" spc="-1" strike="noStrike">
                <a:solidFill>
                  <a:srgbClr val="663300"/>
                </a:solidFill>
                <a:latin typeface="Helvetica Neue"/>
                <a:ea typeface="Helvetica Neue"/>
              </a:rPr>
              <a:t>auto-avvelenamenti.</a:t>
            </a:r>
            <a:endParaRPr b="0" lang="it-IT" sz="3200" spc="-1" strike="noStrike">
              <a:latin typeface="Arial"/>
            </a:endParaRPr>
          </a:p>
          <a:p>
            <a:pPr marL="233280" indent="-232920" algn="ctr">
              <a:lnSpc>
                <a:spcPct val="100000"/>
              </a:lnSpc>
              <a:spcBef>
                <a:spcPts val="2001"/>
              </a:spcBef>
            </a:pPr>
            <a:endParaRPr b="0" lang="it-IT" sz="3200" spc="-1" strike="noStrike">
              <a:latin typeface="Arial"/>
            </a:endParaRPr>
          </a:p>
        </p:txBody>
      </p:sp>
    </p:spTree>
  </p:cSld>
  <mc:AlternateContent>
    <mc:Choice Requires="p14">
      <p:transition spd="slow" p14:dur="2000"/>
    </mc:Choice>
    <mc:Fallback>
      <p:transition spd="slow"/>
    </mc:Fallback>
  </mc:AlternateContent>
</p:sld>
</file>

<file path=ppt/slides/slide9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576" name="Picture 2" descr=""/>
          <p:cNvPicPr/>
          <p:nvPr/>
        </p:nvPicPr>
        <p:blipFill>
          <a:blip r:embed="rId1"/>
          <a:stretch/>
        </p:blipFill>
        <p:spPr>
          <a:xfrm>
            <a:off x="0" y="0"/>
            <a:ext cx="9143640" cy="6857640"/>
          </a:xfrm>
          <a:prstGeom prst="rect">
            <a:avLst/>
          </a:prstGeom>
          <a:ln w="12600">
            <a:noFill/>
          </a:ln>
        </p:spPr>
      </p:pic>
      <p:sp>
        <p:nvSpPr>
          <p:cNvPr id="577" name="CustomShape 1"/>
          <p:cNvSpPr/>
          <p:nvPr/>
        </p:nvSpPr>
        <p:spPr>
          <a:xfrm>
            <a:off x="539640" y="5517360"/>
            <a:ext cx="3672000" cy="70020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it-IT" sz="2000" spc="-1" strike="noStrike">
                <a:solidFill>
                  <a:srgbClr val="ffffff"/>
                </a:solidFill>
                <a:latin typeface="Calibri"/>
              </a:rPr>
              <a:t>PROLIFERAZIONE DI MALASSETIA</a:t>
            </a:r>
            <a:endParaRPr b="0" lang="it-IT" sz="2000" spc="-1" strike="noStrike">
              <a:latin typeface="Arial"/>
            </a:endParaRPr>
          </a:p>
        </p:txBody>
      </p:sp>
    </p:spTree>
  </p:cSld>
  <p:transition spd="slow">
    <p:dissolve/>
  </p:transition>
</p:sld>
</file>

<file path=ppt/slides/slide9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578" name="Picture 2" descr=""/>
          <p:cNvPicPr/>
          <p:nvPr/>
        </p:nvPicPr>
        <p:blipFill>
          <a:blip r:embed="rId1"/>
          <a:stretch/>
        </p:blipFill>
        <p:spPr>
          <a:xfrm>
            <a:off x="0" y="0"/>
            <a:ext cx="9143640" cy="6857640"/>
          </a:xfrm>
          <a:prstGeom prst="rect">
            <a:avLst/>
          </a:prstGeom>
          <a:ln w="12600">
            <a:noFill/>
          </a:ln>
        </p:spPr>
      </p:pic>
      <p:sp>
        <p:nvSpPr>
          <p:cNvPr id="579" name="CustomShape 1"/>
          <p:cNvSpPr/>
          <p:nvPr/>
        </p:nvSpPr>
        <p:spPr>
          <a:xfrm>
            <a:off x="539640" y="5517360"/>
            <a:ext cx="3672000" cy="70020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it-IT" sz="2000" spc="-1" strike="noStrike">
                <a:solidFill>
                  <a:srgbClr val="ffffff"/>
                </a:solidFill>
                <a:latin typeface="Calibri"/>
              </a:rPr>
              <a:t>PROLIFERAZIONE DI MALASSETIA</a:t>
            </a:r>
            <a:endParaRPr b="0" lang="it-IT" sz="2000" spc="-1" strike="noStrike">
              <a:latin typeface="Arial"/>
            </a:endParaRPr>
          </a:p>
        </p:txBody>
      </p:sp>
    </p:spTree>
  </p:cSld>
  <p:transition spd="slow">
    <p:dissolve/>
  </p:transition>
</p:sld>
</file>

<file path=ppt/slides/slide9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580" name="Picture 2" descr=""/>
          <p:cNvPicPr/>
          <p:nvPr/>
        </p:nvPicPr>
        <p:blipFill>
          <a:blip r:embed="rId1"/>
          <a:stretch/>
        </p:blipFill>
        <p:spPr>
          <a:xfrm>
            <a:off x="0" y="0"/>
            <a:ext cx="9143640" cy="6857640"/>
          </a:xfrm>
          <a:prstGeom prst="rect">
            <a:avLst/>
          </a:prstGeom>
          <a:ln w="12600">
            <a:noFill/>
          </a:ln>
        </p:spPr>
      </p:pic>
      <p:sp>
        <p:nvSpPr>
          <p:cNvPr id="581" name="CustomShape 1"/>
          <p:cNvSpPr/>
          <p:nvPr/>
        </p:nvSpPr>
        <p:spPr>
          <a:xfrm>
            <a:off x="35640" y="5517360"/>
            <a:ext cx="3672000" cy="3952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it-IT" sz="2000" spc="-1" strike="noStrike">
                <a:solidFill>
                  <a:srgbClr val="ffff00"/>
                </a:solidFill>
                <a:latin typeface="Calibri"/>
              </a:rPr>
              <a:t>PYTIROSPORUM OVALIS</a:t>
            </a:r>
            <a:endParaRPr b="0" lang="it-IT" sz="2000" spc="-1" strike="noStrike">
              <a:latin typeface="Arial"/>
            </a:endParaRPr>
          </a:p>
        </p:txBody>
      </p:sp>
    </p:spTree>
  </p:cSld>
  <p:transition spd="slow">
    <p:dissolve/>
  </p:transition>
</p:sld>
</file>

<file path=ppt/slides/slide9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82" name="CustomShape 1"/>
          <p:cNvSpPr/>
          <p:nvPr/>
        </p:nvSpPr>
        <p:spPr>
          <a:xfrm>
            <a:off x="107640" y="429120"/>
            <a:ext cx="676800" cy="6239880"/>
          </a:xfrm>
          <a:prstGeom prst="rect">
            <a:avLst/>
          </a:prstGeom>
          <a:noFill/>
          <a:ln>
            <a:solidFill>
              <a:schemeClr val="accent1">
                <a:shade val="50000"/>
              </a:schemeClr>
            </a:solidFill>
          </a:ln>
        </p:spPr>
        <p:style>
          <a:lnRef idx="0"/>
          <a:fillRef idx="0"/>
          <a:effectRef idx="0"/>
          <a:fontRef idx="minor"/>
        </p:style>
        <p:txBody>
          <a:bodyPr lIns="90000" rIns="90000" tIns="45000" bIns="45000" vert="vert270" rot="16200000">
            <a:noAutofit/>
          </a:bodyPr>
          <a:p>
            <a:pPr algn="ctr">
              <a:lnSpc>
                <a:spcPct val="100000"/>
              </a:lnSpc>
            </a:pPr>
            <a:r>
              <a:rPr b="1" lang="it-IT" sz="3200" spc="-1" strike="noStrike">
                <a:solidFill>
                  <a:srgbClr val="808080"/>
                </a:solidFill>
                <a:latin typeface="Arial"/>
              </a:rPr>
              <a:t>MAPPA PRODOTTI</a:t>
            </a:r>
            <a:endParaRPr b="0" lang="it-IT" sz="3200" spc="-1" strike="noStrike">
              <a:latin typeface="Arial"/>
            </a:endParaRPr>
          </a:p>
        </p:txBody>
      </p:sp>
      <p:sp>
        <p:nvSpPr>
          <p:cNvPr id="583" name="CustomShape 2"/>
          <p:cNvSpPr/>
          <p:nvPr/>
        </p:nvSpPr>
        <p:spPr>
          <a:xfrm>
            <a:off x="1500120" y="1214280"/>
            <a:ext cx="6095520" cy="3785760"/>
          </a:xfrm>
          <a:prstGeom prst="rect">
            <a:avLst/>
          </a:prstGeom>
          <a:noFill/>
          <a:ln w="9360">
            <a:noFill/>
          </a:ln>
        </p:spPr>
        <p:style>
          <a:lnRef idx="0"/>
          <a:fillRef idx="0"/>
          <a:effectRef idx="0"/>
          <a:fontRef idx="minor"/>
        </p:style>
        <p:txBody>
          <a:bodyPr lIns="90000" rIns="90000" tIns="45000" bIns="45000">
            <a:noAutofit/>
          </a:bodyPr>
          <a:p>
            <a:pPr>
              <a:lnSpc>
                <a:spcPct val="150000"/>
              </a:lnSpc>
            </a:pPr>
            <a:r>
              <a:rPr b="1" lang="it-IT" sz="2000" spc="-1" strike="noStrike">
                <a:solidFill>
                  <a:srgbClr val="ff0000"/>
                </a:solidFill>
                <a:latin typeface="Constantia"/>
              </a:rPr>
              <a:t>INSERIRE IMMAGINE DEI PRODOTTI per  DERMATOSI FUNGINE:</a:t>
            </a:r>
            <a:endParaRPr b="0" lang="it-IT" sz="2000" spc="-1" strike="noStrike">
              <a:latin typeface="Arial"/>
            </a:endParaRPr>
          </a:p>
          <a:p>
            <a:pPr indent="-216000">
              <a:lnSpc>
                <a:spcPct val="150000"/>
              </a:lnSpc>
              <a:buClr>
                <a:srgbClr val="ff0000"/>
              </a:buClr>
              <a:buFont typeface="Wingdings" charset="2"/>
              <a:buChar char=""/>
            </a:pPr>
            <a:r>
              <a:rPr b="1" lang="it-IT" sz="2000" spc="-1" strike="noStrike">
                <a:solidFill>
                  <a:srgbClr val="ff0000"/>
                </a:solidFill>
                <a:latin typeface="Constantia"/>
              </a:rPr>
              <a:t> </a:t>
            </a:r>
            <a:r>
              <a:rPr b="1" lang="it-IT" sz="2000" spc="-1" strike="noStrike">
                <a:solidFill>
                  <a:srgbClr val="ff0000"/>
                </a:solidFill>
                <a:latin typeface="Constantia"/>
              </a:rPr>
              <a:t>NORMAPLUS CREMA PRESH</a:t>
            </a:r>
            <a:endParaRPr b="0" lang="it-IT" sz="2000" spc="-1" strike="noStrike">
              <a:latin typeface="Arial"/>
            </a:endParaRPr>
          </a:p>
          <a:p>
            <a:pPr indent="-216000">
              <a:lnSpc>
                <a:spcPct val="150000"/>
              </a:lnSpc>
              <a:buClr>
                <a:srgbClr val="ff0000"/>
              </a:buClr>
              <a:buFont typeface="Wingdings" charset="2"/>
              <a:buChar char=""/>
            </a:pPr>
            <a:r>
              <a:rPr b="1" lang="it-IT" sz="2000" spc="-1" strike="noStrike">
                <a:solidFill>
                  <a:srgbClr val="ff0000"/>
                </a:solidFill>
                <a:latin typeface="Constantia"/>
              </a:rPr>
              <a:t>PRESH NORMAPLUS</a:t>
            </a:r>
            <a:endParaRPr b="0" lang="it-IT" sz="2000" spc="-1" strike="noStrike">
              <a:latin typeface="Arial"/>
            </a:endParaRPr>
          </a:p>
          <a:p>
            <a:pPr indent="-216000">
              <a:lnSpc>
                <a:spcPct val="150000"/>
              </a:lnSpc>
              <a:buClr>
                <a:srgbClr val="ff0000"/>
              </a:buClr>
              <a:buFont typeface="Wingdings" charset="2"/>
              <a:buChar char=""/>
            </a:pPr>
            <a:r>
              <a:rPr b="1" lang="it-IT" sz="2000" spc="-1" strike="noStrike">
                <a:solidFill>
                  <a:srgbClr val="ff0000"/>
                </a:solidFill>
                <a:latin typeface="Constantia"/>
              </a:rPr>
              <a:t>SH NORMAPLUS - BIOIDRA</a:t>
            </a:r>
            <a:endParaRPr b="0" lang="it-IT" sz="2000" spc="-1" strike="noStrike">
              <a:latin typeface="Arial"/>
            </a:endParaRPr>
          </a:p>
          <a:p>
            <a:pPr indent="-216000">
              <a:lnSpc>
                <a:spcPct val="150000"/>
              </a:lnSpc>
              <a:buClr>
                <a:srgbClr val="ff0000"/>
              </a:buClr>
              <a:buFont typeface="Wingdings" charset="2"/>
              <a:buChar char=""/>
            </a:pPr>
            <a:r>
              <a:rPr b="1" lang="it-IT" sz="2000" spc="-1" strike="noStrike">
                <a:solidFill>
                  <a:srgbClr val="ff0000"/>
                </a:solidFill>
                <a:latin typeface="Constantia"/>
              </a:rPr>
              <a:t>LOZIONE NORMAPLUS FASE 1</a:t>
            </a:r>
            <a:endParaRPr b="0" lang="it-IT" sz="2000" spc="-1" strike="noStrike">
              <a:latin typeface="Arial"/>
            </a:endParaRPr>
          </a:p>
          <a:p>
            <a:pPr indent="-216000">
              <a:lnSpc>
                <a:spcPct val="150000"/>
              </a:lnSpc>
              <a:buClr>
                <a:srgbClr val="ff0000"/>
              </a:buClr>
              <a:buFont typeface="Wingdings" charset="2"/>
              <a:buChar char=""/>
            </a:pPr>
            <a:r>
              <a:rPr b="1" lang="it-IT" sz="2000" spc="-1" strike="noStrike">
                <a:solidFill>
                  <a:srgbClr val="ff0000"/>
                </a:solidFill>
                <a:latin typeface="Constantia"/>
              </a:rPr>
              <a:t>LOZIONE NORMAPLUSA FASE 2</a:t>
            </a:r>
            <a:endParaRPr b="0" lang="it-IT" sz="2000" spc="-1" strike="noStrike">
              <a:latin typeface="Arial"/>
            </a:endParaRPr>
          </a:p>
          <a:p>
            <a:pPr indent="-216000">
              <a:lnSpc>
                <a:spcPct val="150000"/>
              </a:lnSpc>
              <a:buClr>
                <a:srgbClr val="ff0000"/>
              </a:buClr>
              <a:buFont typeface="Wingdings" charset="2"/>
              <a:buChar char=""/>
            </a:pPr>
            <a:r>
              <a:rPr b="1" lang="it-IT" sz="2000" spc="-1" strike="noStrike">
                <a:solidFill>
                  <a:srgbClr val="ff0000"/>
                </a:solidFill>
                <a:latin typeface="Constantia"/>
              </a:rPr>
              <a:t>HYDRAFRESH SPRAY</a:t>
            </a:r>
            <a:endParaRPr b="0" lang="it-IT" sz="2000" spc="-1" strike="noStrike">
              <a:latin typeface="Arial"/>
            </a:endParaRPr>
          </a:p>
          <a:p>
            <a:pPr>
              <a:lnSpc>
                <a:spcPct val="100000"/>
              </a:lnSpc>
            </a:pPr>
            <a:endParaRPr b="0" lang="it-IT" sz="2000" spc="-1" strike="noStrike">
              <a:latin typeface="Arial"/>
            </a:endParaRPr>
          </a:p>
        </p:txBody>
      </p:sp>
    </p:spTree>
  </p:cSld>
  <mc:AlternateContent>
    <mc:Choice Requires="p14">
      <p:transition spd="slow" p14:dur="2000"/>
    </mc:Choice>
    <mc:Fallback>
      <p:transition spd="slow"/>
    </mc:Fallback>
  </mc:AlternateContent>
</p:sld>
</file>

<file path=ppt/slides/slide9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584" name="Immagine 1" descr=""/>
          <p:cNvPicPr/>
          <p:nvPr/>
        </p:nvPicPr>
        <p:blipFill>
          <a:blip r:embed="rId1"/>
          <a:stretch/>
        </p:blipFill>
        <p:spPr>
          <a:xfrm>
            <a:off x="1071720" y="500040"/>
            <a:ext cx="6786360" cy="5089320"/>
          </a:xfrm>
          <a:prstGeom prst="rect">
            <a:avLst/>
          </a:prstGeom>
          <a:ln w="9360">
            <a:noFill/>
          </a:ln>
        </p:spPr>
      </p:pic>
      <p:sp>
        <p:nvSpPr>
          <p:cNvPr id="585" name="CustomShape 1"/>
          <p:cNvSpPr/>
          <p:nvPr/>
        </p:nvSpPr>
        <p:spPr>
          <a:xfrm>
            <a:off x="2932920" y="5786280"/>
            <a:ext cx="4280760" cy="639000"/>
          </a:xfrm>
          <a:prstGeom prst="rect">
            <a:avLst/>
          </a:prstGeom>
          <a:noFill/>
          <a:ln>
            <a:noFill/>
          </a:ln>
        </p:spPr>
        <p:style>
          <a:lnRef idx="0"/>
          <a:fillRef idx="0"/>
          <a:effectRef idx="0"/>
          <a:fontRef idx="minor"/>
        </p:style>
        <p:txBody>
          <a:bodyPr wrap="none" lIns="90000" rIns="90000" tIns="45000" bIns="45000">
            <a:spAutoFit/>
          </a:bodyPr>
          <a:p>
            <a:pPr>
              <a:lnSpc>
                <a:spcPct val="100000"/>
              </a:lnSpc>
            </a:pPr>
            <a:r>
              <a:rPr b="1" lang="it-IT" sz="3600" spc="-1" strike="noStrike">
                <a:solidFill>
                  <a:srgbClr val="000000"/>
                </a:solidFill>
                <a:latin typeface="Calibri"/>
              </a:rPr>
              <a:t>Follicolite decalvante </a:t>
            </a:r>
            <a:endParaRPr b="0" lang="it-IT" sz="3600" spc="-1" strike="noStrike">
              <a:latin typeface="Arial"/>
            </a:endParaRPr>
          </a:p>
        </p:txBody>
      </p:sp>
    </p:spTree>
  </p:cSld>
  <p:transition>
    <p:wipe dir="r"/>
  </p:transition>
</p:sld>
</file>

<file path=ppt/slides/slide9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586" name="Immagine 3" descr=""/>
          <p:cNvPicPr/>
          <p:nvPr/>
        </p:nvPicPr>
        <p:blipFill>
          <a:blip r:embed="rId1"/>
          <a:stretch/>
        </p:blipFill>
        <p:spPr>
          <a:xfrm>
            <a:off x="214200" y="2000160"/>
            <a:ext cx="4676400" cy="3506400"/>
          </a:xfrm>
          <a:prstGeom prst="rect">
            <a:avLst/>
          </a:prstGeom>
          <a:ln w="9360">
            <a:solidFill>
              <a:schemeClr val="tx1"/>
            </a:solidFill>
            <a:miter/>
          </a:ln>
        </p:spPr>
      </p:pic>
      <p:sp>
        <p:nvSpPr>
          <p:cNvPr id="587" name="CustomShape 1"/>
          <p:cNvSpPr/>
          <p:nvPr/>
        </p:nvSpPr>
        <p:spPr>
          <a:xfrm>
            <a:off x="592200" y="428760"/>
            <a:ext cx="4039920" cy="577800"/>
          </a:xfrm>
          <a:prstGeom prst="rect">
            <a:avLst/>
          </a:prstGeom>
          <a:ln>
            <a:round/>
          </a:ln>
        </p:spPr>
        <p:style>
          <a:lnRef idx="2">
            <a:schemeClr val="accent2"/>
          </a:lnRef>
          <a:fillRef idx="1">
            <a:schemeClr val="lt1"/>
          </a:fillRef>
          <a:effectRef idx="0">
            <a:schemeClr val="accent2"/>
          </a:effectRef>
          <a:fontRef idx="minor"/>
        </p:style>
        <p:txBody>
          <a:bodyPr wrap="none" lIns="90000" rIns="90000" tIns="45000" bIns="45000">
            <a:spAutoFit/>
          </a:bodyPr>
          <a:p>
            <a:pPr>
              <a:lnSpc>
                <a:spcPct val="100000"/>
              </a:lnSpc>
            </a:pPr>
            <a:r>
              <a:rPr b="1" lang="it-IT" sz="3200" spc="-1" strike="noStrike">
                <a:solidFill>
                  <a:srgbClr val="000000"/>
                </a:solidFill>
                <a:latin typeface="Calibri"/>
              </a:rPr>
              <a:t>Follicolite da S.aureus  </a:t>
            </a:r>
            <a:endParaRPr b="0" lang="it-IT" sz="3200" spc="-1" strike="noStrike">
              <a:latin typeface="Arial"/>
            </a:endParaRPr>
          </a:p>
        </p:txBody>
      </p:sp>
      <p:sp>
        <p:nvSpPr>
          <p:cNvPr id="588" name="CustomShape 2"/>
          <p:cNvSpPr/>
          <p:nvPr/>
        </p:nvSpPr>
        <p:spPr>
          <a:xfrm>
            <a:off x="5442480" y="3286080"/>
            <a:ext cx="3102840" cy="577800"/>
          </a:xfrm>
          <a:prstGeom prst="rect">
            <a:avLst/>
          </a:prstGeom>
          <a:ln>
            <a:round/>
          </a:ln>
        </p:spPr>
        <p:style>
          <a:lnRef idx="2">
            <a:schemeClr val="accent2"/>
          </a:lnRef>
          <a:fillRef idx="1">
            <a:schemeClr val="lt1"/>
          </a:fillRef>
          <a:effectRef idx="0">
            <a:schemeClr val="accent2"/>
          </a:effectRef>
          <a:fontRef idx="minor"/>
        </p:style>
        <p:txBody>
          <a:bodyPr wrap="none" lIns="90000" rIns="90000" tIns="45000" bIns="45000">
            <a:spAutoFit/>
          </a:bodyPr>
          <a:p>
            <a:pPr>
              <a:lnSpc>
                <a:spcPct val="100000"/>
              </a:lnSpc>
            </a:pPr>
            <a:r>
              <a:rPr b="1" lang="it-IT" sz="3200" spc="-1" strike="noStrike">
                <a:solidFill>
                  <a:srgbClr val="000000"/>
                </a:solidFill>
                <a:latin typeface="Calibri"/>
              </a:rPr>
              <a:t>Pustole follicolari</a:t>
            </a:r>
            <a:endParaRPr b="0" lang="it-IT" sz="3200" spc="-1" strike="noStrike">
              <a:latin typeface="Arial"/>
            </a:endParaRPr>
          </a:p>
        </p:txBody>
      </p:sp>
    </p:spTree>
  </p:cSld>
  <p:transition>
    <p:wedge/>
  </p:transition>
</p:sld>
</file>

<file path=ppt/slides/slide9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589" name="Picture 2" descr=""/>
          <p:cNvPicPr/>
          <p:nvPr/>
        </p:nvPicPr>
        <p:blipFill>
          <a:blip r:embed="rId1"/>
          <a:srcRect l="0" t="9008" r="11939" b="0"/>
          <a:stretch/>
        </p:blipFill>
        <p:spPr>
          <a:xfrm>
            <a:off x="311040" y="189000"/>
            <a:ext cx="8508600" cy="5860800"/>
          </a:xfrm>
          <a:prstGeom prst="rect">
            <a:avLst/>
          </a:prstGeom>
          <a:ln w="9360">
            <a:noFill/>
          </a:ln>
        </p:spPr>
      </p:pic>
      <p:sp>
        <p:nvSpPr>
          <p:cNvPr id="590" name="CustomShape 1"/>
          <p:cNvSpPr/>
          <p:nvPr/>
        </p:nvSpPr>
        <p:spPr>
          <a:xfrm>
            <a:off x="2777040" y="6093000"/>
            <a:ext cx="4279320" cy="639000"/>
          </a:xfrm>
          <a:prstGeom prst="rect">
            <a:avLst/>
          </a:prstGeom>
          <a:noFill/>
          <a:ln>
            <a:noFill/>
          </a:ln>
        </p:spPr>
        <p:style>
          <a:lnRef idx="0"/>
          <a:fillRef idx="0"/>
          <a:effectRef idx="0"/>
          <a:fontRef idx="minor"/>
        </p:style>
        <p:txBody>
          <a:bodyPr wrap="none" lIns="90000" rIns="90000" tIns="45000" bIns="45000">
            <a:spAutoFit/>
          </a:bodyPr>
          <a:p>
            <a:pPr>
              <a:lnSpc>
                <a:spcPct val="100000"/>
              </a:lnSpc>
            </a:pPr>
            <a:r>
              <a:rPr b="1" lang="it-IT" sz="3600" spc="-1" strike="noStrike">
                <a:solidFill>
                  <a:srgbClr val="000000"/>
                </a:solidFill>
                <a:latin typeface="Calibri"/>
              </a:rPr>
              <a:t>Follicolite decalvante </a:t>
            </a:r>
            <a:endParaRPr b="0" lang="it-IT" sz="3600" spc="-1" strike="noStrike">
              <a:latin typeface="Arial"/>
            </a:endParaRPr>
          </a:p>
        </p:txBody>
      </p:sp>
    </p:spTree>
  </p:cSld>
  <mc:AlternateContent>
    <mc:Choice Requires="p14">
      <p:transition spd="slow" p14:dur="2000"/>
    </mc:Choice>
    <mc:Fallback>
      <p:transition spd="slow"/>
    </mc:Fallback>
  </mc:AlternateContent>
</p:sld>
</file>

<file path=ppt/slides/slide9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591" name="Immagine 1" descr=""/>
          <p:cNvPicPr/>
          <p:nvPr/>
        </p:nvPicPr>
        <p:blipFill>
          <a:blip r:embed="rId1"/>
          <a:stretch/>
        </p:blipFill>
        <p:spPr>
          <a:xfrm>
            <a:off x="2074320" y="928800"/>
            <a:ext cx="4995000" cy="2920680"/>
          </a:xfrm>
          <a:prstGeom prst="rect">
            <a:avLst/>
          </a:prstGeom>
          <a:ln>
            <a:noFill/>
          </a:ln>
        </p:spPr>
      </p:pic>
      <p:sp>
        <p:nvSpPr>
          <p:cNvPr id="592" name="CustomShape 1"/>
          <p:cNvSpPr/>
          <p:nvPr/>
        </p:nvSpPr>
        <p:spPr>
          <a:xfrm>
            <a:off x="1500120" y="4429080"/>
            <a:ext cx="6214680" cy="2070360"/>
          </a:xfrm>
          <a:prstGeom prst="rect">
            <a:avLst/>
          </a:prstGeom>
          <a:noFill/>
          <a:ln>
            <a:noFill/>
          </a:ln>
        </p:spPr>
        <p:style>
          <a:lnRef idx="0"/>
          <a:fillRef idx="0"/>
          <a:effectRef idx="0"/>
          <a:fontRef idx="minor"/>
        </p:style>
        <p:txBody>
          <a:bodyPr lIns="90000" rIns="90000" tIns="45000" bIns="45000">
            <a:spAutoFit/>
          </a:bodyPr>
          <a:p>
            <a:pPr>
              <a:lnSpc>
                <a:spcPct val="100000"/>
              </a:lnSpc>
            </a:pPr>
            <a:r>
              <a:rPr b="0" lang="it-IT" sz="2600" spc="-1" strike="noStrike">
                <a:solidFill>
                  <a:srgbClr val="000000"/>
                </a:solidFill>
                <a:latin typeface="Calibri"/>
              </a:rPr>
              <a:t>Probabilmente legata ad uno scompenso di </a:t>
            </a:r>
            <a:r>
              <a:rPr b="0" i="1" lang="it-IT" sz="2600" spc="-1" strike="noStrike">
                <a:solidFill>
                  <a:srgbClr val="000000"/>
                </a:solidFill>
                <a:latin typeface="Calibri"/>
              </a:rPr>
              <a:t>Staphylococcus aureus</a:t>
            </a:r>
            <a:r>
              <a:rPr b="0" lang="it-IT" sz="2600" spc="-1" strike="noStrike">
                <a:solidFill>
                  <a:srgbClr val="000000"/>
                </a:solidFill>
                <a:latin typeface="Calibri"/>
              </a:rPr>
              <a:t>, la Follicolite è tuttora un “mistero” anche a livello scientifico. Rimane pertanto di competenza strettamente medico.</a:t>
            </a:r>
            <a:endParaRPr b="0" lang="it-IT" sz="2600" spc="-1" strike="noStrike">
              <a:latin typeface="Arial"/>
            </a:endParaRPr>
          </a:p>
        </p:txBody>
      </p:sp>
    </p:spTree>
  </p:cSld>
  <mc:AlternateContent>
    <mc:Choice Requires="p14">
      <p:transition spd="slow" p14:dur="2000"/>
    </mc:Choice>
    <mc:Fallback>
      <p:transition spd="slow"/>
    </mc:Fallback>
  </mc:AlternateContent>
</p:sld>
</file>

<file path=ppt/slides/slide9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e6e0ec"/>
        </a:solidFill>
      </p:bgPr>
    </p:bg>
    <p:spTree>
      <p:nvGrpSpPr>
        <p:cNvPr id="1" name=""/>
        <p:cNvGrpSpPr/>
        <p:nvPr/>
      </p:nvGrpSpPr>
      <p:grpSpPr>
        <a:xfrm>
          <a:off x="0" y="0"/>
          <a:ext cx="0" cy="0"/>
          <a:chOff x="0" y="0"/>
          <a:chExt cx="0" cy="0"/>
        </a:xfrm>
      </p:grpSpPr>
      <p:sp>
        <p:nvSpPr>
          <p:cNvPr id="593" name="TextShape 1"/>
          <p:cNvSpPr txBox="1"/>
          <p:nvPr/>
        </p:nvSpPr>
        <p:spPr>
          <a:xfrm>
            <a:off x="420840" y="22320"/>
            <a:ext cx="6551280" cy="1390320"/>
          </a:xfrm>
          <a:prstGeom prst="rect">
            <a:avLst/>
          </a:prstGeom>
          <a:noFill/>
          <a:ln>
            <a:noFill/>
          </a:ln>
        </p:spPr>
        <p:txBody>
          <a:bodyPr anchor="ctr">
            <a:noAutofit/>
          </a:bodyPr>
          <a:p>
            <a:pPr>
              <a:lnSpc>
                <a:spcPct val="100000"/>
              </a:lnSpc>
            </a:pPr>
            <a:r>
              <a:rPr b="1" lang="it-IT" sz="3200" spc="-1" strike="noStrike">
                <a:solidFill>
                  <a:srgbClr val="000000"/>
                </a:solidFill>
                <a:latin typeface="Helvetica Neue Medium"/>
                <a:ea typeface="Helvetica Neue Medium"/>
              </a:rPr>
              <a:t>5- Psoriasi</a:t>
            </a:r>
            <a:endParaRPr b="0" lang="it-IT" sz="3200" spc="-1" strike="noStrike">
              <a:solidFill>
                <a:srgbClr val="000000"/>
              </a:solidFill>
              <a:latin typeface="Calibri"/>
            </a:endParaRPr>
          </a:p>
        </p:txBody>
      </p:sp>
      <p:sp>
        <p:nvSpPr>
          <p:cNvPr id="594" name="CustomShape 2"/>
          <p:cNvSpPr/>
          <p:nvPr/>
        </p:nvSpPr>
        <p:spPr>
          <a:xfrm>
            <a:off x="539640" y="1484280"/>
            <a:ext cx="8151480" cy="4897080"/>
          </a:xfrm>
          <a:prstGeom prst="rect">
            <a:avLst/>
          </a:prstGeom>
          <a:noFill/>
          <a:ln w="12600">
            <a:noFill/>
          </a:ln>
        </p:spPr>
        <p:style>
          <a:lnRef idx="0"/>
          <a:fillRef idx="0"/>
          <a:effectRef idx="0"/>
          <a:fontRef idx="minor"/>
        </p:style>
        <p:txBody>
          <a:bodyPr lIns="32040" rIns="32040" tIns="32040" bIns="32040">
            <a:noAutofit/>
          </a:bodyPr>
          <a:p>
            <a:pPr algn="ctr">
              <a:lnSpc>
                <a:spcPct val="100000"/>
              </a:lnSpc>
            </a:pPr>
            <a:endParaRPr b="0" lang="it-IT" sz="1800" spc="-1" strike="noStrike">
              <a:latin typeface="Arial"/>
            </a:endParaRPr>
          </a:p>
          <a:p>
            <a:pPr indent="-216000" algn="just">
              <a:lnSpc>
                <a:spcPct val="100000"/>
              </a:lnSpc>
              <a:spcBef>
                <a:spcPts val="1199"/>
              </a:spcBef>
              <a:buClr>
                <a:srgbClr val="24383e"/>
              </a:buClr>
              <a:buFont typeface="Arial"/>
              <a:buChar char="•"/>
            </a:pPr>
            <a:r>
              <a:rPr b="0" lang="it-IT" sz="3200" spc="-1" strike="noStrike">
                <a:solidFill>
                  <a:srgbClr val="24383e"/>
                </a:solidFill>
                <a:latin typeface="Helvetica Neue Medium"/>
                <a:ea typeface="Helvetica Neue Medium"/>
              </a:rPr>
              <a:t>Dal greco ψωρίασις - </a:t>
            </a:r>
            <a:r>
              <a:rPr b="1" lang="it-IT" sz="3200" spc="-1" strike="noStrike">
                <a:solidFill>
                  <a:srgbClr val="24383e"/>
                </a:solidFill>
                <a:latin typeface="Helvetica Neue Medium"/>
                <a:ea typeface="Helvetica Neue Medium"/>
              </a:rPr>
              <a:t>psōríasis</a:t>
            </a:r>
            <a:r>
              <a:rPr b="0" lang="it-IT" sz="3200" spc="-1" strike="noStrike">
                <a:solidFill>
                  <a:srgbClr val="24383e"/>
                </a:solidFill>
                <a:latin typeface="Helvetica Neue Medium"/>
                <a:ea typeface="Helvetica Neue Medium"/>
              </a:rPr>
              <a:t>, “condizione di prurito”. </a:t>
            </a:r>
            <a:endParaRPr b="0" lang="it-IT" sz="3200" spc="-1" strike="noStrike">
              <a:latin typeface="Arial"/>
            </a:endParaRPr>
          </a:p>
          <a:p>
            <a:pPr indent="-216000" algn="just">
              <a:lnSpc>
                <a:spcPct val="100000"/>
              </a:lnSpc>
              <a:spcBef>
                <a:spcPts val="1199"/>
              </a:spcBef>
              <a:buClr>
                <a:srgbClr val="24383e"/>
              </a:buClr>
              <a:buFont typeface="Arial"/>
              <a:buChar char="•"/>
            </a:pPr>
            <a:r>
              <a:rPr b="0" lang="it-IT" sz="3200" spc="-1" strike="noStrike">
                <a:solidFill>
                  <a:srgbClr val="24383e"/>
                </a:solidFill>
                <a:latin typeface="Helvetica Neue Medium"/>
                <a:ea typeface="Helvetica Neue Medium"/>
              </a:rPr>
              <a:t>Non è infettiva né contagiosa, solitamente di carattere ereditario, cronico e recidivante. </a:t>
            </a:r>
            <a:endParaRPr b="0" lang="it-IT" sz="3200" spc="-1" strike="noStrike">
              <a:latin typeface="Arial"/>
            </a:endParaRPr>
          </a:p>
          <a:p>
            <a:pPr indent="-216000" algn="just">
              <a:lnSpc>
                <a:spcPct val="100000"/>
              </a:lnSpc>
              <a:spcBef>
                <a:spcPts val="1199"/>
              </a:spcBef>
              <a:buClr>
                <a:srgbClr val="24383e"/>
              </a:buClr>
              <a:buFont typeface="Arial"/>
              <a:buChar char="•"/>
            </a:pPr>
            <a:r>
              <a:rPr b="0" lang="it-IT" sz="3200" spc="-1" strike="noStrike">
                <a:solidFill>
                  <a:srgbClr val="24383e"/>
                </a:solidFill>
                <a:latin typeface="Helvetica Neue Medium"/>
                <a:ea typeface="Helvetica Neue Medium"/>
              </a:rPr>
              <a:t>Nella sua patogenesi intervengono fattori autoimmunitari, genetici e ambientali. </a:t>
            </a:r>
            <a:endParaRPr b="0" lang="it-IT" sz="3200" spc="-1" strike="noStrike">
              <a:latin typeface="Arial"/>
            </a:endParaRPr>
          </a:p>
          <a:p>
            <a:pPr algn="just">
              <a:lnSpc>
                <a:spcPct val="100000"/>
              </a:lnSpc>
            </a:pPr>
            <a:endParaRPr b="0" lang="it-IT" sz="3200" spc="-1" strike="noStrike">
              <a:latin typeface="Arial"/>
            </a:endParaRPr>
          </a:p>
        </p:txBody>
      </p:sp>
    </p:spTree>
  </p:cSld>
  <mc:AlternateContent>
    <mc:Choice Requires="p14">
      <p:transition spd="slow" p14:dur="2000"/>
    </mc:Choice>
    <mc:Fallback>
      <p:transition spd="slow"/>
    </mc:Fallback>
  </mc:AlternateContent>
</p:sld>
</file>

<file path=ppt/slides/slide9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e6e0ec"/>
        </a:solidFill>
      </p:bgPr>
    </p:bg>
    <p:spTree>
      <p:nvGrpSpPr>
        <p:cNvPr id="1" name=""/>
        <p:cNvGrpSpPr/>
        <p:nvPr/>
      </p:nvGrpSpPr>
      <p:grpSpPr>
        <a:xfrm>
          <a:off x="0" y="0"/>
          <a:ext cx="0" cy="0"/>
          <a:chOff x="0" y="0"/>
          <a:chExt cx="0" cy="0"/>
        </a:xfrm>
      </p:grpSpPr>
      <p:sp>
        <p:nvSpPr>
          <p:cNvPr id="595" name="TextShape 1"/>
          <p:cNvSpPr txBox="1"/>
          <p:nvPr/>
        </p:nvSpPr>
        <p:spPr>
          <a:xfrm>
            <a:off x="420840" y="22320"/>
            <a:ext cx="6551280" cy="1390320"/>
          </a:xfrm>
          <a:prstGeom prst="rect">
            <a:avLst/>
          </a:prstGeom>
          <a:noFill/>
          <a:ln>
            <a:noFill/>
          </a:ln>
        </p:spPr>
        <p:txBody>
          <a:bodyPr anchor="ctr">
            <a:noAutofit/>
          </a:bodyPr>
          <a:p>
            <a:pPr>
              <a:lnSpc>
                <a:spcPct val="100000"/>
              </a:lnSpc>
            </a:pPr>
            <a:r>
              <a:rPr b="1" lang="it-IT" sz="3200" spc="-1" strike="noStrike">
                <a:solidFill>
                  <a:srgbClr val="000000"/>
                </a:solidFill>
                <a:latin typeface="Helvetica Neue Medium"/>
                <a:ea typeface="Helvetica Neue Medium"/>
              </a:rPr>
              <a:t>Psoriasi</a:t>
            </a:r>
            <a:endParaRPr b="0" lang="it-IT" sz="3200" spc="-1" strike="noStrike">
              <a:solidFill>
                <a:srgbClr val="000000"/>
              </a:solidFill>
              <a:latin typeface="Calibri"/>
            </a:endParaRPr>
          </a:p>
        </p:txBody>
      </p:sp>
      <p:sp>
        <p:nvSpPr>
          <p:cNvPr id="596" name="CustomShape 2"/>
          <p:cNvSpPr/>
          <p:nvPr/>
        </p:nvSpPr>
        <p:spPr>
          <a:xfrm>
            <a:off x="539640" y="1484280"/>
            <a:ext cx="8151480" cy="4897080"/>
          </a:xfrm>
          <a:prstGeom prst="rect">
            <a:avLst/>
          </a:prstGeom>
          <a:noFill/>
          <a:ln w="12600">
            <a:noFill/>
          </a:ln>
        </p:spPr>
        <p:style>
          <a:lnRef idx="0"/>
          <a:fillRef idx="0"/>
          <a:effectRef idx="0"/>
          <a:fontRef idx="minor"/>
        </p:style>
        <p:txBody>
          <a:bodyPr lIns="32040" rIns="32040" tIns="32040" bIns="32040">
            <a:normAutofit/>
          </a:bodyPr>
          <a:p>
            <a:pPr algn="ctr">
              <a:lnSpc>
                <a:spcPct val="100000"/>
              </a:lnSpc>
            </a:pPr>
            <a:endParaRPr b="0" lang="it-IT" sz="1800" spc="-1" strike="noStrike">
              <a:latin typeface="Arial"/>
            </a:endParaRPr>
          </a:p>
          <a:p>
            <a:pPr marL="179280" indent="-178920" algn="just">
              <a:lnSpc>
                <a:spcPct val="100000"/>
              </a:lnSpc>
              <a:buClr>
                <a:srgbClr val="24383e"/>
              </a:buClr>
              <a:buFont typeface="Arial"/>
              <a:buChar char="•"/>
            </a:pPr>
            <a:r>
              <a:rPr b="0" lang="it-IT" sz="2800" spc="-1" strike="noStrike">
                <a:solidFill>
                  <a:srgbClr val="24383e"/>
                </a:solidFill>
                <a:latin typeface="Helvetica Neue Medium"/>
                <a:ea typeface="Helvetica Neue Medium"/>
              </a:rPr>
              <a:t>È determinata da un </a:t>
            </a:r>
            <a:r>
              <a:rPr b="1" lang="it-IT" sz="2800" spc="-1" strike="noStrike">
                <a:solidFill>
                  <a:srgbClr val="24383e"/>
                </a:solidFill>
                <a:latin typeface="Helvetica Neue Medium"/>
                <a:ea typeface="Helvetica Neue Medium"/>
              </a:rPr>
              <a:t>anomalo comportamento </a:t>
            </a:r>
            <a:r>
              <a:rPr b="0" lang="it-IT" sz="2800" spc="-1" strike="noStrike">
                <a:solidFill>
                  <a:srgbClr val="24383e"/>
                </a:solidFill>
                <a:latin typeface="Helvetica Neue Medium"/>
                <a:ea typeface="Helvetica Neue Medium"/>
              </a:rPr>
              <a:t>del </a:t>
            </a:r>
            <a:r>
              <a:rPr b="1" lang="it-IT" sz="2800" spc="-1" strike="noStrike">
                <a:solidFill>
                  <a:srgbClr val="24383e"/>
                </a:solidFill>
                <a:latin typeface="Helvetica Neue Medium"/>
                <a:ea typeface="Helvetica Neue Medium"/>
              </a:rPr>
              <a:t>sistema immunitario</a:t>
            </a:r>
            <a:r>
              <a:rPr b="0" lang="it-IT" sz="2800" spc="-1" strike="noStrike">
                <a:solidFill>
                  <a:srgbClr val="24383e"/>
                </a:solidFill>
                <a:latin typeface="Helvetica Neue Medium"/>
                <a:ea typeface="Helvetica Neue Medium"/>
              </a:rPr>
              <a:t> che causa un più rapido rinnovo (“</a:t>
            </a:r>
            <a:r>
              <a:rPr b="1" lang="it-IT" sz="2800" spc="-1" strike="noStrike">
                <a:solidFill>
                  <a:srgbClr val="24383e"/>
                </a:solidFill>
                <a:latin typeface="Helvetica Neue Medium"/>
                <a:ea typeface="Helvetica Neue Medium"/>
              </a:rPr>
              <a:t>turn-over</a:t>
            </a:r>
            <a:r>
              <a:rPr b="0" lang="it-IT" sz="2800" spc="-1" strike="noStrike">
                <a:solidFill>
                  <a:srgbClr val="24383e"/>
                </a:solidFill>
                <a:latin typeface="Helvetica Neue Medium"/>
                <a:ea typeface="Helvetica Neue Medium"/>
              </a:rPr>
              <a:t>”) dei </a:t>
            </a:r>
            <a:r>
              <a:rPr b="1" lang="it-IT" sz="2800" spc="-1" strike="noStrike">
                <a:solidFill>
                  <a:srgbClr val="24383e"/>
                </a:solidFill>
                <a:latin typeface="Helvetica Neue Medium"/>
                <a:ea typeface="Helvetica Neue Medium"/>
              </a:rPr>
              <a:t>cheratinociti</a:t>
            </a:r>
            <a:r>
              <a:rPr b="0" lang="it-IT" sz="2800" spc="-1" strike="noStrike">
                <a:solidFill>
                  <a:srgbClr val="24383e"/>
                </a:solidFill>
                <a:latin typeface="Helvetica Neue Medium"/>
                <a:ea typeface="Helvetica Neue Medium"/>
              </a:rPr>
              <a:t>. </a:t>
            </a:r>
            <a:endParaRPr b="0" lang="it-IT" sz="2800" spc="-1" strike="noStrike">
              <a:latin typeface="Arial"/>
            </a:endParaRPr>
          </a:p>
          <a:p>
            <a:pPr marL="179280" indent="-178920" algn="just">
              <a:lnSpc>
                <a:spcPct val="100000"/>
              </a:lnSpc>
              <a:buClr>
                <a:srgbClr val="24383e"/>
              </a:buClr>
              <a:buFont typeface="Arial"/>
              <a:buChar char="•"/>
            </a:pPr>
            <a:r>
              <a:rPr b="0" lang="it-IT" sz="2800" spc="-1" strike="noStrike">
                <a:solidFill>
                  <a:srgbClr val="24383e"/>
                </a:solidFill>
                <a:latin typeface="Helvetica Neue Medium"/>
                <a:ea typeface="Helvetica Neue Medium"/>
              </a:rPr>
              <a:t>Il risultato è la comparsa di zone di cute notevolmente ispessita (</a:t>
            </a:r>
            <a:r>
              <a:rPr b="1" lang="it-IT" sz="2800" spc="-1" strike="noStrike">
                <a:solidFill>
                  <a:srgbClr val="24383e"/>
                </a:solidFill>
                <a:latin typeface="Helvetica Neue Medium"/>
                <a:ea typeface="Helvetica Neue Medium"/>
              </a:rPr>
              <a:t>para-acantosi</a:t>
            </a:r>
            <a:r>
              <a:rPr b="0" lang="it-IT" sz="2800" spc="-1" strike="noStrike">
                <a:solidFill>
                  <a:srgbClr val="24383e"/>
                </a:solidFill>
                <a:latin typeface="Helvetica Neue Medium"/>
                <a:ea typeface="Helvetica Neue Medium"/>
              </a:rPr>
              <a:t>) ricoperta da </a:t>
            </a:r>
            <a:r>
              <a:rPr b="1" lang="it-IT" sz="2800" spc="-1" strike="noStrike">
                <a:solidFill>
                  <a:srgbClr val="24383e"/>
                </a:solidFill>
                <a:latin typeface="Helvetica Neue Medium"/>
                <a:ea typeface="Helvetica Neue Medium"/>
              </a:rPr>
              <a:t>squame argentee</a:t>
            </a:r>
            <a:r>
              <a:rPr b="0" lang="it-IT" sz="2800" spc="-1" strike="noStrike">
                <a:solidFill>
                  <a:srgbClr val="24383e"/>
                </a:solidFill>
                <a:latin typeface="Helvetica Neue Medium"/>
                <a:ea typeface="Helvetica Neue Medium"/>
              </a:rPr>
              <a:t>. </a:t>
            </a:r>
            <a:endParaRPr b="0" lang="it-IT" sz="2800" spc="-1" strike="noStrike">
              <a:latin typeface="Arial"/>
            </a:endParaRPr>
          </a:p>
          <a:p>
            <a:pPr marL="179280" indent="-178920" algn="just">
              <a:lnSpc>
                <a:spcPct val="100000"/>
              </a:lnSpc>
              <a:buClr>
                <a:srgbClr val="24383e"/>
              </a:buClr>
              <a:buFont typeface="Arial"/>
              <a:buChar char="•"/>
            </a:pPr>
            <a:r>
              <a:rPr b="0" lang="it-IT" sz="2800" spc="-1" strike="noStrike">
                <a:solidFill>
                  <a:srgbClr val="24383e"/>
                </a:solidFill>
                <a:latin typeface="Helvetica Neue Medium"/>
                <a:ea typeface="Helvetica Neue Medium"/>
              </a:rPr>
              <a:t>I vasi proliferano e si dilatano causando evidente arrossamento, eritema ed edema tipici dell’infiammazione.</a:t>
            </a:r>
            <a:endParaRPr b="0" lang="it-IT" sz="2800" spc="-1" strike="noStrike">
              <a:latin typeface="Arial"/>
            </a:endParaRPr>
          </a:p>
        </p:txBody>
      </p:sp>
    </p:spTree>
  </p:cSld>
  <mc:AlternateContent>
    <mc:Choice Requires="p14">
      <p:transition spd="slow" p14:dur="2000"/>
    </mc:Choice>
    <mc:Fallback>
      <p:transition spd="slow"/>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23784</TotalTime>
  <Application>LibreOffice/6.2.0.3$Windows_X86_64 LibreOffice_project/98c6a8a1c6c7b144ce3cc729e34964b47ce25d62</Application>
  <Words>5631</Words>
  <Paragraphs>840</Paragraphs>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2018-08-06T10:18:10Z</dcterms:created>
  <dc:creator>Patrizia</dc:creator>
  <dc:description/>
  <dc:language>it-IT</dc:language>
  <cp:lastModifiedBy/>
  <dcterms:modified xsi:type="dcterms:W3CDTF">2021-10-11T22:19:07Z</dcterms:modified>
  <cp:revision>58</cp:revision>
  <dc:subject/>
  <dc:title>PRINCIPALI ANOMALIE  DEL CUOIO CAPELLUTO</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12.0000</vt:lpwstr>
  </property>
  <property fmtid="{D5CDD505-2E9C-101B-9397-08002B2CF9AE}" pid="3" name="HiddenSlides">
    <vt:i4>0</vt:i4>
  </property>
  <property fmtid="{D5CDD505-2E9C-101B-9397-08002B2CF9AE}" pid="4" name="HyperlinksChanged">
    <vt:bool>0</vt:bool>
  </property>
  <property fmtid="{D5CDD505-2E9C-101B-9397-08002B2CF9AE}" pid="5" name="LinksUpToDate">
    <vt:bool>0</vt:bool>
  </property>
  <property fmtid="{D5CDD505-2E9C-101B-9397-08002B2CF9AE}" pid="6" name="MMClips">
    <vt:i4>0</vt:i4>
  </property>
  <property fmtid="{D5CDD505-2E9C-101B-9397-08002B2CF9AE}" pid="7" name="Notes">
    <vt:i4>105</vt:i4>
  </property>
  <property fmtid="{D5CDD505-2E9C-101B-9397-08002B2CF9AE}" pid="8" name="PresentationFormat">
    <vt:lpwstr>Presentazione su schermo (4:3)</vt:lpwstr>
  </property>
  <property fmtid="{D5CDD505-2E9C-101B-9397-08002B2CF9AE}" pid="9" name="ScaleCrop">
    <vt:bool>0</vt:bool>
  </property>
  <property fmtid="{D5CDD505-2E9C-101B-9397-08002B2CF9AE}" pid="10" name="ShareDoc">
    <vt:bool>0</vt:bool>
  </property>
  <property fmtid="{D5CDD505-2E9C-101B-9397-08002B2CF9AE}" pid="11" name="Slides">
    <vt:i4>262</vt:i4>
  </property>
</Properties>
</file>