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69" r:id="rId2"/>
    <p:sldId id="321" r:id="rId3"/>
    <p:sldId id="322" r:id="rId4"/>
    <p:sldId id="272" r:id="rId5"/>
    <p:sldId id="307" r:id="rId6"/>
    <p:sldId id="309" r:id="rId7"/>
    <p:sldId id="271" r:id="rId8"/>
    <p:sldId id="325" r:id="rId9"/>
    <p:sldId id="327" r:id="rId10"/>
    <p:sldId id="283" r:id="rId11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68B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523"/>
    <p:restoredTop sz="94674"/>
  </p:normalViewPr>
  <p:slideViewPr>
    <p:cSldViewPr snapToGrid="0" snapToObjects="1">
      <p:cViewPr varScale="1">
        <p:scale>
          <a:sx n="60" d="100"/>
          <a:sy n="60" d="100"/>
        </p:scale>
        <p:origin x="192" y="14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2C91DF-1C42-764E-92E8-4CAC6A01366F}" type="datetimeFigureOut">
              <a:rPr lang="it-IT" smtClean="0"/>
              <a:t>04/04/22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216971-3A29-FB4B-8943-38EF678FBC6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920287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216971-3A29-FB4B-8943-38EF678FBC6C}" type="slidenum">
              <a:rPr lang="it-IT" smtClean="0"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312297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216971-3A29-FB4B-8943-38EF678FBC6C}" type="slidenum">
              <a:rPr lang="it-IT" smtClean="0"/>
              <a:t>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820859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216971-3A29-FB4B-8943-38EF678FBC6C}" type="slidenum">
              <a:rPr lang="it-IT" smtClean="0"/>
              <a:t>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652546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216971-3A29-FB4B-8943-38EF678FBC6C}" type="slidenum">
              <a:rPr lang="it-IT" smtClean="0"/>
              <a:t>10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754219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0A3C185-27E2-8343-B17C-F50400EE94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3E7313F5-2D82-6441-BA53-50878AF3CA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4EA772A7-881E-A540-9D18-851361F920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CADD9-3512-544D-B334-CC043B634CDA}" type="datetimeFigureOut">
              <a:rPr lang="it-IT" smtClean="0"/>
              <a:t>04/04/22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437422E8-267D-7041-ABF8-FEE723A32E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059A4B8-F878-CF4F-9B5B-47152D61D0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99D8D-CD3A-DD4B-AB8D-55CAECFC541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252995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B80F435-EC2A-A341-9D1D-1A5F8D43C4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4ADC30F5-3DD3-F241-A344-3EDA60A53EE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038CEA8-98AB-1248-BCD5-34D7CE39AF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CADD9-3512-544D-B334-CC043B634CDA}" type="datetimeFigureOut">
              <a:rPr lang="it-IT" smtClean="0"/>
              <a:t>04/04/22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0F1F0A78-1E0E-8249-8F8E-AEA5287D4F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4277949-1907-5647-BA9C-277EB0803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99D8D-CD3A-DD4B-AB8D-55CAECFC541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45075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34A28D43-FC6D-0744-AB73-FE70DA86602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C1B77E78-6285-9F4E-A80A-DB63094AE23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D08B6986-44C6-A54F-B5E8-8AE7BFDCEB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CADD9-3512-544D-B334-CC043B634CDA}" type="datetimeFigureOut">
              <a:rPr lang="it-IT" smtClean="0"/>
              <a:t>04/04/22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AFEDDF8-537D-074B-98BA-E50C9961B0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867ECD8B-53D7-B94B-A0E5-85D76F2439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99D8D-CD3A-DD4B-AB8D-55CAECFC541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87038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DBA75CF-8FE4-E14E-ABFD-0833EFDD4D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C792D9B0-7498-5846-AB58-F4FD2DD236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B71E2D3F-2482-6B4C-B33A-945C850490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CADD9-3512-544D-B334-CC043B634CDA}" type="datetimeFigureOut">
              <a:rPr lang="it-IT" smtClean="0"/>
              <a:t>04/04/22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07EC4FB6-7896-1142-A63A-677C5EE8A0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E0BA29DC-9A13-6A4C-9572-F70CEBE9B6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99D8D-CD3A-DD4B-AB8D-55CAECFC541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19282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6C706BA-627D-7845-B3B0-517DF8CE86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3074B7A3-75D8-7046-A467-77ED4ED61D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850298D-E4AD-B345-BEAA-954106A6E6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CADD9-3512-544D-B334-CC043B634CDA}" type="datetimeFigureOut">
              <a:rPr lang="it-IT" smtClean="0"/>
              <a:t>04/04/22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AC1FC6DD-D172-8743-9EC1-CFA1BAEABB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9536AB58-4CDC-3940-8230-1FAA2EE69A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99D8D-CD3A-DD4B-AB8D-55CAECFC541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038710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4393E5D-9E32-AD4B-8CA9-9EF8B6431E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1E6F7159-ED7C-2945-BAE2-7161DA68601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3BE20EB6-D727-E54B-91E2-588A2AF3EB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E82EC2FD-30D5-4043-A28B-36A2B5CFC0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CADD9-3512-544D-B334-CC043B634CDA}" type="datetimeFigureOut">
              <a:rPr lang="it-IT" smtClean="0"/>
              <a:t>04/04/22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333C3995-18E0-7C49-9E3B-CCC9E5BE80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A901FCD7-8870-964E-8CCF-BB2DA05C38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99D8D-CD3A-DD4B-AB8D-55CAECFC541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813935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5958829-7CAE-3E44-877C-F9397B4686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3A82CC62-F6EC-0A4D-AF04-97F51B1799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0049A43C-A951-0142-B535-D568BAA08D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7F65544F-F78F-6F49-A52B-A649DBD8F74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B0E2B025-91CD-154E-83D7-6409571A140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1CD34422-B15D-D445-929B-384801D7BC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CADD9-3512-544D-B334-CC043B634CDA}" type="datetimeFigureOut">
              <a:rPr lang="it-IT" smtClean="0"/>
              <a:t>04/04/22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F825422D-7FAF-3249-B7CA-506BE35948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520FC7D1-7D48-3842-8EB6-8BBA68BCFA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99D8D-CD3A-DD4B-AB8D-55CAECFC541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22924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DAA4FE1-C282-5C45-BA20-1614B4DD71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87A64800-8349-234F-A794-3375644E9A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CADD9-3512-544D-B334-CC043B634CDA}" type="datetimeFigureOut">
              <a:rPr lang="it-IT" smtClean="0"/>
              <a:t>04/04/22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73EECF0D-1AAD-AC41-95F9-19106062A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3F6AD71D-3639-1842-A045-D845ED106A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99D8D-CD3A-DD4B-AB8D-55CAECFC541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735975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71FF26F0-B566-3D43-9837-4A8D753343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CADD9-3512-544D-B334-CC043B634CDA}" type="datetimeFigureOut">
              <a:rPr lang="it-IT" smtClean="0"/>
              <a:t>04/04/22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B7E91151-6279-6342-92CC-F4F9468148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C8256AE7-3911-CF41-8537-BFFFFB0295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99D8D-CD3A-DD4B-AB8D-55CAECFC541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738615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7F94A00-BF77-1947-836F-FBBD95230F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C7C8938E-7ED3-6B4A-AD4F-176957D3D0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3C4E9158-2811-AA46-BB66-A46A866FC9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97325329-47EF-FD47-93AB-CB12DCF634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CADD9-3512-544D-B334-CC043B634CDA}" type="datetimeFigureOut">
              <a:rPr lang="it-IT" smtClean="0"/>
              <a:t>04/04/22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5E4F6208-C08D-BA45-88FE-A4C87B415E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0F127FEE-3D6C-1043-A489-6DEF4B5C27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99D8D-CD3A-DD4B-AB8D-55CAECFC541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478197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13EAC15-6777-DE40-A34F-5A7B304FAA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B68EB78A-E899-FA4F-AA4D-64C2413AA6E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7E1D4505-950D-504A-B6CE-608E8033EB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12D045E9-C0FA-694C-ABC4-C111325098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CADD9-3512-544D-B334-CC043B634CDA}" type="datetimeFigureOut">
              <a:rPr lang="it-IT" smtClean="0"/>
              <a:t>04/04/22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1DDADFB7-ADA8-F741-8FCF-77DDA1EDEE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8D73E7BB-404C-2F48-9AF6-A84D053D28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99D8D-CD3A-DD4B-AB8D-55CAECFC541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305367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25CDF01F-4D27-044B-B405-53D18C1B7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ADD348B7-BB37-9F40-8642-304E70166B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C6E57555-8005-5F42-B69D-8800369E49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2CADD9-3512-544D-B334-CC043B634CDA}" type="datetimeFigureOut">
              <a:rPr lang="it-IT" smtClean="0"/>
              <a:t>04/04/22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BC499D05-8CB3-0945-ACEF-5614CF4EF37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9C5C7BA9-8D58-414E-9975-696CBE25ED0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199D8D-CD3A-DD4B-AB8D-55CAECFC541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470238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mailto:elenaprestipino@hotmail.com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>
            <a:extLst>
              <a:ext uri="{FF2B5EF4-FFF2-40B4-BE49-F238E27FC236}">
                <a16:creationId xmlns:a16="http://schemas.microsoft.com/office/drawing/2014/main" id="{C7FB3508-8A7F-DD47-8628-D315B1BD9BF7}"/>
              </a:ext>
            </a:extLst>
          </p:cNvPr>
          <p:cNvSpPr/>
          <p:nvPr/>
        </p:nvSpPr>
        <p:spPr>
          <a:xfrm>
            <a:off x="326634" y="310687"/>
            <a:ext cx="5247548" cy="6298393"/>
          </a:xfrm>
          <a:prstGeom prst="rect">
            <a:avLst/>
          </a:prstGeom>
          <a:solidFill>
            <a:srgbClr val="C68B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254F8AD1-0370-3E4E-A59B-0A1740EDDD24}"/>
              </a:ext>
            </a:extLst>
          </p:cNvPr>
          <p:cNvSpPr txBox="1"/>
          <p:nvPr/>
        </p:nvSpPr>
        <p:spPr>
          <a:xfrm>
            <a:off x="1326405" y="2215870"/>
            <a:ext cx="32480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000" dirty="0">
                <a:solidFill>
                  <a:schemeClr val="accent2">
                    <a:lumMod val="50000"/>
                  </a:schemeClr>
                </a:solidFill>
                <a:latin typeface="Hello Valentica" panose="02000503000000020004" pitchFamily="2" charset="0"/>
              </a:rPr>
              <a:t>Camera padronale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48458900-021C-1640-A3B1-374B3AA4A06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5071" t="19572" r="38048" b="64893"/>
          <a:stretch/>
        </p:blipFill>
        <p:spPr>
          <a:xfrm>
            <a:off x="2426095" y="4997500"/>
            <a:ext cx="1048623" cy="1479724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4E48651F-7FA4-3D45-9FA4-16D6C4780B9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511" t="24214" r="23622" b="21280"/>
          <a:stretch/>
        </p:blipFill>
        <p:spPr>
          <a:xfrm>
            <a:off x="6452008" y="1798257"/>
            <a:ext cx="5157216" cy="3323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9111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>
            <a:extLst>
              <a:ext uri="{FF2B5EF4-FFF2-40B4-BE49-F238E27FC236}">
                <a16:creationId xmlns:a16="http://schemas.microsoft.com/office/drawing/2014/main" id="{C7FB3508-8A7F-DD47-8628-D315B1BD9BF7}"/>
              </a:ext>
            </a:extLst>
          </p:cNvPr>
          <p:cNvSpPr/>
          <p:nvPr/>
        </p:nvSpPr>
        <p:spPr>
          <a:xfrm>
            <a:off x="326634" y="310687"/>
            <a:ext cx="5247548" cy="6298393"/>
          </a:xfrm>
          <a:prstGeom prst="rect">
            <a:avLst/>
          </a:prstGeom>
          <a:solidFill>
            <a:srgbClr val="C68B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ctr"/>
            <a:endParaRPr lang="it-IT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ctr"/>
            <a:endParaRPr lang="it-IT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ctr"/>
            <a:endParaRPr lang="it-IT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ctr"/>
            <a:endParaRPr lang="it-IT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ctr"/>
            <a:endParaRPr lang="it-IT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ctr"/>
            <a:endParaRPr lang="it-IT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ctr"/>
            <a:r>
              <a:rPr lang="it-IT" dirty="0">
                <a:latin typeface="Courier New" panose="02070309020205020404" pitchFamily="49" charset="0"/>
                <a:cs typeface="Courier New" panose="02070309020205020404" pitchFamily="49" charset="0"/>
              </a:rPr>
              <a:t>di Elena Prestipino</a:t>
            </a:r>
          </a:p>
          <a:p>
            <a:pPr algn="ctr"/>
            <a:r>
              <a:rPr lang="it-IT" dirty="0">
                <a:latin typeface="Courier New" panose="02070309020205020404" pitchFamily="49" charset="0"/>
                <a:cs typeface="Courier New" panose="02070309020205020404" pitchFamily="49" charset="0"/>
              </a:rPr>
              <a:t>via del Plebiscito, 107</a:t>
            </a:r>
          </a:p>
          <a:p>
            <a:pPr algn="ctr"/>
            <a:r>
              <a:rPr lang="it-IT" dirty="0">
                <a:latin typeface="Courier New" panose="02070309020205020404" pitchFamily="49" charset="0"/>
                <a:cs typeface="Courier New" panose="02070309020205020404" pitchFamily="49" charset="0"/>
                <a:hlinkClick r:id="rId3"/>
              </a:rPr>
              <a:t>elenaprestipino@hotmail.com</a:t>
            </a:r>
            <a:endParaRPr lang="it-IT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ctr"/>
            <a:endParaRPr lang="it-IT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ctr"/>
            <a:r>
              <a:rPr lang="it-IT" dirty="0">
                <a:latin typeface="Courier New" panose="02070309020205020404" pitchFamily="49" charset="0"/>
                <a:cs typeface="Courier New" panose="02070309020205020404" pitchFamily="49" charset="0"/>
              </a:rPr>
              <a:t>333/4207297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254F8AD1-0370-3E4E-A59B-0A1740EDDD24}"/>
              </a:ext>
            </a:extLst>
          </p:cNvPr>
          <p:cNvSpPr txBox="1"/>
          <p:nvPr/>
        </p:nvSpPr>
        <p:spPr>
          <a:xfrm>
            <a:off x="1561245" y="2237749"/>
            <a:ext cx="27783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000" dirty="0">
                <a:solidFill>
                  <a:schemeClr val="accent2">
                    <a:lumMod val="50000"/>
                  </a:schemeClr>
                </a:solidFill>
                <a:latin typeface="Hello Valentica" panose="02000503000000020004" pitchFamily="2" charset="0"/>
              </a:rPr>
              <a:t>Spazio Interiore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48458900-021C-1640-A3B1-374B3AA4A06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5071" t="19572" r="38048" b="64893"/>
          <a:stretch/>
        </p:blipFill>
        <p:spPr>
          <a:xfrm>
            <a:off x="7274590" y="1063517"/>
            <a:ext cx="3397267" cy="4793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0169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>
            <a:extLst>
              <a:ext uri="{FF2B5EF4-FFF2-40B4-BE49-F238E27FC236}">
                <a16:creationId xmlns:a16="http://schemas.microsoft.com/office/drawing/2014/main" id="{C7FB3508-8A7F-DD47-8628-D315B1BD9BF7}"/>
              </a:ext>
            </a:extLst>
          </p:cNvPr>
          <p:cNvSpPr/>
          <p:nvPr/>
        </p:nvSpPr>
        <p:spPr>
          <a:xfrm>
            <a:off x="326634" y="310687"/>
            <a:ext cx="5247548" cy="6298393"/>
          </a:xfrm>
          <a:prstGeom prst="rect">
            <a:avLst/>
          </a:prstGeom>
          <a:solidFill>
            <a:srgbClr val="C68B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>
                <a:latin typeface="Courier New" panose="02070309020205020404" pitchFamily="49" charset="0"/>
                <a:cs typeface="Courier New" panose="02070309020205020404" pitchFamily="49" charset="0"/>
              </a:rPr>
              <a:t>L’arredamento </a:t>
            </a:r>
          </a:p>
          <a:p>
            <a:pPr algn="ctr"/>
            <a:r>
              <a:rPr lang="it-IT" dirty="0">
                <a:latin typeface="Courier New" panose="02070309020205020404" pitchFamily="49" charset="0"/>
                <a:cs typeface="Courier New" panose="02070309020205020404" pitchFamily="49" charset="0"/>
              </a:rPr>
              <a:t>della camera padronale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254F8AD1-0370-3E4E-A59B-0A1740EDDD24}"/>
              </a:ext>
            </a:extLst>
          </p:cNvPr>
          <p:cNvSpPr txBox="1"/>
          <p:nvPr/>
        </p:nvSpPr>
        <p:spPr>
          <a:xfrm>
            <a:off x="1326405" y="2215870"/>
            <a:ext cx="32480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000" dirty="0">
                <a:solidFill>
                  <a:schemeClr val="accent2">
                    <a:lumMod val="50000"/>
                  </a:schemeClr>
                </a:solidFill>
                <a:latin typeface="Hello Valentica" panose="02000503000000020004" pitchFamily="2" charset="0"/>
              </a:rPr>
              <a:t>Camera padronale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48458900-021C-1640-A3B1-374B3AA4A06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5071" t="19572" r="38048" b="64893"/>
          <a:stretch/>
        </p:blipFill>
        <p:spPr>
          <a:xfrm>
            <a:off x="2426095" y="4997500"/>
            <a:ext cx="1048623" cy="1479724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19806C70-D872-EB44-8253-7577D990352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6836" t="25044" r="32657" b="5553"/>
          <a:stretch/>
        </p:blipFill>
        <p:spPr>
          <a:xfrm>
            <a:off x="5836257" y="310687"/>
            <a:ext cx="5881614" cy="6298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81458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>
            <a:extLst>
              <a:ext uri="{FF2B5EF4-FFF2-40B4-BE49-F238E27FC236}">
                <a16:creationId xmlns:a16="http://schemas.microsoft.com/office/drawing/2014/main" id="{C7FB3508-8A7F-DD47-8628-D315B1BD9BF7}"/>
              </a:ext>
            </a:extLst>
          </p:cNvPr>
          <p:cNvSpPr/>
          <p:nvPr/>
        </p:nvSpPr>
        <p:spPr>
          <a:xfrm>
            <a:off x="326634" y="310687"/>
            <a:ext cx="3847801" cy="6298393"/>
          </a:xfrm>
          <a:prstGeom prst="rect">
            <a:avLst/>
          </a:prstGeom>
          <a:solidFill>
            <a:srgbClr val="C68B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>
                <a:latin typeface="Courier New" panose="02070309020205020404" pitchFamily="49" charset="0"/>
                <a:cs typeface="Courier New" panose="02070309020205020404" pitchFamily="49" charset="0"/>
              </a:rPr>
              <a:t>L’arredamento </a:t>
            </a:r>
          </a:p>
          <a:p>
            <a:pPr algn="ctr"/>
            <a:r>
              <a:rPr lang="it-IT" dirty="0">
                <a:latin typeface="Courier New" panose="02070309020205020404" pitchFamily="49" charset="0"/>
                <a:cs typeface="Courier New" panose="02070309020205020404" pitchFamily="49" charset="0"/>
              </a:rPr>
              <a:t>della camera padronale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254F8AD1-0370-3E4E-A59B-0A1740EDDD24}"/>
              </a:ext>
            </a:extLst>
          </p:cNvPr>
          <p:cNvSpPr txBox="1"/>
          <p:nvPr/>
        </p:nvSpPr>
        <p:spPr>
          <a:xfrm>
            <a:off x="626531" y="1826939"/>
            <a:ext cx="32480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000" dirty="0">
                <a:solidFill>
                  <a:schemeClr val="accent2">
                    <a:lumMod val="50000"/>
                  </a:schemeClr>
                </a:solidFill>
                <a:latin typeface="Hello Valentica" panose="02000503000000020004" pitchFamily="2" charset="0"/>
              </a:rPr>
              <a:t>Camera padronale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48458900-021C-1640-A3B1-374B3AA4A06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5071" t="19572" r="38048" b="64893"/>
          <a:stretch/>
        </p:blipFill>
        <p:spPr>
          <a:xfrm>
            <a:off x="1726221" y="4957743"/>
            <a:ext cx="1048623" cy="1479724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C9904642-972D-E54A-B2AD-268B9FFB750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7488" t="27015" r="35672" b="3629"/>
          <a:stretch/>
        </p:blipFill>
        <p:spPr>
          <a:xfrm>
            <a:off x="5270342" y="310687"/>
            <a:ext cx="6799738" cy="6292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16156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>
            <a:extLst>
              <a:ext uri="{FF2B5EF4-FFF2-40B4-BE49-F238E27FC236}">
                <a16:creationId xmlns:a16="http://schemas.microsoft.com/office/drawing/2014/main" id="{C7FB3508-8A7F-DD47-8628-D315B1BD9BF7}"/>
              </a:ext>
            </a:extLst>
          </p:cNvPr>
          <p:cNvSpPr/>
          <p:nvPr/>
        </p:nvSpPr>
        <p:spPr>
          <a:xfrm>
            <a:off x="326634" y="310687"/>
            <a:ext cx="5247548" cy="6298393"/>
          </a:xfrm>
          <a:prstGeom prst="rect">
            <a:avLst/>
          </a:prstGeom>
          <a:solidFill>
            <a:srgbClr val="C68B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254F8AD1-0370-3E4E-A59B-0A1740EDDD24}"/>
              </a:ext>
            </a:extLst>
          </p:cNvPr>
          <p:cNvSpPr txBox="1"/>
          <p:nvPr/>
        </p:nvSpPr>
        <p:spPr>
          <a:xfrm>
            <a:off x="1516361" y="2238453"/>
            <a:ext cx="2868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000" dirty="0">
                <a:solidFill>
                  <a:schemeClr val="accent2">
                    <a:lumMod val="50000"/>
                  </a:schemeClr>
                </a:solidFill>
                <a:latin typeface="Hello Valentica" panose="02000503000000020004" pitchFamily="2" charset="0"/>
              </a:rPr>
              <a:t>Cabina armadio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48458900-021C-1640-A3B1-374B3AA4A06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5071" t="19572" r="38048" b="64893"/>
          <a:stretch/>
        </p:blipFill>
        <p:spPr>
          <a:xfrm>
            <a:off x="2426095" y="5005451"/>
            <a:ext cx="1048623" cy="1479724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F0B17B57-0F2A-C24D-99BE-0DF799B35AD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311" t="32427" r="23889" b="28320"/>
          <a:stretch/>
        </p:blipFill>
        <p:spPr>
          <a:xfrm>
            <a:off x="6481268" y="1133857"/>
            <a:ext cx="5162486" cy="4909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9946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>
            <a:extLst>
              <a:ext uri="{FF2B5EF4-FFF2-40B4-BE49-F238E27FC236}">
                <a16:creationId xmlns:a16="http://schemas.microsoft.com/office/drawing/2014/main" id="{C7FB3508-8A7F-DD47-8628-D315B1BD9BF7}"/>
              </a:ext>
            </a:extLst>
          </p:cNvPr>
          <p:cNvSpPr/>
          <p:nvPr/>
        </p:nvSpPr>
        <p:spPr>
          <a:xfrm>
            <a:off x="326634" y="310687"/>
            <a:ext cx="3521797" cy="6298393"/>
          </a:xfrm>
          <a:prstGeom prst="rect">
            <a:avLst/>
          </a:prstGeom>
          <a:solidFill>
            <a:srgbClr val="C68B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>
                <a:latin typeface="Courier New" panose="02070309020205020404" pitchFamily="49" charset="0"/>
                <a:cs typeface="Courier New" panose="02070309020205020404" pitchFamily="49" charset="0"/>
              </a:rPr>
              <a:t>L’arredamento </a:t>
            </a:r>
          </a:p>
          <a:p>
            <a:pPr algn="ctr"/>
            <a:r>
              <a:rPr lang="it-IT" dirty="0">
                <a:latin typeface="Courier New" panose="02070309020205020404" pitchFamily="49" charset="0"/>
                <a:cs typeface="Courier New" panose="02070309020205020404" pitchFamily="49" charset="0"/>
              </a:rPr>
              <a:t>della cabina armadio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254F8AD1-0370-3E4E-A59B-0A1740EDDD24}"/>
              </a:ext>
            </a:extLst>
          </p:cNvPr>
          <p:cNvSpPr txBox="1"/>
          <p:nvPr/>
        </p:nvSpPr>
        <p:spPr>
          <a:xfrm>
            <a:off x="653484" y="2192016"/>
            <a:ext cx="2868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000" dirty="0">
                <a:solidFill>
                  <a:schemeClr val="accent2">
                    <a:lumMod val="50000"/>
                  </a:schemeClr>
                </a:solidFill>
                <a:latin typeface="Hello Valentica" panose="02000503000000020004" pitchFamily="2" charset="0"/>
              </a:rPr>
              <a:t>Cabina armadio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48458900-021C-1640-A3B1-374B3AA4A06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5071" t="19572" r="38048" b="64893"/>
          <a:stretch/>
        </p:blipFill>
        <p:spPr>
          <a:xfrm>
            <a:off x="1563220" y="5005452"/>
            <a:ext cx="1048623" cy="1479724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755B4B3D-26EA-0A46-8F46-5A001A9AC00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0025" t="16696" r="25918" b="11073"/>
          <a:stretch/>
        </p:blipFill>
        <p:spPr>
          <a:xfrm>
            <a:off x="4253947" y="310687"/>
            <a:ext cx="7541895" cy="6298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79282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>
            <a:extLst>
              <a:ext uri="{FF2B5EF4-FFF2-40B4-BE49-F238E27FC236}">
                <a16:creationId xmlns:a16="http://schemas.microsoft.com/office/drawing/2014/main" id="{C7FB3508-8A7F-DD47-8628-D315B1BD9BF7}"/>
              </a:ext>
            </a:extLst>
          </p:cNvPr>
          <p:cNvSpPr/>
          <p:nvPr/>
        </p:nvSpPr>
        <p:spPr>
          <a:xfrm>
            <a:off x="326634" y="310687"/>
            <a:ext cx="3521797" cy="6298393"/>
          </a:xfrm>
          <a:prstGeom prst="rect">
            <a:avLst/>
          </a:prstGeom>
          <a:solidFill>
            <a:srgbClr val="C68B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>
                <a:latin typeface="Courier New" panose="02070309020205020404" pitchFamily="49" charset="0"/>
                <a:cs typeface="Courier New" panose="02070309020205020404" pitchFamily="49" charset="0"/>
              </a:rPr>
              <a:t>L’arredamento </a:t>
            </a:r>
          </a:p>
          <a:p>
            <a:pPr algn="ctr"/>
            <a:r>
              <a:rPr lang="it-IT" dirty="0">
                <a:latin typeface="Courier New" panose="02070309020205020404" pitchFamily="49" charset="0"/>
                <a:cs typeface="Courier New" panose="02070309020205020404" pitchFamily="49" charset="0"/>
              </a:rPr>
              <a:t>della cabina armadio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254F8AD1-0370-3E4E-A59B-0A1740EDDD24}"/>
              </a:ext>
            </a:extLst>
          </p:cNvPr>
          <p:cNvSpPr txBox="1"/>
          <p:nvPr/>
        </p:nvSpPr>
        <p:spPr>
          <a:xfrm>
            <a:off x="653484" y="2192016"/>
            <a:ext cx="2868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000" dirty="0">
                <a:solidFill>
                  <a:schemeClr val="accent2">
                    <a:lumMod val="50000"/>
                  </a:schemeClr>
                </a:solidFill>
                <a:latin typeface="Hello Valentica" panose="02000503000000020004" pitchFamily="2" charset="0"/>
              </a:rPr>
              <a:t>Cabina armadio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48458900-021C-1640-A3B1-374B3AA4A06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5071" t="19572" r="38048" b="64893"/>
          <a:stretch/>
        </p:blipFill>
        <p:spPr>
          <a:xfrm>
            <a:off x="1563220" y="5005452"/>
            <a:ext cx="1048623" cy="1479724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374AE118-6DDE-1A4B-A3DE-500C7FDFFB3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0749" t="7884" r="45048" b="1217"/>
          <a:stretch/>
        </p:blipFill>
        <p:spPr>
          <a:xfrm>
            <a:off x="7561689" y="310687"/>
            <a:ext cx="2683245" cy="6298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9805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>
            <a:extLst>
              <a:ext uri="{FF2B5EF4-FFF2-40B4-BE49-F238E27FC236}">
                <a16:creationId xmlns:a16="http://schemas.microsoft.com/office/drawing/2014/main" id="{C7FB3508-8A7F-DD47-8628-D315B1BD9BF7}"/>
              </a:ext>
            </a:extLst>
          </p:cNvPr>
          <p:cNvSpPr/>
          <p:nvPr/>
        </p:nvSpPr>
        <p:spPr>
          <a:xfrm>
            <a:off x="326634" y="310687"/>
            <a:ext cx="5247548" cy="6298393"/>
          </a:xfrm>
          <a:prstGeom prst="rect">
            <a:avLst/>
          </a:prstGeom>
          <a:solidFill>
            <a:srgbClr val="C68B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254F8AD1-0370-3E4E-A59B-0A1740EDDD24}"/>
              </a:ext>
            </a:extLst>
          </p:cNvPr>
          <p:cNvSpPr txBox="1"/>
          <p:nvPr/>
        </p:nvSpPr>
        <p:spPr>
          <a:xfrm>
            <a:off x="1410563" y="2238453"/>
            <a:ext cx="307968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000" dirty="0">
                <a:solidFill>
                  <a:schemeClr val="accent2">
                    <a:lumMod val="50000"/>
                  </a:schemeClr>
                </a:solidFill>
                <a:latin typeface="Hello Valentica" panose="02000503000000020004" pitchFamily="2" charset="0"/>
              </a:rPr>
              <a:t>Bagno padronale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48458900-021C-1640-A3B1-374B3AA4A06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5071" t="19572" r="38048" b="64893"/>
          <a:stretch/>
        </p:blipFill>
        <p:spPr>
          <a:xfrm>
            <a:off x="2426095" y="4997501"/>
            <a:ext cx="1048623" cy="1479724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7A1ED137-752C-1E4E-AD98-5FD3393B480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4311" t="18987" r="24022" b="15840"/>
          <a:stretch/>
        </p:blipFill>
        <p:spPr>
          <a:xfrm>
            <a:off x="6342976" y="1386024"/>
            <a:ext cx="5428034" cy="4279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984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>
            <a:extLst>
              <a:ext uri="{FF2B5EF4-FFF2-40B4-BE49-F238E27FC236}">
                <a16:creationId xmlns:a16="http://schemas.microsoft.com/office/drawing/2014/main" id="{C7FB3508-8A7F-DD47-8628-D315B1BD9BF7}"/>
              </a:ext>
            </a:extLst>
          </p:cNvPr>
          <p:cNvSpPr/>
          <p:nvPr/>
        </p:nvSpPr>
        <p:spPr>
          <a:xfrm>
            <a:off x="326634" y="310687"/>
            <a:ext cx="5247548" cy="6298393"/>
          </a:xfrm>
          <a:prstGeom prst="rect">
            <a:avLst/>
          </a:prstGeom>
          <a:solidFill>
            <a:srgbClr val="C68B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>
                <a:latin typeface="Courier New" panose="02070309020205020404" pitchFamily="49" charset="0"/>
                <a:cs typeface="Courier New" panose="02070309020205020404" pitchFamily="49" charset="0"/>
              </a:rPr>
              <a:t>L’arredamento </a:t>
            </a:r>
          </a:p>
          <a:p>
            <a:pPr algn="ctr"/>
            <a:r>
              <a:rPr lang="it-IT" dirty="0">
                <a:latin typeface="Courier New" panose="02070309020205020404" pitchFamily="49" charset="0"/>
                <a:cs typeface="Courier New" panose="02070309020205020404" pitchFamily="49" charset="0"/>
              </a:rPr>
              <a:t>Del bagno padronale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254F8AD1-0370-3E4E-A59B-0A1740EDDD24}"/>
              </a:ext>
            </a:extLst>
          </p:cNvPr>
          <p:cNvSpPr txBox="1"/>
          <p:nvPr/>
        </p:nvSpPr>
        <p:spPr>
          <a:xfrm>
            <a:off x="1410563" y="2238453"/>
            <a:ext cx="307968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000" dirty="0">
                <a:solidFill>
                  <a:schemeClr val="accent2">
                    <a:lumMod val="50000"/>
                  </a:schemeClr>
                </a:solidFill>
                <a:latin typeface="Hello Valentica" panose="02000503000000020004" pitchFamily="2" charset="0"/>
              </a:rPr>
              <a:t>Bagno padronale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48458900-021C-1640-A3B1-374B3AA4A06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5071" t="19572" r="38048" b="64893"/>
          <a:stretch/>
        </p:blipFill>
        <p:spPr>
          <a:xfrm>
            <a:off x="2426095" y="4997501"/>
            <a:ext cx="1048623" cy="1479724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485B34E5-4C4F-074F-B0B0-A4F947EDF6E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3155" t="10666" r="37947" b="3630"/>
          <a:stretch/>
        </p:blipFill>
        <p:spPr>
          <a:xfrm>
            <a:off x="6742705" y="310687"/>
            <a:ext cx="4573884" cy="6298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4032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>
            <a:extLst>
              <a:ext uri="{FF2B5EF4-FFF2-40B4-BE49-F238E27FC236}">
                <a16:creationId xmlns:a16="http://schemas.microsoft.com/office/drawing/2014/main" id="{C7FB3508-8A7F-DD47-8628-D315B1BD9BF7}"/>
              </a:ext>
            </a:extLst>
          </p:cNvPr>
          <p:cNvSpPr/>
          <p:nvPr/>
        </p:nvSpPr>
        <p:spPr>
          <a:xfrm>
            <a:off x="326634" y="310687"/>
            <a:ext cx="4094291" cy="6298393"/>
          </a:xfrm>
          <a:prstGeom prst="rect">
            <a:avLst/>
          </a:prstGeom>
          <a:solidFill>
            <a:srgbClr val="C68B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>
                <a:latin typeface="Courier New" panose="02070309020205020404" pitchFamily="49" charset="0"/>
                <a:cs typeface="Courier New" panose="02070309020205020404" pitchFamily="49" charset="0"/>
              </a:rPr>
              <a:t>L’arredamento </a:t>
            </a:r>
          </a:p>
          <a:p>
            <a:pPr algn="ctr"/>
            <a:r>
              <a:rPr lang="it-IT" dirty="0">
                <a:latin typeface="Courier New" panose="02070309020205020404" pitchFamily="49" charset="0"/>
                <a:cs typeface="Courier New" panose="02070309020205020404" pitchFamily="49" charset="0"/>
              </a:rPr>
              <a:t>Del bagno padronale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254F8AD1-0370-3E4E-A59B-0A1740EDDD24}"/>
              </a:ext>
            </a:extLst>
          </p:cNvPr>
          <p:cNvSpPr txBox="1"/>
          <p:nvPr/>
        </p:nvSpPr>
        <p:spPr>
          <a:xfrm>
            <a:off x="833934" y="2103281"/>
            <a:ext cx="307968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000" dirty="0">
                <a:solidFill>
                  <a:schemeClr val="accent2">
                    <a:lumMod val="50000"/>
                  </a:schemeClr>
                </a:solidFill>
                <a:latin typeface="Hello Valentica" panose="02000503000000020004" pitchFamily="2" charset="0"/>
              </a:rPr>
              <a:t>Bagno padronale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48458900-021C-1640-A3B1-374B3AA4A06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5071" t="19572" r="38048" b="64893"/>
          <a:stretch/>
        </p:blipFill>
        <p:spPr>
          <a:xfrm>
            <a:off x="1849466" y="4954971"/>
            <a:ext cx="1048623" cy="1479724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128F724C-06AA-F245-A3A6-985A801A4FC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371" t="8286" r="34468" b="1797"/>
          <a:stretch/>
        </p:blipFill>
        <p:spPr>
          <a:xfrm>
            <a:off x="4946345" y="310687"/>
            <a:ext cx="6854396" cy="6298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470631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2160</TotalTime>
  <Words>62</Words>
  <Application>Microsoft Macintosh PowerPoint</Application>
  <PresentationFormat>Widescreen</PresentationFormat>
  <Paragraphs>38</Paragraphs>
  <Slides>10</Slides>
  <Notes>4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Courier New</vt:lpstr>
      <vt:lpstr>Hello Valentica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elena Prestipino</dc:creator>
  <cp:lastModifiedBy>elena Prestipino</cp:lastModifiedBy>
  <cp:revision>37</cp:revision>
  <dcterms:created xsi:type="dcterms:W3CDTF">2022-03-30T08:43:28Z</dcterms:created>
  <dcterms:modified xsi:type="dcterms:W3CDTF">2022-04-04T07:37:04Z</dcterms:modified>
</cp:coreProperties>
</file>