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0346F-BD27-40FC-A050-4B3D55424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272A4D-556D-44A4-A7E5-A90389A0B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80256-71D3-4E9B-9122-DD426D52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C0C97-5564-45FD-B296-48520D401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196C4-072A-4B30-8CDD-D9356A6F0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0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47395-08AE-406A-BBF7-6A65BCD71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EA2267-9CF4-4837-BA80-8671BA9BC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3F79A-056D-41ED-B34E-7C28C4FE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6802D-FAF2-4899-997A-5CBC7993C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DE0DA-BA89-4B43-8CC4-A373E249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29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BE4F4B-4569-42BE-AE81-D5B1F8E913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84BEBE-74D5-438A-962B-896CC92652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8A267-F09C-4DC7-A7A0-0CEAE8A0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A6BE33-AFF6-424A-94BC-27644655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5A255-84AE-4CC2-A422-39678FC51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F4559-7B38-4E99-96E0-03B5CDEB2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74B16-43DA-4A72-87E4-F0804537E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93800-40BD-45CD-BD67-3F0D8FF3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12099-E42C-4887-BC33-EB09354E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BD02E-E348-4077-A17A-62031F59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8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259E-0276-4B57-A155-0EF734A06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4D9B1-5C49-4CFF-93E3-643D16912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306B4-D0E2-48B6-9DF3-644F3FB3F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C5DA7-F000-49F8-A98E-A05773B89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F507A-798A-46B4-90CF-57DBD5275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496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238B2-2C93-4A7C-9037-AB7327B16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49AFC-8FCB-48D6-93E0-50FA889799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6208D-F08C-4976-82D9-B8D177BE4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13C7CD-1427-4783-A93F-EB25D3DA4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161271-5C9C-4FE6-8F87-FC320ACBE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63ACF1-0B66-4686-B631-982545FAA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38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108A3-B94C-42E0-896C-DF56FD71F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DAA00-FCD9-488C-9312-D93929C96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EDEC7-F0B4-4339-8557-1C2507B61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E092CA-C2AD-41BF-95BE-1175AAFDF6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FF0E0-675E-4AD6-9065-17DA09C9D9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B0D22D-3356-4092-95D7-938209F83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E9E7CF-935F-4EA6-AFDE-5A080188A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D46BB7-2E74-43E5-9419-7C60CFDC8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4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9976F-5E09-40B3-96F9-89602CB1D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41C60-6EE9-42EC-A903-8D6B776D4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F89A11-F8E7-43DC-AB67-6AEF6C12F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1847A-DFDA-4490-8B37-EBB2A8319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0B9680-E984-4824-B4DE-55A9441E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7761F9-4E4B-4E6C-8F7F-44C991DE5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EC136-892D-44A0-ADB8-3EE00DC29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4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86A6F-D9B1-4853-B441-E9AD0F45A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2AA79-FA3B-40FB-A950-2C5DF6474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9E0BF-AAE8-45EE-93FF-0488A9C09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7E5A36-F217-44D4-9E76-8B6F8B1F9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B5BC0-69C6-4A8A-AD52-593DBEA09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1C6086-11D6-4516-AAB4-45594E7BC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3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2BB98-95DB-4359-8210-8CF70D5DE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FB14C-C75F-4484-8835-BAF54AF1D0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80526C-9F34-4C04-90F2-9FF3B4D3D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AD8A71-9A54-488B-BABA-A3A4A9FEC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5DBF4-2A8F-4825-BC24-05B25E62D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9B4A8B-28CB-4EC8-8A78-AFCE45E5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286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3F5E9E-F9CF-47FC-BE9D-CEBC3BFB0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13FBD-3DBB-4A81-AF5C-FAE5F91C5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0090A-AFFB-489B-99D7-28272DBC79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72EF4-B15D-4ABE-8B26-EDB27451BE7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84A5C-3A43-4198-AD9D-EAB3A46B1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62339-5E4D-4471-B138-015B77D2C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75FFA-C39D-4506-BC82-8E530D45C5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03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AD304B2-2658-40B5-B540-191F79E5DC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t="9028" r="19028" b="5694"/>
          <a:stretch/>
        </p:blipFill>
        <p:spPr bwMode="auto">
          <a:xfrm>
            <a:off x="0" y="-76201"/>
            <a:ext cx="4514850" cy="693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B3BE765-6505-486D-BB11-98AC1A5E0085}"/>
              </a:ext>
            </a:extLst>
          </p:cNvPr>
          <p:cNvCxnSpPr/>
          <p:nvPr/>
        </p:nvCxnSpPr>
        <p:spPr>
          <a:xfrm>
            <a:off x="1133475" y="6724650"/>
            <a:ext cx="409575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C50C39F-1F80-4613-BCC6-756E60BC42F1}"/>
              </a:ext>
            </a:extLst>
          </p:cNvPr>
          <p:cNvSpPr txBox="1"/>
          <p:nvPr/>
        </p:nvSpPr>
        <p:spPr>
          <a:xfrm>
            <a:off x="5229225" y="6488668"/>
            <a:ext cx="394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Delete this.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27B1D6-8A4E-43CE-9A7A-9C87B9F2BB56}"/>
              </a:ext>
            </a:extLst>
          </p:cNvPr>
          <p:cNvSpPr txBox="1"/>
          <p:nvPr/>
        </p:nvSpPr>
        <p:spPr>
          <a:xfrm rot="10800000">
            <a:off x="317283" y="3001059"/>
            <a:ext cx="4722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everything seemed dark, I lit up a candle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366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51D962-9B76-4484-8587-44FF09694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9075"/>
            <a:ext cx="979714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F1F407-2158-43A9-955D-557B4FF641F6}"/>
              </a:ext>
            </a:extLst>
          </p:cNvPr>
          <p:cNvSpPr txBox="1"/>
          <p:nvPr/>
        </p:nvSpPr>
        <p:spPr>
          <a:xfrm>
            <a:off x="3638550" y="2143125"/>
            <a:ext cx="4067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color I want for the box – NO WHITE </a:t>
            </a:r>
          </a:p>
        </p:txBody>
      </p:sp>
    </p:spTree>
    <p:extLst>
      <p:ext uri="{BB962C8B-B14F-4D97-AF65-F5344CB8AC3E}">
        <p14:creationId xmlns:p14="http://schemas.microsoft.com/office/powerpoint/2010/main" val="4073530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GISELA MELISSA BERMÚDEZ FLÓREZ</dc:creator>
  <cp:lastModifiedBy>GISELA MELISSA BERMÚDEZ FLÓREZ</cp:lastModifiedBy>
  <cp:revision>2</cp:revision>
  <dcterms:created xsi:type="dcterms:W3CDTF">2022-04-28T13:37:47Z</dcterms:created>
  <dcterms:modified xsi:type="dcterms:W3CDTF">2022-04-28T13:49:38Z</dcterms:modified>
</cp:coreProperties>
</file>