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5" d="100"/>
          <a:sy n="55" d="100"/>
        </p:scale>
        <p:origin x="-475" y="5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B8474-1386-47B8-A187-5898E1D3E4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32E52-5C2E-4EF7-A80F-2F43D6AAD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34E0A-3F59-46C9-A838-824CC99AE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79C142-AA33-4E66-8984-DE670D8C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D2C9C-E88D-45B5-9429-4698CC213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2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4E56-F9FD-4A5D-8E19-577C1D9FA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B5E4F-44AF-45CC-8894-58C0296EE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D618A-D046-4F54-A64C-C66850386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738B-2E73-4C58-8246-B502619D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E5B83-F056-4771-ABE9-2C8685576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4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6779AA-C400-4F72-841B-18C5D6E89F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B72705-6C71-432B-A7ED-39CBAEC2C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AEB08-B543-4FF4-9495-18891D9F9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5944B-6439-4B8D-8F31-2BB98D311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52AD4-D04A-4C67-A35D-292E64823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32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78DC-6AAD-47D6-89E8-2373977D8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B4683-B402-4492-819E-4FCF034B4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5593F-2212-4066-8EF6-D3F59B4CB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FEDC5-F18A-4358-BA9A-E87E9E6E3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C9B72-509F-4010-B6DB-623ECB565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3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43973-092E-4C60-972D-C8B6FCB3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76F9F-DD23-47F0-8ACF-166D7046D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BD5C4-9610-4501-8B00-4F01C62DF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D82A2-BA9B-467E-A566-A0E23EB61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CC2FF-46B0-4E33-9465-FD7757A3A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2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BE693-E16C-4FD8-A161-31C41E137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470DA-9C41-46E7-BCA3-B9DEED854E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CDCA3-ACEA-4CF9-BB44-C69579CACC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90405-4690-4D7B-83FE-D39E28234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53B452-70EC-4A7C-B424-F7F99FF36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CB6691-9769-4DB6-9225-99B941D2C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5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9C5E-2FDD-42D1-A9CE-3C881313F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B2CC1-BF2B-423D-ACC8-C9016FBA2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0EF4F-6571-4925-A09E-D0448E2BB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6E174-DB34-431E-A326-1409058D2B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E5BE0D-29E2-42B1-9A1A-B0E30F25E1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1AF1B6-4FC8-4BE1-B08A-766FFAD9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A1200A-A377-4A93-B4BC-84A9FF90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545A25-B4F4-4C8E-A636-721E38B63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16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6543E-2CCB-4714-A85C-BFDAC0EC7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120AC-1FFC-4235-8667-57079B85D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E408A-B1F4-4204-9F76-30D779CF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CB7D3-8AD8-4A62-86B8-8279B432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3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3E6781-1ABE-49E9-A939-141D175D8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BB4E29-948E-4646-A17A-AED3609DD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BB2E5-BC8F-4BAB-AA8E-93F3DBB2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1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4AFB3-DDEA-425C-9F69-6B275AABA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5CD68-72E8-4851-A861-A5D151A7D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D8D09-E2DE-4F71-AA1E-E955761BA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0EDBC-77C2-42B6-879E-AE70976E9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855378-DF87-4899-A140-97A77CB6B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96814-9003-4BAA-B368-7784BE0A9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81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300D0-174F-4158-B765-C5DF4CE4C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C156D8-1118-44FD-A377-98CC0FE27C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113C21-AE4F-42EF-9E6C-D19F0EC9C8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0250A-157F-43EE-8691-42C0D831C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00DF4-F16D-44EC-9F21-64DBE96F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2FE21D-50DF-418C-B889-BE42CA930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5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46EC3-C0ED-4312-B57B-45DAD0DA5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274284-B997-4B79-B4A9-AEA8D867C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6EA67-FA84-4279-9621-E63E55885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FA5AA-FB53-4836-A99B-634291C49114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5B661-1114-4BF7-A79B-8B6B27ECE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25E37-9A3D-4999-8EBF-199C32306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03D4A-E348-460F-A437-85C6707CAE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tter&#10;&#10;Description automatically generated">
            <a:extLst>
              <a:ext uri="{FF2B5EF4-FFF2-40B4-BE49-F238E27FC236}">
                <a16:creationId xmlns:a16="http://schemas.microsoft.com/office/drawing/2014/main" id="{D1C49EA3-21CD-47B7-9324-D6AB64C928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0031"/>
            <a:ext cx="7924800" cy="73342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D90844-E7EF-42B7-9037-B17E0A24EAD7}"/>
              </a:ext>
            </a:extLst>
          </p:cNvPr>
          <p:cNvCxnSpPr>
            <a:cxnSpLocks/>
          </p:cNvCxnSpPr>
          <p:nvPr/>
        </p:nvCxnSpPr>
        <p:spPr>
          <a:xfrm>
            <a:off x="2771775" y="6248400"/>
            <a:ext cx="28172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2116660-7759-499E-8193-ADDFDA4384B6}"/>
              </a:ext>
            </a:extLst>
          </p:cNvPr>
          <p:cNvSpPr txBox="1"/>
          <p:nvPr/>
        </p:nvSpPr>
        <p:spPr>
          <a:xfrm>
            <a:off x="5486400" y="6139543"/>
            <a:ext cx="1894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Delete this.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FD1F255-0832-48B4-9FA1-2729EB3AFEFA}"/>
              </a:ext>
            </a:extLst>
          </p:cNvPr>
          <p:cNvCxnSpPr/>
          <p:nvPr/>
        </p:nvCxnSpPr>
        <p:spPr>
          <a:xfrm>
            <a:off x="3041780" y="1026367"/>
            <a:ext cx="293914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7ED829F-BB8B-4E0C-9538-843F85E5915B}"/>
              </a:ext>
            </a:extLst>
          </p:cNvPr>
          <p:cNvSpPr txBox="1"/>
          <p:nvPr/>
        </p:nvSpPr>
        <p:spPr>
          <a:xfrm>
            <a:off x="5980922" y="821094"/>
            <a:ext cx="181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Move this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E7A580E-2109-4C4E-A28C-001B8E819424}"/>
              </a:ext>
            </a:extLst>
          </p:cNvPr>
          <p:cNvCxnSpPr/>
          <p:nvPr/>
        </p:nvCxnSpPr>
        <p:spPr>
          <a:xfrm flipH="1">
            <a:off x="4254759" y="1026367"/>
            <a:ext cx="1592424" cy="26032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458DCE-FBB3-458B-92BC-FBACD013CDC2}"/>
              </a:ext>
            </a:extLst>
          </p:cNvPr>
          <p:cNvSpPr txBox="1"/>
          <p:nvPr/>
        </p:nvSpPr>
        <p:spPr>
          <a:xfrm>
            <a:off x="3293706" y="3107094"/>
            <a:ext cx="1679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HERE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AC33E28-E12B-4313-A880-3CC655767A52}"/>
              </a:ext>
            </a:extLst>
          </p:cNvPr>
          <p:cNvCxnSpPr/>
          <p:nvPr/>
        </p:nvCxnSpPr>
        <p:spPr>
          <a:xfrm>
            <a:off x="5883965" y="2327987"/>
            <a:ext cx="72224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30EE420-705D-4ADC-B564-B43DF4300930}"/>
              </a:ext>
            </a:extLst>
          </p:cNvPr>
          <p:cNvSpPr txBox="1"/>
          <p:nvPr/>
        </p:nvSpPr>
        <p:spPr>
          <a:xfrm>
            <a:off x="6520813" y="2143321"/>
            <a:ext cx="83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Delete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8D81E6-FDA7-4B55-86E1-AD8E58618ECB}"/>
              </a:ext>
            </a:extLst>
          </p:cNvPr>
          <p:cNvCxnSpPr>
            <a:cxnSpLocks/>
          </p:cNvCxnSpPr>
          <p:nvPr/>
        </p:nvCxnSpPr>
        <p:spPr>
          <a:xfrm>
            <a:off x="5969361" y="1877977"/>
            <a:ext cx="55145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92E2905-BDFE-465D-88BA-CBBD690CFEBF}"/>
              </a:ext>
            </a:extLst>
          </p:cNvPr>
          <p:cNvSpPr txBox="1"/>
          <p:nvPr/>
        </p:nvSpPr>
        <p:spPr>
          <a:xfrm>
            <a:off x="6433457" y="1681656"/>
            <a:ext cx="83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Delete</a:t>
            </a:r>
          </a:p>
        </p:txBody>
      </p:sp>
    </p:spTree>
    <p:extLst>
      <p:ext uri="{BB962C8B-B14F-4D97-AF65-F5344CB8AC3E}">
        <p14:creationId xmlns:p14="http://schemas.microsoft.com/office/powerpoint/2010/main" val="2915088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tter&#10;&#10;Description automatically generated">
            <a:extLst>
              <a:ext uri="{FF2B5EF4-FFF2-40B4-BE49-F238E27FC236}">
                <a16:creationId xmlns:a16="http://schemas.microsoft.com/office/drawing/2014/main" id="{D1C49EA3-21CD-47B7-9324-D6AB64C928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5" t="24253" r="35168" b="54745"/>
          <a:stretch/>
        </p:blipFill>
        <p:spPr>
          <a:xfrm>
            <a:off x="99554" y="-446140"/>
            <a:ext cx="4361610" cy="73041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AD0264-96B4-4D83-845A-FE785ADD0A7E}"/>
              </a:ext>
            </a:extLst>
          </p:cNvPr>
          <p:cNvSpPr txBox="1"/>
          <p:nvPr/>
        </p:nvSpPr>
        <p:spPr>
          <a:xfrm>
            <a:off x="5777345" y="277091"/>
            <a:ext cx="45858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DYI Candle Set 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7 Bags of soy wax (8 oz each)</a:t>
            </a:r>
          </a:p>
          <a:p>
            <a:pPr marL="342900" indent="-342900">
              <a:buAutoNum type="arabicPeriod"/>
            </a:pPr>
            <a:r>
              <a:rPr lang="en-US" dirty="0"/>
              <a:t>4 Glass Jars (7 cm)</a:t>
            </a:r>
          </a:p>
          <a:p>
            <a:pPr marL="342900" indent="-342900">
              <a:buAutoNum type="arabicPeriod"/>
            </a:pPr>
            <a:r>
              <a:rPr lang="en-US" dirty="0"/>
              <a:t>3 Black tin cans (8 oz each)</a:t>
            </a:r>
          </a:p>
          <a:p>
            <a:pPr marL="342900" indent="-342900">
              <a:buAutoNum type="arabicPeriod"/>
            </a:pPr>
            <a:r>
              <a:rPr lang="en-US" dirty="0"/>
              <a:t>20 Decorative labels </a:t>
            </a:r>
          </a:p>
          <a:p>
            <a:pPr marL="342900" indent="-342900">
              <a:buAutoNum type="arabicPeriod"/>
            </a:pPr>
            <a:r>
              <a:rPr lang="en-US" dirty="0"/>
              <a:t>3 Bags of dry flowers</a:t>
            </a:r>
          </a:p>
          <a:p>
            <a:pPr marL="342900" indent="-342900">
              <a:buAutoNum type="arabicPeriod"/>
            </a:pPr>
            <a:r>
              <a:rPr lang="en-US" dirty="0"/>
              <a:t>2 Gift labels </a:t>
            </a:r>
          </a:p>
          <a:p>
            <a:pPr marL="342900" indent="-342900">
              <a:buAutoNum type="arabicPeriod"/>
            </a:pPr>
            <a:r>
              <a:rPr lang="en-US" dirty="0"/>
              <a:t>3 Centering devices </a:t>
            </a:r>
          </a:p>
          <a:p>
            <a:pPr marL="342900" indent="-342900">
              <a:buAutoNum type="arabicPeriod"/>
            </a:pPr>
            <a:r>
              <a:rPr lang="en-US" dirty="0"/>
              <a:t>7 Fragrance oil (10ml each)</a:t>
            </a:r>
          </a:p>
          <a:p>
            <a:pPr marL="342900" indent="-342900">
              <a:buAutoNum type="arabicPeriod"/>
            </a:pPr>
            <a:r>
              <a:rPr lang="en-US" dirty="0"/>
              <a:t>1 Digital thermometer</a:t>
            </a:r>
          </a:p>
          <a:p>
            <a:pPr marL="342900" indent="-342900">
              <a:buAutoNum type="arabicPeriod"/>
            </a:pPr>
            <a:r>
              <a:rPr lang="en-US" dirty="0"/>
              <a:t>1 mixing spoon</a:t>
            </a:r>
          </a:p>
          <a:p>
            <a:pPr marL="342900" indent="-342900">
              <a:buAutoNum type="arabicPeriod"/>
            </a:pPr>
            <a:r>
              <a:rPr lang="en-US" dirty="0"/>
              <a:t>Candle wick </a:t>
            </a:r>
          </a:p>
          <a:p>
            <a:r>
              <a:rPr lang="en-US" dirty="0"/>
              <a:t>12. 10 Glue dots</a:t>
            </a:r>
          </a:p>
          <a:p>
            <a:r>
              <a:rPr lang="en-US" dirty="0"/>
              <a:t>13. 10 Color dye</a:t>
            </a:r>
          </a:p>
          <a:p>
            <a:r>
              <a:rPr lang="en-US" dirty="0"/>
              <a:t>14. 1 Melting pot</a:t>
            </a:r>
          </a:p>
        </p:txBody>
      </p:sp>
    </p:spTree>
    <p:extLst>
      <p:ext uri="{BB962C8B-B14F-4D97-AF65-F5344CB8AC3E}">
        <p14:creationId xmlns:p14="http://schemas.microsoft.com/office/powerpoint/2010/main" val="2749139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tter&#10;&#10;Description automatically generated">
            <a:extLst>
              <a:ext uri="{FF2B5EF4-FFF2-40B4-BE49-F238E27FC236}">
                <a16:creationId xmlns:a16="http://schemas.microsoft.com/office/drawing/2014/main" id="{5DE71F46-FB63-4384-8F0A-77F09F77F3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1" t="10392" r="33392" b="74913"/>
          <a:stretch/>
        </p:blipFill>
        <p:spPr>
          <a:xfrm rot="10800000">
            <a:off x="886688" y="909842"/>
            <a:ext cx="5957456" cy="25215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E89AE54-4F86-475B-AEC9-5EF06A237889}"/>
              </a:ext>
            </a:extLst>
          </p:cNvPr>
          <p:cNvSpPr txBox="1"/>
          <p:nvPr/>
        </p:nvSpPr>
        <p:spPr>
          <a:xfrm>
            <a:off x="6996544" y="1302327"/>
            <a:ext cx="5597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everything seemed dark, I lit up a candle</a:t>
            </a:r>
            <a:br>
              <a:rPr lang="en-US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15A69-8F06-482C-9BE3-81822A2ECDD5}"/>
              </a:ext>
            </a:extLst>
          </p:cNvPr>
          <p:cNvSpPr txBox="1"/>
          <p:nvPr/>
        </p:nvSpPr>
        <p:spPr>
          <a:xfrm>
            <a:off x="6733312" y="2170606"/>
            <a:ext cx="5597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Hope this kit can help you light up your path to happiness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331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A4310-DFE2-4B48-B01C-1920744E419A}"/>
              </a:ext>
            </a:extLst>
          </p:cNvPr>
          <p:cNvSpPr txBox="1"/>
          <p:nvPr/>
        </p:nvSpPr>
        <p:spPr>
          <a:xfrm>
            <a:off x="3228109" y="443345"/>
            <a:ext cx="645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THIS IS THE CORRECT WARNING </a:t>
            </a:r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E31F286-9CBE-4674-88A5-9E654C83AD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37" y="685800"/>
            <a:ext cx="961072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98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110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GISELA MELISSA BERMÚDEZ FLÓREZ</dc:creator>
  <cp:lastModifiedBy>GISELA MELISSA BERMÚDEZ FLÓREZ</cp:lastModifiedBy>
  <cp:revision>1</cp:revision>
  <dcterms:created xsi:type="dcterms:W3CDTF">2022-04-28T01:56:52Z</dcterms:created>
  <dcterms:modified xsi:type="dcterms:W3CDTF">2022-04-28T02:37:10Z</dcterms:modified>
</cp:coreProperties>
</file>