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1" r:id="rId3"/>
    <p:sldId id="262" r:id="rId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7BF8979-17D4-42A7-A5D6-DAD266FFBEDA}" v="15" dt="2022-03-30T17:32:51.56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96" autoAdjust="0"/>
    <p:restoredTop sz="94660"/>
  </p:normalViewPr>
  <p:slideViewPr>
    <p:cSldViewPr snapToGrid="0">
      <p:cViewPr varScale="1">
        <p:scale>
          <a:sx n="106" d="100"/>
          <a:sy n="106" d="100"/>
        </p:scale>
        <p:origin x="96" y="13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slide" Target="slides/slide3.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ison Cordes" userId="7ce3a1e38dd92a1c" providerId="LiveId" clId="{37BF8979-17D4-42A7-A5D6-DAD266FFBEDA}"/>
    <pc:docChg chg="undo custSel addSld modSld">
      <pc:chgData name="Alison Cordes" userId="7ce3a1e38dd92a1c" providerId="LiveId" clId="{37BF8979-17D4-42A7-A5D6-DAD266FFBEDA}" dt="2022-03-30T18:12:52.743" v="589" actId="14100"/>
      <pc:docMkLst>
        <pc:docMk/>
      </pc:docMkLst>
      <pc:sldChg chg="addSp delSp modSp mod">
        <pc:chgData name="Alison Cordes" userId="7ce3a1e38dd92a1c" providerId="LiveId" clId="{37BF8979-17D4-42A7-A5D6-DAD266FFBEDA}" dt="2022-03-30T17:36:00.290" v="570" actId="1076"/>
        <pc:sldMkLst>
          <pc:docMk/>
          <pc:sldMk cId="657069502" sldId="256"/>
        </pc:sldMkLst>
        <pc:spChg chg="del">
          <ac:chgData name="Alison Cordes" userId="7ce3a1e38dd92a1c" providerId="LiveId" clId="{37BF8979-17D4-42A7-A5D6-DAD266FFBEDA}" dt="2022-03-30T16:31:12.551" v="12" actId="21"/>
          <ac:spMkLst>
            <pc:docMk/>
            <pc:sldMk cId="657069502" sldId="256"/>
            <ac:spMk id="2" creationId="{2C5C537C-D00D-47CE-9B3C-F372791D3E42}"/>
          </ac:spMkLst>
        </pc:spChg>
        <pc:spChg chg="del">
          <ac:chgData name="Alison Cordes" userId="7ce3a1e38dd92a1c" providerId="LiveId" clId="{37BF8979-17D4-42A7-A5D6-DAD266FFBEDA}" dt="2022-03-30T16:31:16.226" v="13" actId="21"/>
          <ac:spMkLst>
            <pc:docMk/>
            <pc:sldMk cId="657069502" sldId="256"/>
            <ac:spMk id="3" creationId="{4EDE4D07-C7F3-492A-81A5-9C3AB28E5FB5}"/>
          </ac:spMkLst>
        </pc:spChg>
        <pc:spChg chg="add mod">
          <ac:chgData name="Alison Cordes" userId="7ce3a1e38dd92a1c" providerId="LiveId" clId="{37BF8979-17D4-42A7-A5D6-DAD266FFBEDA}" dt="2022-03-30T16:31:04.777" v="11"/>
          <ac:spMkLst>
            <pc:docMk/>
            <pc:sldMk cId="657069502" sldId="256"/>
            <ac:spMk id="4" creationId="{86048951-3CD4-44F8-BB39-0592C071A1E5}"/>
          </ac:spMkLst>
        </pc:spChg>
        <pc:spChg chg="add del mod">
          <ac:chgData name="Alison Cordes" userId="7ce3a1e38dd92a1c" providerId="LiveId" clId="{37BF8979-17D4-42A7-A5D6-DAD266FFBEDA}" dt="2022-03-30T16:38:43.786" v="165" actId="21"/>
          <ac:spMkLst>
            <pc:docMk/>
            <pc:sldMk cId="657069502" sldId="256"/>
            <ac:spMk id="5" creationId="{9DAA83AF-94D5-4143-875E-A5656966DAD7}"/>
          </ac:spMkLst>
        </pc:spChg>
        <pc:spChg chg="add mod">
          <ac:chgData name="Alison Cordes" userId="7ce3a1e38dd92a1c" providerId="LiveId" clId="{37BF8979-17D4-42A7-A5D6-DAD266FFBEDA}" dt="2022-03-30T17:07:49.800" v="485" actId="20577"/>
          <ac:spMkLst>
            <pc:docMk/>
            <pc:sldMk cId="657069502" sldId="256"/>
            <ac:spMk id="7" creationId="{B5348B81-749E-4A1B-8C72-7D5835C6F2EF}"/>
          </ac:spMkLst>
        </pc:spChg>
        <pc:spChg chg="add mod">
          <ac:chgData name="Alison Cordes" userId="7ce3a1e38dd92a1c" providerId="LiveId" clId="{37BF8979-17D4-42A7-A5D6-DAD266FFBEDA}" dt="2022-03-30T16:51:12.039" v="444" actId="14100"/>
          <ac:spMkLst>
            <pc:docMk/>
            <pc:sldMk cId="657069502" sldId="256"/>
            <ac:spMk id="8" creationId="{685BB155-226F-4921-BA79-9A906908DEAD}"/>
          </ac:spMkLst>
        </pc:spChg>
        <pc:spChg chg="add mod">
          <ac:chgData name="Alison Cordes" userId="7ce3a1e38dd92a1c" providerId="LiveId" clId="{37BF8979-17D4-42A7-A5D6-DAD266FFBEDA}" dt="2022-03-30T16:47:52.239" v="382" actId="1076"/>
          <ac:spMkLst>
            <pc:docMk/>
            <pc:sldMk cId="657069502" sldId="256"/>
            <ac:spMk id="9" creationId="{F839EC36-77F2-41E2-BB64-4ED8F8C34FEE}"/>
          </ac:spMkLst>
        </pc:spChg>
        <pc:spChg chg="add mod">
          <ac:chgData name="Alison Cordes" userId="7ce3a1e38dd92a1c" providerId="LiveId" clId="{37BF8979-17D4-42A7-A5D6-DAD266FFBEDA}" dt="2022-03-30T16:50:15.507" v="422" actId="1076"/>
          <ac:spMkLst>
            <pc:docMk/>
            <pc:sldMk cId="657069502" sldId="256"/>
            <ac:spMk id="10" creationId="{48E7F61B-ABBD-49A6-BCFB-F994F3B7E3C1}"/>
          </ac:spMkLst>
        </pc:spChg>
        <pc:spChg chg="add del mod">
          <ac:chgData name="Alison Cordes" userId="7ce3a1e38dd92a1c" providerId="LiveId" clId="{37BF8979-17D4-42A7-A5D6-DAD266FFBEDA}" dt="2022-03-30T17:09:04.149" v="490" actId="21"/>
          <ac:spMkLst>
            <pc:docMk/>
            <pc:sldMk cId="657069502" sldId="256"/>
            <ac:spMk id="11" creationId="{4FBEC555-ABD6-4DA9-B34A-BF570AA27EAC}"/>
          </ac:spMkLst>
        </pc:spChg>
        <pc:picChg chg="add mod">
          <ac:chgData name="Alison Cordes" userId="7ce3a1e38dd92a1c" providerId="LiveId" clId="{37BF8979-17D4-42A7-A5D6-DAD266FFBEDA}" dt="2022-03-30T17:23:48.649" v="497" actId="1076"/>
          <ac:picMkLst>
            <pc:docMk/>
            <pc:sldMk cId="657069502" sldId="256"/>
            <ac:picMk id="13" creationId="{88B641B7-FCB0-4E89-A5B4-09BC135104F7}"/>
          </ac:picMkLst>
        </pc:picChg>
        <pc:picChg chg="add mod">
          <ac:chgData name="Alison Cordes" userId="7ce3a1e38dd92a1c" providerId="LiveId" clId="{37BF8979-17D4-42A7-A5D6-DAD266FFBEDA}" dt="2022-03-30T17:23:48.649" v="497" actId="1076"/>
          <ac:picMkLst>
            <pc:docMk/>
            <pc:sldMk cId="657069502" sldId="256"/>
            <ac:picMk id="15" creationId="{E333240E-295C-43A4-B4BD-A5C87185E1CC}"/>
          </ac:picMkLst>
        </pc:picChg>
        <pc:picChg chg="add mod">
          <ac:chgData name="Alison Cordes" userId="7ce3a1e38dd92a1c" providerId="LiveId" clId="{37BF8979-17D4-42A7-A5D6-DAD266FFBEDA}" dt="2022-03-30T17:23:54.430" v="499" actId="1076"/>
          <ac:picMkLst>
            <pc:docMk/>
            <pc:sldMk cId="657069502" sldId="256"/>
            <ac:picMk id="17" creationId="{E5F5CC8C-4A85-466C-81B2-626D399E5FE0}"/>
          </ac:picMkLst>
        </pc:picChg>
        <pc:picChg chg="add del mod">
          <ac:chgData name="Alison Cordes" userId="7ce3a1e38dd92a1c" providerId="LiveId" clId="{37BF8979-17D4-42A7-A5D6-DAD266FFBEDA}" dt="2022-03-30T17:20:12.914" v="495" actId="21"/>
          <ac:picMkLst>
            <pc:docMk/>
            <pc:sldMk cId="657069502" sldId="256"/>
            <ac:picMk id="19" creationId="{9E029D8A-63CB-4427-925B-28AC05AB66B9}"/>
          </ac:picMkLst>
        </pc:picChg>
        <pc:picChg chg="add mod">
          <ac:chgData name="Alison Cordes" userId="7ce3a1e38dd92a1c" providerId="LiveId" clId="{37BF8979-17D4-42A7-A5D6-DAD266FFBEDA}" dt="2022-03-30T17:36:00.290" v="570" actId="1076"/>
          <ac:picMkLst>
            <pc:docMk/>
            <pc:sldMk cId="657069502" sldId="256"/>
            <ac:picMk id="21" creationId="{245CEAB8-7575-418B-9A91-2863DD69F7EF}"/>
          </ac:picMkLst>
        </pc:picChg>
      </pc:sldChg>
      <pc:sldChg chg="addSp delSp modSp mod">
        <pc:chgData name="Alison Cordes" userId="7ce3a1e38dd92a1c" providerId="LiveId" clId="{37BF8979-17D4-42A7-A5D6-DAD266FFBEDA}" dt="2022-03-30T18:12:52.743" v="589" actId="14100"/>
        <pc:sldMkLst>
          <pc:docMk/>
          <pc:sldMk cId="218741124" sldId="261"/>
        </pc:sldMkLst>
        <pc:spChg chg="add del mod">
          <ac:chgData name="Alison Cordes" userId="7ce3a1e38dd92a1c" providerId="LiveId" clId="{37BF8979-17D4-42A7-A5D6-DAD266FFBEDA}" dt="2022-03-30T17:08:14.903" v="487" actId="21"/>
          <ac:spMkLst>
            <pc:docMk/>
            <pc:sldMk cId="218741124" sldId="261"/>
            <ac:spMk id="4" creationId="{470E1F96-71EB-4FEB-8080-F42F97D74B5B}"/>
          </ac:spMkLst>
        </pc:spChg>
        <pc:spChg chg="add del mod">
          <ac:chgData name="Alison Cordes" userId="7ce3a1e38dd92a1c" providerId="LiveId" clId="{37BF8979-17D4-42A7-A5D6-DAD266FFBEDA}" dt="2022-03-30T17:08:14.903" v="487" actId="21"/>
          <ac:spMkLst>
            <pc:docMk/>
            <pc:sldMk cId="218741124" sldId="261"/>
            <ac:spMk id="6" creationId="{70CF27F6-1F2C-4C65-B3DC-1A127A63F495}"/>
          </ac:spMkLst>
        </pc:spChg>
        <pc:spChg chg="add mod">
          <ac:chgData name="Alison Cordes" userId="7ce3a1e38dd92a1c" providerId="LiveId" clId="{37BF8979-17D4-42A7-A5D6-DAD266FFBEDA}" dt="2022-03-30T17:33:16.370" v="560" actId="20577"/>
          <ac:spMkLst>
            <pc:docMk/>
            <pc:sldMk cId="218741124" sldId="261"/>
            <ac:spMk id="8" creationId="{F08E2180-9C4D-41F7-B641-AB72126A1858}"/>
          </ac:spMkLst>
        </pc:spChg>
        <pc:spChg chg="add mod">
          <ac:chgData name="Alison Cordes" userId="7ce3a1e38dd92a1c" providerId="LiveId" clId="{37BF8979-17D4-42A7-A5D6-DAD266FFBEDA}" dt="2022-03-30T17:33:39.490" v="562" actId="1076"/>
          <ac:spMkLst>
            <pc:docMk/>
            <pc:sldMk cId="218741124" sldId="261"/>
            <ac:spMk id="12" creationId="{CC3F2358-DDA1-4E8C-89C9-55643819F881}"/>
          </ac:spMkLst>
        </pc:spChg>
        <pc:spChg chg="add">
          <ac:chgData name="Alison Cordes" userId="7ce3a1e38dd92a1c" providerId="LiveId" clId="{37BF8979-17D4-42A7-A5D6-DAD266FFBEDA}" dt="2022-03-30T17:33:28.110" v="561" actId="11529"/>
          <ac:spMkLst>
            <pc:docMk/>
            <pc:sldMk cId="218741124" sldId="261"/>
            <ac:spMk id="13" creationId="{327950A3-BF28-4050-B81C-FEBDE258F74E}"/>
          </ac:spMkLst>
        </pc:spChg>
        <pc:spChg chg="add del">
          <ac:chgData name="Alison Cordes" userId="7ce3a1e38dd92a1c" providerId="LiveId" clId="{37BF8979-17D4-42A7-A5D6-DAD266FFBEDA}" dt="2022-03-30T17:46:48.376" v="576" actId="22"/>
          <ac:spMkLst>
            <pc:docMk/>
            <pc:sldMk cId="218741124" sldId="261"/>
            <ac:spMk id="17" creationId="{62A6C1EF-69E0-491C-9573-67A636E79D4F}"/>
          </ac:spMkLst>
        </pc:spChg>
        <pc:picChg chg="add del mod">
          <ac:chgData name="Alison Cordes" userId="7ce3a1e38dd92a1c" providerId="LiveId" clId="{37BF8979-17D4-42A7-A5D6-DAD266FFBEDA}" dt="2022-03-30T17:32:03.080" v="517" actId="21"/>
          <ac:picMkLst>
            <pc:docMk/>
            <pc:sldMk cId="218741124" sldId="261"/>
            <ac:picMk id="3" creationId="{5DF3FEBB-D4D6-4975-8099-223A8CD313D4}"/>
          </ac:picMkLst>
        </pc:picChg>
        <pc:picChg chg="add mod">
          <ac:chgData name="Alison Cordes" userId="7ce3a1e38dd92a1c" providerId="LiveId" clId="{37BF8979-17D4-42A7-A5D6-DAD266FFBEDA}" dt="2022-03-30T17:32:40.920" v="527" actId="1076"/>
          <ac:picMkLst>
            <pc:docMk/>
            <pc:sldMk cId="218741124" sldId="261"/>
            <ac:picMk id="11" creationId="{1E16F558-8A5D-4D94-9932-832045981F08}"/>
          </ac:picMkLst>
        </pc:picChg>
        <pc:picChg chg="add mod">
          <ac:chgData name="Alison Cordes" userId="7ce3a1e38dd92a1c" providerId="LiveId" clId="{37BF8979-17D4-42A7-A5D6-DAD266FFBEDA}" dt="2022-03-30T17:39:30.813" v="574" actId="1076"/>
          <ac:picMkLst>
            <pc:docMk/>
            <pc:sldMk cId="218741124" sldId="261"/>
            <ac:picMk id="15" creationId="{454EC172-4C51-45B5-B9FA-0D16ACE27AFD}"/>
          </ac:picMkLst>
        </pc:picChg>
        <pc:picChg chg="add mod">
          <ac:chgData name="Alison Cordes" userId="7ce3a1e38dd92a1c" providerId="LiveId" clId="{37BF8979-17D4-42A7-A5D6-DAD266FFBEDA}" dt="2022-03-30T18:12:20.343" v="582" actId="14100"/>
          <ac:picMkLst>
            <pc:docMk/>
            <pc:sldMk cId="218741124" sldId="261"/>
            <ac:picMk id="19" creationId="{DB6418C3-23AA-4C0C-9B70-7B18EC2F1B17}"/>
          </ac:picMkLst>
        </pc:picChg>
        <pc:picChg chg="add mod">
          <ac:chgData name="Alison Cordes" userId="7ce3a1e38dd92a1c" providerId="LiveId" clId="{37BF8979-17D4-42A7-A5D6-DAD266FFBEDA}" dt="2022-03-30T18:12:52.743" v="589" actId="14100"/>
          <ac:picMkLst>
            <pc:docMk/>
            <pc:sldMk cId="218741124" sldId="261"/>
            <ac:picMk id="21" creationId="{8A179A1A-F69E-4FB2-8867-56B673CE907F}"/>
          </ac:picMkLst>
        </pc:picChg>
      </pc:sldChg>
      <pc:sldChg chg="add">
        <pc:chgData name="Alison Cordes" userId="7ce3a1e38dd92a1c" providerId="LiveId" clId="{37BF8979-17D4-42A7-A5D6-DAD266FFBEDA}" dt="2022-03-30T17:07:59" v="486" actId="2890"/>
        <pc:sldMkLst>
          <pc:docMk/>
          <pc:sldMk cId="1439188877" sldId="262"/>
        </pc:sldMkLst>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AAB227-BB5A-4CF2-9C9C-03979E8DD54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CA80AAF-ED09-4363-89F0-7D16DFD0076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2D816D3-B6FF-4297-81C2-8921D5DFC90C}"/>
              </a:ext>
            </a:extLst>
          </p:cNvPr>
          <p:cNvSpPr>
            <a:spLocks noGrp="1"/>
          </p:cNvSpPr>
          <p:nvPr>
            <p:ph type="dt" sz="half" idx="10"/>
          </p:nvPr>
        </p:nvSpPr>
        <p:spPr/>
        <p:txBody>
          <a:bodyPr/>
          <a:lstStyle/>
          <a:p>
            <a:fld id="{65313A6A-4F03-4366-B89B-E1A1EA5EC3EA}" type="datetimeFigureOut">
              <a:rPr lang="en-US" smtClean="0"/>
              <a:t>3/30/2022</a:t>
            </a:fld>
            <a:endParaRPr lang="en-US"/>
          </a:p>
        </p:txBody>
      </p:sp>
      <p:sp>
        <p:nvSpPr>
          <p:cNvPr id="5" name="Footer Placeholder 4">
            <a:extLst>
              <a:ext uri="{FF2B5EF4-FFF2-40B4-BE49-F238E27FC236}">
                <a16:creationId xmlns:a16="http://schemas.microsoft.com/office/drawing/2014/main" id="{7E627D6D-B914-4ABF-B361-FD3DF5F3136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A6EBF02-A824-4AB6-961F-17468CA9098C}"/>
              </a:ext>
            </a:extLst>
          </p:cNvPr>
          <p:cNvSpPr>
            <a:spLocks noGrp="1"/>
          </p:cNvSpPr>
          <p:nvPr>
            <p:ph type="sldNum" sz="quarter" idx="12"/>
          </p:nvPr>
        </p:nvSpPr>
        <p:spPr/>
        <p:txBody>
          <a:bodyPr/>
          <a:lstStyle/>
          <a:p>
            <a:fld id="{5FA8B4F8-18B3-47BD-B4C3-27E5520CD166}" type="slidenum">
              <a:rPr lang="en-US" smtClean="0"/>
              <a:t>‹#›</a:t>
            </a:fld>
            <a:endParaRPr lang="en-US"/>
          </a:p>
        </p:txBody>
      </p:sp>
    </p:spTree>
    <p:extLst>
      <p:ext uri="{BB962C8B-B14F-4D97-AF65-F5344CB8AC3E}">
        <p14:creationId xmlns:p14="http://schemas.microsoft.com/office/powerpoint/2010/main" val="3455485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B8070F-D519-4387-BFDE-3F2D414631A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44B8BAA-DC37-49CC-8A8B-041D1A790F0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3817E63-7F5B-4004-AC4D-C2A9061531DF}"/>
              </a:ext>
            </a:extLst>
          </p:cNvPr>
          <p:cNvSpPr>
            <a:spLocks noGrp="1"/>
          </p:cNvSpPr>
          <p:nvPr>
            <p:ph type="dt" sz="half" idx="10"/>
          </p:nvPr>
        </p:nvSpPr>
        <p:spPr/>
        <p:txBody>
          <a:bodyPr/>
          <a:lstStyle/>
          <a:p>
            <a:fld id="{65313A6A-4F03-4366-B89B-E1A1EA5EC3EA}" type="datetimeFigureOut">
              <a:rPr lang="en-US" smtClean="0"/>
              <a:t>3/30/2022</a:t>
            </a:fld>
            <a:endParaRPr lang="en-US"/>
          </a:p>
        </p:txBody>
      </p:sp>
      <p:sp>
        <p:nvSpPr>
          <p:cNvPr id="5" name="Footer Placeholder 4">
            <a:extLst>
              <a:ext uri="{FF2B5EF4-FFF2-40B4-BE49-F238E27FC236}">
                <a16:creationId xmlns:a16="http://schemas.microsoft.com/office/drawing/2014/main" id="{5186B8BA-B8FE-4154-924B-A416D05EFFC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802966C-A774-4E73-BE90-65B663CC6D67}"/>
              </a:ext>
            </a:extLst>
          </p:cNvPr>
          <p:cNvSpPr>
            <a:spLocks noGrp="1"/>
          </p:cNvSpPr>
          <p:nvPr>
            <p:ph type="sldNum" sz="quarter" idx="12"/>
          </p:nvPr>
        </p:nvSpPr>
        <p:spPr/>
        <p:txBody>
          <a:bodyPr/>
          <a:lstStyle/>
          <a:p>
            <a:fld id="{5FA8B4F8-18B3-47BD-B4C3-27E5520CD166}" type="slidenum">
              <a:rPr lang="en-US" smtClean="0"/>
              <a:t>‹#›</a:t>
            </a:fld>
            <a:endParaRPr lang="en-US"/>
          </a:p>
        </p:txBody>
      </p:sp>
    </p:spTree>
    <p:extLst>
      <p:ext uri="{BB962C8B-B14F-4D97-AF65-F5344CB8AC3E}">
        <p14:creationId xmlns:p14="http://schemas.microsoft.com/office/powerpoint/2010/main" val="41379347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1CF80CE-4E58-4664-B8C5-7977254A0D6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6158B7D-65D2-4482-AA8B-9AB2CBB2772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6A5BD0C-E4DA-4EF3-854A-5FF98474B3BE}"/>
              </a:ext>
            </a:extLst>
          </p:cNvPr>
          <p:cNvSpPr>
            <a:spLocks noGrp="1"/>
          </p:cNvSpPr>
          <p:nvPr>
            <p:ph type="dt" sz="half" idx="10"/>
          </p:nvPr>
        </p:nvSpPr>
        <p:spPr/>
        <p:txBody>
          <a:bodyPr/>
          <a:lstStyle/>
          <a:p>
            <a:fld id="{65313A6A-4F03-4366-B89B-E1A1EA5EC3EA}" type="datetimeFigureOut">
              <a:rPr lang="en-US" smtClean="0"/>
              <a:t>3/30/2022</a:t>
            </a:fld>
            <a:endParaRPr lang="en-US"/>
          </a:p>
        </p:txBody>
      </p:sp>
      <p:sp>
        <p:nvSpPr>
          <p:cNvPr id="5" name="Footer Placeholder 4">
            <a:extLst>
              <a:ext uri="{FF2B5EF4-FFF2-40B4-BE49-F238E27FC236}">
                <a16:creationId xmlns:a16="http://schemas.microsoft.com/office/drawing/2014/main" id="{1428C8A7-9EF0-4725-836A-E7EF28CB780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47E871B-CD65-4E8C-9A61-3706090F9399}"/>
              </a:ext>
            </a:extLst>
          </p:cNvPr>
          <p:cNvSpPr>
            <a:spLocks noGrp="1"/>
          </p:cNvSpPr>
          <p:nvPr>
            <p:ph type="sldNum" sz="quarter" idx="12"/>
          </p:nvPr>
        </p:nvSpPr>
        <p:spPr/>
        <p:txBody>
          <a:bodyPr/>
          <a:lstStyle/>
          <a:p>
            <a:fld id="{5FA8B4F8-18B3-47BD-B4C3-27E5520CD166}" type="slidenum">
              <a:rPr lang="en-US" smtClean="0"/>
              <a:t>‹#›</a:t>
            </a:fld>
            <a:endParaRPr lang="en-US"/>
          </a:p>
        </p:txBody>
      </p:sp>
    </p:spTree>
    <p:extLst>
      <p:ext uri="{BB962C8B-B14F-4D97-AF65-F5344CB8AC3E}">
        <p14:creationId xmlns:p14="http://schemas.microsoft.com/office/powerpoint/2010/main" val="2015864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96A20E-211A-4D7F-9ECE-000A0E62322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1B3A3F0-93F4-4CE8-ACAC-DAE69C48DEF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F79C2F8-A252-46A1-9A9A-821D14ACB8B2}"/>
              </a:ext>
            </a:extLst>
          </p:cNvPr>
          <p:cNvSpPr>
            <a:spLocks noGrp="1"/>
          </p:cNvSpPr>
          <p:nvPr>
            <p:ph type="dt" sz="half" idx="10"/>
          </p:nvPr>
        </p:nvSpPr>
        <p:spPr/>
        <p:txBody>
          <a:bodyPr/>
          <a:lstStyle/>
          <a:p>
            <a:fld id="{65313A6A-4F03-4366-B89B-E1A1EA5EC3EA}" type="datetimeFigureOut">
              <a:rPr lang="en-US" smtClean="0"/>
              <a:t>3/30/2022</a:t>
            </a:fld>
            <a:endParaRPr lang="en-US"/>
          </a:p>
        </p:txBody>
      </p:sp>
      <p:sp>
        <p:nvSpPr>
          <p:cNvPr id="5" name="Footer Placeholder 4">
            <a:extLst>
              <a:ext uri="{FF2B5EF4-FFF2-40B4-BE49-F238E27FC236}">
                <a16:creationId xmlns:a16="http://schemas.microsoft.com/office/drawing/2014/main" id="{5E1F0CD6-0590-4FAD-B80D-4E497DF8363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42119F6-C913-4336-ABEB-47B9D6CFC4CC}"/>
              </a:ext>
            </a:extLst>
          </p:cNvPr>
          <p:cNvSpPr>
            <a:spLocks noGrp="1"/>
          </p:cNvSpPr>
          <p:nvPr>
            <p:ph type="sldNum" sz="quarter" idx="12"/>
          </p:nvPr>
        </p:nvSpPr>
        <p:spPr/>
        <p:txBody>
          <a:bodyPr/>
          <a:lstStyle/>
          <a:p>
            <a:fld id="{5FA8B4F8-18B3-47BD-B4C3-27E5520CD166}" type="slidenum">
              <a:rPr lang="en-US" smtClean="0"/>
              <a:t>‹#›</a:t>
            </a:fld>
            <a:endParaRPr lang="en-US"/>
          </a:p>
        </p:txBody>
      </p:sp>
    </p:spTree>
    <p:extLst>
      <p:ext uri="{BB962C8B-B14F-4D97-AF65-F5344CB8AC3E}">
        <p14:creationId xmlns:p14="http://schemas.microsoft.com/office/powerpoint/2010/main" val="41685089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3E0341-8569-4698-A4F0-8891630802B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911B51A-0A0E-4424-86E3-AD3C01E9DBD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DDB2CA3-4299-47AC-8F48-8AEE4106CC89}"/>
              </a:ext>
            </a:extLst>
          </p:cNvPr>
          <p:cNvSpPr>
            <a:spLocks noGrp="1"/>
          </p:cNvSpPr>
          <p:nvPr>
            <p:ph type="dt" sz="half" idx="10"/>
          </p:nvPr>
        </p:nvSpPr>
        <p:spPr/>
        <p:txBody>
          <a:bodyPr/>
          <a:lstStyle/>
          <a:p>
            <a:fld id="{65313A6A-4F03-4366-B89B-E1A1EA5EC3EA}" type="datetimeFigureOut">
              <a:rPr lang="en-US" smtClean="0"/>
              <a:t>3/30/2022</a:t>
            </a:fld>
            <a:endParaRPr lang="en-US"/>
          </a:p>
        </p:txBody>
      </p:sp>
      <p:sp>
        <p:nvSpPr>
          <p:cNvPr id="5" name="Footer Placeholder 4">
            <a:extLst>
              <a:ext uri="{FF2B5EF4-FFF2-40B4-BE49-F238E27FC236}">
                <a16:creationId xmlns:a16="http://schemas.microsoft.com/office/drawing/2014/main" id="{95A8C430-122C-4649-B363-7B1E5ABE44A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467E82D-92CE-4BB3-A442-B8FD1CDD9799}"/>
              </a:ext>
            </a:extLst>
          </p:cNvPr>
          <p:cNvSpPr>
            <a:spLocks noGrp="1"/>
          </p:cNvSpPr>
          <p:nvPr>
            <p:ph type="sldNum" sz="quarter" idx="12"/>
          </p:nvPr>
        </p:nvSpPr>
        <p:spPr/>
        <p:txBody>
          <a:bodyPr/>
          <a:lstStyle/>
          <a:p>
            <a:fld id="{5FA8B4F8-18B3-47BD-B4C3-27E5520CD166}" type="slidenum">
              <a:rPr lang="en-US" smtClean="0"/>
              <a:t>‹#›</a:t>
            </a:fld>
            <a:endParaRPr lang="en-US"/>
          </a:p>
        </p:txBody>
      </p:sp>
    </p:spTree>
    <p:extLst>
      <p:ext uri="{BB962C8B-B14F-4D97-AF65-F5344CB8AC3E}">
        <p14:creationId xmlns:p14="http://schemas.microsoft.com/office/powerpoint/2010/main" val="3083271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454DB3-8ED5-43DA-BADC-293140DD3A9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B211EA7-C9A1-4852-844F-17B23899387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FD0C9AE-F4A3-4028-B50E-E3A8AE6172F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DB202E2-1594-4AE5-BE38-CA3DFBCBF8EB}"/>
              </a:ext>
            </a:extLst>
          </p:cNvPr>
          <p:cNvSpPr>
            <a:spLocks noGrp="1"/>
          </p:cNvSpPr>
          <p:nvPr>
            <p:ph type="dt" sz="half" idx="10"/>
          </p:nvPr>
        </p:nvSpPr>
        <p:spPr/>
        <p:txBody>
          <a:bodyPr/>
          <a:lstStyle/>
          <a:p>
            <a:fld id="{65313A6A-4F03-4366-B89B-E1A1EA5EC3EA}" type="datetimeFigureOut">
              <a:rPr lang="en-US" smtClean="0"/>
              <a:t>3/30/2022</a:t>
            </a:fld>
            <a:endParaRPr lang="en-US"/>
          </a:p>
        </p:txBody>
      </p:sp>
      <p:sp>
        <p:nvSpPr>
          <p:cNvPr id="6" name="Footer Placeholder 5">
            <a:extLst>
              <a:ext uri="{FF2B5EF4-FFF2-40B4-BE49-F238E27FC236}">
                <a16:creationId xmlns:a16="http://schemas.microsoft.com/office/drawing/2014/main" id="{F903E0BC-5557-4BC6-98C8-E8764A828F3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A5AC6BD-FC7B-4274-B58C-D37B48C0B6EF}"/>
              </a:ext>
            </a:extLst>
          </p:cNvPr>
          <p:cNvSpPr>
            <a:spLocks noGrp="1"/>
          </p:cNvSpPr>
          <p:nvPr>
            <p:ph type="sldNum" sz="quarter" idx="12"/>
          </p:nvPr>
        </p:nvSpPr>
        <p:spPr/>
        <p:txBody>
          <a:bodyPr/>
          <a:lstStyle/>
          <a:p>
            <a:fld id="{5FA8B4F8-18B3-47BD-B4C3-27E5520CD166}" type="slidenum">
              <a:rPr lang="en-US" smtClean="0"/>
              <a:t>‹#›</a:t>
            </a:fld>
            <a:endParaRPr lang="en-US"/>
          </a:p>
        </p:txBody>
      </p:sp>
    </p:spTree>
    <p:extLst>
      <p:ext uri="{BB962C8B-B14F-4D97-AF65-F5344CB8AC3E}">
        <p14:creationId xmlns:p14="http://schemas.microsoft.com/office/powerpoint/2010/main" val="25439410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DE2968-ED90-41EF-8116-402DF04CC6C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77B1EE6-0027-4657-A24C-E4FE4369FF2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03183D6-F644-4C70-90DE-9DAC18444CB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37B31B3-8FCF-4BAA-BBD9-7B18AEF9928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BF43CDF-70FD-4F36-9E26-C82D539E32F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87E652E-85A9-430C-B954-BA4CB159068E}"/>
              </a:ext>
            </a:extLst>
          </p:cNvPr>
          <p:cNvSpPr>
            <a:spLocks noGrp="1"/>
          </p:cNvSpPr>
          <p:nvPr>
            <p:ph type="dt" sz="half" idx="10"/>
          </p:nvPr>
        </p:nvSpPr>
        <p:spPr/>
        <p:txBody>
          <a:bodyPr/>
          <a:lstStyle/>
          <a:p>
            <a:fld id="{65313A6A-4F03-4366-B89B-E1A1EA5EC3EA}" type="datetimeFigureOut">
              <a:rPr lang="en-US" smtClean="0"/>
              <a:t>3/30/2022</a:t>
            </a:fld>
            <a:endParaRPr lang="en-US"/>
          </a:p>
        </p:txBody>
      </p:sp>
      <p:sp>
        <p:nvSpPr>
          <p:cNvPr id="8" name="Footer Placeholder 7">
            <a:extLst>
              <a:ext uri="{FF2B5EF4-FFF2-40B4-BE49-F238E27FC236}">
                <a16:creationId xmlns:a16="http://schemas.microsoft.com/office/drawing/2014/main" id="{AA076358-468A-4BB5-A491-9153125D8E0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888CC87-CA3F-485C-8745-2BBDF45B6F09}"/>
              </a:ext>
            </a:extLst>
          </p:cNvPr>
          <p:cNvSpPr>
            <a:spLocks noGrp="1"/>
          </p:cNvSpPr>
          <p:nvPr>
            <p:ph type="sldNum" sz="quarter" idx="12"/>
          </p:nvPr>
        </p:nvSpPr>
        <p:spPr/>
        <p:txBody>
          <a:bodyPr/>
          <a:lstStyle/>
          <a:p>
            <a:fld id="{5FA8B4F8-18B3-47BD-B4C3-27E5520CD166}" type="slidenum">
              <a:rPr lang="en-US" smtClean="0"/>
              <a:t>‹#›</a:t>
            </a:fld>
            <a:endParaRPr lang="en-US"/>
          </a:p>
        </p:txBody>
      </p:sp>
    </p:spTree>
    <p:extLst>
      <p:ext uri="{BB962C8B-B14F-4D97-AF65-F5344CB8AC3E}">
        <p14:creationId xmlns:p14="http://schemas.microsoft.com/office/powerpoint/2010/main" val="23883055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CE9BDF-630E-4594-8B96-764D45BE1B0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D36B466-B838-4D4A-AF06-5FD8CB1B3635}"/>
              </a:ext>
            </a:extLst>
          </p:cNvPr>
          <p:cNvSpPr>
            <a:spLocks noGrp="1"/>
          </p:cNvSpPr>
          <p:nvPr>
            <p:ph type="dt" sz="half" idx="10"/>
          </p:nvPr>
        </p:nvSpPr>
        <p:spPr/>
        <p:txBody>
          <a:bodyPr/>
          <a:lstStyle/>
          <a:p>
            <a:fld id="{65313A6A-4F03-4366-B89B-E1A1EA5EC3EA}" type="datetimeFigureOut">
              <a:rPr lang="en-US" smtClean="0"/>
              <a:t>3/30/2022</a:t>
            </a:fld>
            <a:endParaRPr lang="en-US"/>
          </a:p>
        </p:txBody>
      </p:sp>
      <p:sp>
        <p:nvSpPr>
          <p:cNvPr id="4" name="Footer Placeholder 3">
            <a:extLst>
              <a:ext uri="{FF2B5EF4-FFF2-40B4-BE49-F238E27FC236}">
                <a16:creationId xmlns:a16="http://schemas.microsoft.com/office/drawing/2014/main" id="{19FB5A9C-EB5E-4888-815F-31F048B9BD0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92D0201-F29B-4093-94F1-231172AECCBC}"/>
              </a:ext>
            </a:extLst>
          </p:cNvPr>
          <p:cNvSpPr>
            <a:spLocks noGrp="1"/>
          </p:cNvSpPr>
          <p:nvPr>
            <p:ph type="sldNum" sz="quarter" idx="12"/>
          </p:nvPr>
        </p:nvSpPr>
        <p:spPr/>
        <p:txBody>
          <a:bodyPr/>
          <a:lstStyle/>
          <a:p>
            <a:fld id="{5FA8B4F8-18B3-47BD-B4C3-27E5520CD166}" type="slidenum">
              <a:rPr lang="en-US" smtClean="0"/>
              <a:t>‹#›</a:t>
            </a:fld>
            <a:endParaRPr lang="en-US"/>
          </a:p>
        </p:txBody>
      </p:sp>
    </p:spTree>
    <p:extLst>
      <p:ext uri="{BB962C8B-B14F-4D97-AF65-F5344CB8AC3E}">
        <p14:creationId xmlns:p14="http://schemas.microsoft.com/office/powerpoint/2010/main" val="37562958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D5F573F-E8CD-4C65-94D5-8F238FEDFC50}"/>
              </a:ext>
            </a:extLst>
          </p:cNvPr>
          <p:cNvSpPr>
            <a:spLocks noGrp="1"/>
          </p:cNvSpPr>
          <p:nvPr>
            <p:ph type="dt" sz="half" idx="10"/>
          </p:nvPr>
        </p:nvSpPr>
        <p:spPr/>
        <p:txBody>
          <a:bodyPr/>
          <a:lstStyle/>
          <a:p>
            <a:fld id="{65313A6A-4F03-4366-B89B-E1A1EA5EC3EA}" type="datetimeFigureOut">
              <a:rPr lang="en-US" smtClean="0"/>
              <a:t>3/30/2022</a:t>
            </a:fld>
            <a:endParaRPr lang="en-US"/>
          </a:p>
        </p:txBody>
      </p:sp>
      <p:sp>
        <p:nvSpPr>
          <p:cNvPr id="3" name="Footer Placeholder 2">
            <a:extLst>
              <a:ext uri="{FF2B5EF4-FFF2-40B4-BE49-F238E27FC236}">
                <a16:creationId xmlns:a16="http://schemas.microsoft.com/office/drawing/2014/main" id="{C3106C88-14D3-48B5-9E8F-C19816CEE68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C3A0F74-4647-46F5-B1C3-A12243702034}"/>
              </a:ext>
            </a:extLst>
          </p:cNvPr>
          <p:cNvSpPr>
            <a:spLocks noGrp="1"/>
          </p:cNvSpPr>
          <p:nvPr>
            <p:ph type="sldNum" sz="quarter" idx="12"/>
          </p:nvPr>
        </p:nvSpPr>
        <p:spPr/>
        <p:txBody>
          <a:bodyPr/>
          <a:lstStyle/>
          <a:p>
            <a:fld id="{5FA8B4F8-18B3-47BD-B4C3-27E5520CD166}" type="slidenum">
              <a:rPr lang="en-US" smtClean="0"/>
              <a:t>‹#›</a:t>
            </a:fld>
            <a:endParaRPr lang="en-US"/>
          </a:p>
        </p:txBody>
      </p:sp>
    </p:spTree>
    <p:extLst>
      <p:ext uri="{BB962C8B-B14F-4D97-AF65-F5344CB8AC3E}">
        <p14:creationId xmlns:p14="http://schemas.microsoft.com/office/powerpoint/2010/main" val="26243817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4C7804-8A8E-41F0-BE0B-2E52EB207FA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008A48A-4978-42E4-8238-C07AB534484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6E60234-3804-4255-A43B-508F79A1B6F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C51F085-5766-48B9-BBE6-2D155C691C34}"/>
              </a:ext>
            </a:extLst>
          </p:cNvPr>
          <p:cNvSpPr>
            <a:spLocks noGrp="1"/>
          </p:cNvSpPr>
          <p:nvPr>
            <p:ph type="dt" sz="half" idx="10"/>
          </p:nvPr>
        </p:nvSpPr>
        <p:spPr/>
        <p:txBody>
          <a:bodyPr/>
          <a:lstStyle/>
          <a:p>
            <a:fld id="{65313A6A-4F03-4366-B89B-E1A1EA5EC3EA}" type="datetimeFigureOut">
              <a:rPr lang="en-US" smtClean="0"/>
              <a:t>3/30/2022</a:t>
            </a:fld>
            <a:endParaRPr lang="en-US"/>
          </a:p>
        </p:txBody>
      </p:sp>
      <p:sp>
        <p:nvSpPr>
          <p:cNvPr id="6" name="Footer Placeholder 5">
            <a:extLst>
              <a:ext uri="{FF2B5EF4-FFF2-40B4-BE49-F238E27FC236}">
                <a16:creationId xmlns:a16="http://schemas.microsoft.com/office/drawing/2014/main" id="{0660D0A3-C1CB-41B3-9194-F763B730EA5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FFAB9B0-4B04-4931-AB01-991838BA6ACD}"/>
              </a:ext>
            </a:extLst>
          </p:cNvPr>
          <p:cNvSpPr>
            <a:spLocks noGrp="1"/>
          </p:cNvSpPr>
          <p:nvPr>
            <p:ph type="sldNum" sz="quarter" idx="12"/>
          </p:nvPr>
        </p:nvSpPr>
        <p:spPr/>
        <p:txBody>
          <a:bodyPr/>
          <a:lstStyle/>
          <a:p>
            <a:fld id="{5FA8B4F8-18B3-47BD-B4C3-27E5520CD166}" type="slidenum">
              <a:rPr lang="en-US" smtClean="0"/>
              <a:t>‹#›</a:t>
            </a:fld>
            <a:endParaRPr lang="en-US"/>
          </a:p>
        </p:txBody>
      </p:sp>
    </p:spTree>
    <p:extLst>
      <p:ext uri="{BB962C8B-B14F-4D97-AF65-F5344CB8AC3E}">
        <p14:creationId xmlns:p14="http://schemas.microsoft.com/office/powerpoint/2010/main" val="26644165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4D72BF-056F-4CB3-9036-D3CAE10A04A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79A09E3-7D43-4D53-A135-651882E7B84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E6D14C1-D7CB-4E90-B7FC-87368E5693E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40B100C-ED97-4D55-9A2E-B50AF14C4E4E}"/>
              </a:ext>
            </a:extLst>
          </p:cNvPr>
          <p:cNvSpPr>
            <a:spLocks noGrp="1"/>
          </p:cNvSpPr>
          <p:nvPr>
            <p:ph type="dt" sz="half" idx="10"/>
          </p:nvPr>
        </p:nvSpPr>
        <p:spPr/>
        <p:txBody>
          <a:bodyPr/>
          <a:lstStyle/>
          <a:p>
            <a:fld id="{65313A6A-4F03-4366-B89B-E1A1EA5EC3EA}" type="datetimeFigureOut">
              <a:rPr lang="en-US" smtClean="0"/>
              <a:t>3/30/2022</a:t>
            </a:fld>
            <a:endParaRPr lang="en-US"/>
          </a:p>
        </p:txBody>
      </p:sp>
      <p:sp>
        <p:nvSpPr>
          <p:cNvPr id="6" name="Footer Placeholder 5">
            <a:extLst>
              <a:ext uri="{FF2B5EF4-FFF2-40B4-BE49-F238E27FC236}">
                <a16:creationId xmlns:a16="http://schemas.microsoft.com/office/drawing/2014/main" id="{A5F09D1A-1919-4A6C-83BF-B6BE629D0FB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FC4B71C-54B4-44BE-B29C-84D49E1900FB}"/>
              </a:ext>
            </a:extLst>
          </p:cNvPr>
          <p:cNvSpPr>
            <a:spLocks noGrp="1"/>
          </p:cNvSpPr>
          <p:nvPr>
            <p:ph type="sldNum" sz="quarter" idx="12"/>
          </p:nvPr>
        </p:nvSpPr>
        <p:spPr/>
        <p:txBody>
          <a:bodyPr/>
          <a:lstStyle/>
          <a:p>
            <a:fld id="{5FA8B4F8-18B3-47BD-B4C3-27E5520CD166}" type="slidenum">
              <a:rPr lang="en-US" smtClean="0"/>
              <a:t>‹#›</a:t>
            </a:fld>
            <a:endParaRPr lang="en-US"/>
          </a:p>
        </p:txBody>
      </p:sp>
    </p:spTree>
    <p:extLst>
      <p:ext uri="{BB962C8B-B14F-4D97-AF65-F5344CB8AC3E}">
        <p14:creationId xmlns:p14="http://schemas.microsoft.com/office/powerpoint/2010/main" val="32930489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7ACFBE1-765A-4F59-A62A-7A17CB5A6BA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E201464-DFE6-4D8D-B74B-11F7AB0C9E5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3FB5242-D2D1-4095-BCCB-82228689BFA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5313A6A-4F03-4366-B89B-E1A1EA5EC3EA}" type="datetimeFigureOut">
              <a:rPr lang="en-US" smtClean="0"/>
              <a:t>3/30/2022</a:t>
            </a:fld>
            <a:endParaRPr lang="en-US"/>
          </a:p>
        </p:txBody>
      </p:sp>
      <p:sp>
        <p:nvSpPr>
          <p:cNvPr id="5" name="Footer Placeholder 4">
            <a:extLst>
              <a:ext uri="{FF2B5EF4-FFF2-40B4-BE49-F238E27FC236}">
                <a16:creationId xmlns:a16="http://schemas.microsoft.com/office/drawing/2014/main" id="{7B64F404-DF3E-46F0-B2E6-2DCEB65FC75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C86C8FDA-0E64-48FD-8A19-CC1D3DF3ED3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FA8B4F8-18B3-47BD-B4C3-27E5520CD166}" type="slidenum">
              <a:rPr lang="en-US" smtClean="0"/>
              <a:t>‹#›</a:t>
            </a:fld>
            <a:endParaRPr lang="en-US"/>
          </a:p>
        </p:txBody>
      </p:sp>
    </p:spTree>
    <p:extLst>
      <p:ext uri="{BB962C8B-B14F-4D97-AF65-F5344CB8AC3E}">
        <p14:creationId xmlns:p14="http://schemas.microsoft.com/office/powerpoint/2010/main" val="30331179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jpg"/><Relationship Id="rId4" Type="http://schemas.openxmlformats.org/officeDocument/2006/relationships/image" Target="../media/image3.jpg"/></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 Id="rId5" Type="http://schemas.openxmlformats.org/officeDocument/2006/relationships/image" Target="../media/image8.jpeg"/><Relationship Id="rId4" Type="http://schemas.openxmlformats.org/officeDocument/2006/relationships/image" Target="../media/image7.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86048951-3CD4-44F8-BB39-0592C071A1E5}"/>
              </a:ext>
            </a:extLst>
          </p:cNvPr>
          <p:cNvSpPr txBox="1"/>
          <p:nvPr/>
        </p:nvSpPr>
        <p:spPr>
          <a:xfrm>
            <a:off x="1383632" y="175363"/>
            <a:ext cx="8587086" cy="769441"/>
          </a:xfrm>
          <a:prstGeom prst="rect">
            <a:avLst/>
          </a:prstGeom>
          <a:noFill/>
        </p:spPr>
        <p:txBody>
          <a:bodyPr wrap="square" rtlCol="0">
            <a:spAutoFit/>
          </a:bodyPr>
          <a:lstStyle/>
          <a:p>
            <a:r>
              <a:rPr lang="en-US" sz="4400" dirty="0" err="1"/>
              <a:t>CoMax</a:t>
            </a:r>
            <a:r>
              <a:rPr lang="en-US" sz="4400" dirty="0"/>
              <a:t> Capitol New Logo Launch</a:t>
            </a:r>
          </a:p>
        </p:txBody>
      </p:sp>
      <p:sp>
        <p:nvSpPr>
          <p:cNvPr id="7" name="TextBox 6">
            <a:extLst>
              <a:ext uri="{FF2B5EF4-FFF2-40B4-BE49-F238E27FC236}">
                <a16:creationId xmlns:a16="http://schemas.microsoft.com/office/drawing/2014/main" id="{B5348B81-749E-4A1B-8C72-7D5835C6F2EF}"/>
              </a:ext>
            </a:extLst>
          </p:cNvPr>
          <p:cNvSpPr txBox="1"/>
          <p:nvPr/>
        </p:nvSpPr>
        <p:spPr>
          <a:xfrm>
            <a:off x="2837449" y="2918055"/>
            <a:ext cx="8839198" cy="584775"/>
          </a:xfrm>
          <a:prstGeom prst="rect">
            <a:avLst/>
          </a:prstGeom>
          <a:noFill/>
        </p:spPr>
        <p:txBody>
          <a:bodyPr wrap="square">
            <a:spAutoFit/>
          </a:bodyPr>
          <a:lstStyle/>
          <a:p>
            <a:r>
              <a:rPr lang="en-US" sz="1600" dirty="0"/>
              <a:t>We are looking for a design that is in line with our main logo but for </a:t>
            </a:r>
            <a:r>
              <a:rPr lang="en-US" sz="1600" dirty="0" err="1"/>
              <a:t>CoMax</a:t>
            </a:r>
            <a:r>
              <a:rPr lang="en-US" sz="1600" dirty="0"/>
              <a:t> Capitol we would like to add in a graphic of a multiple type buildings and add in the colors of </a:t>
            </a:r>
            <a:r>
              <a:rPr lang="en-US" sz="1600" u="sng" dirty="0"/>
              <a:t>Navy</a:t>
            </a:r>
            <a:r>
              <a:rPr lang="en-US" sz="1600" dirty="0"/>
              <a:t> and </a:t>
            </a:r>
            <a:r>
              <a:rPr lang="en-US" sz="1600" u="sng" dirty="0"/>
              <a:t>Steel Gray</a:t>
            </a:r>
          </a:p>
        </p:txBody>
      </p:sp>
      <p:sp>
        <p:nvSpPr>
          <p:cNvPr id="8" name="TextBox 7">
            <a:extLst>
              <a:ext uri="{FF2B5EF4-FFF2-40B4-BE49-F238E27FC236}">
                <a16:creationId xmlns:a16="http://schemas.microsoft.com/office/drawing/2014/main" id="{685BB155-226F-4921-BA79-9A906908DEAD}"/>
              </a:ext>
            </a:extLst>
          </p:cNvPr>
          <p:cNvSpPr txBox="1"/>
          <p:nvPr/>
        </p:nvSpPr>
        <p:spPr>
          <a:xfrm>
            <a:off x="252664" y="3010388"/>
            <a:ext cx="1834816" cy="369332"/>
          </a:xfrm>
          <a:prstGeom prst="rect">
            <a:avLst/>
          </a:prstGeom>
          <a:noFill/>
        </p:spPr>
        <p:txBody>
          <a:bodyPr wrap="square" rtlCol="0">
            <a:spAutoFit/>
          </a:bodyPr>
          <a:lstStyle/>
          <a:p>
            <a:r>
              <a:rPr lang="en-US" dirty="0"/>
              <a:t>Design Direction</a:t>
            </a:r>
          </a:p>
        </p:txBody>
      </p:sp>
      <p:sp>
        <p:nvSpPr>
          <p:cNvPr id="9" name="TextBox 8">
            <a:extLst>
              <a:ext uri="{FF2B5EF4-FFF2-40B4-BE49-F238E27FC236}">
                <a16:creationId xmlns:a16="http://schemas.microsoft.com/office/drawing/2014/main" id="{F839EC36-77F2-41E2-BB64-4ED8F8C34FEE}"/>
              </a:ext>
            </a:extLst>
          </p:cNvPr>
          <p:cNvSpPr txBox="1"/>
          <p:nvPr/>
        </p:nvSpPr>
        <p:spPr>
          <a:xfrm>
            <a:off x="348915" y="1070764"/>
            <a:ext cx="3116179" cy="369332"/>
          </a:xfrm>
          <a:prstGeom prst="rect">
            <a:avLst/>
          </a:prstGeom>
          <a:noFill/>
        </p:spPr>
        <p:txBody>
          <a:bodyPr wrap="square" rtlCol="0">
            <a:spAutoFit/>
          </a:bodyPr>
          <a:lstStyle/>
          <a:p>
            <a:r>
              <a:rPr lang="en-US" dirty="0"/>
              <a:t>Overview</a:t>
            </a:r>
          </a:p>
        </p:txBody>
      </p:sp>
      <p:sp>
        <p:nvSpPr>
          <p:cNvPr id="10" name="TextBox 9">
            <a:extLst>
              <a:ext uri="{FF2B5EF4-FFF2-40B4-BE49-F238E27FC236}">
                <a16:creationId xmlns:a16="http://schemas.microsoft.com/office/drawing/2014/main" id="{48E7F61B-ABBD-49A6-BCFB-F994F3B7E3C1}"/>
              </a:ext>
            </a:extLst>
          </p:cNvPr>
          <p:cNvSpPr txBox="1"/>
          <p:nvPr/>
        </p:nvSpPr>
        <p:spPr>
          <a:xfrm>
            <a:off x="2837449" y="1038559"/>
            <a:ext cx="9005636" cy="1323439"/>
          </a:xfrm>
          <a:prstGeom prst="rect">
            <a:avLst/>
          </a:prstGeom>
          <a:noFill/>
        </p:spPr>
        <p:txBody>
          <a:bodyPr wrap="square" rtlCol="0">
            <a:spAutoFit/>
          </a:bodyPr>
          <a:lstStyle/>
          <a:p>
            <a:r>
              <a:rPr lang="en-US" sz="1600" dirty="0" err="1"/>
              <a:t>CoMax</a:t>
            </a:r>
            <a:r>
              <a:rPr lang="en-US" sz="1600" dirty="0"/>
              <a:t> Properties, the parent company, is a real estate investment firm located on Long Island N.Y.  We are direct home buyers that buy houses in any situation or condition including damaged homes, inherited homes, foreclosure avoidance, relocating, or downsizing. We rehab the homes and then put them on the market for sale. </a:t>
            </a:r>
            <a:r>
              <a:rPr lang="en-US" sz="1600" dirty="0" err="1"/>
              <a:t>CoMax</a:t>
            </a:r>
            <a:r>
              <a:rPr lang="en-US" sz="1600" dirty="0"/>
              <a:t> Properties is now launching a new division called </a:t>
            </a:r>
            <a:r>
              <a:rPr lang="en-US" sz="1600" dirty="0" err="1"/>
              <a:t>CoMax</a:t>
            </a:r>
            <a:r>
              <a:rPr lang="en-US" sz="1600" dirty="0"/>
              <a:t> Capitol. This new division will focus on investing in multifamily properties like apartment complexes and buildings</a:t>
            </a:r>
          </a:p>
        </p:txBody>
      </p:sp>
      <p:pic>
        <p:nvPicPr>
          <p:cNvPr id="13" name="Picture 12" descr="Shape&#10;&#10;Description automatically generated with medium confidence">
            <a:extLst>
              <a:ext uri="{FF2B5EF4-FFF2-40B4-BE49-F238E27FC236}">
                <a16:creationId xmlns:a16="http://schemas.microsoft.com/office/drawing/2014/main" id="{88B641B7-FCB0-4E89-A5B4-09BC135104F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20414" y="3841609"/>
            <a:ext cx="1094599" cy="1644889"/>
          </a:xfrm>
          <a:prstGeom prst="rect">
            <a:avLst/>
          </a:prstGeom>
        </p:spPr>
      </p:pic>
      <p:pic>
        <p:nvPicPr>
          <p:cNvPr id="15" name="Picture 14" descr="Text&#10;&#10;Description automatically generated with low confidence">
            <a:extLst>
              <a:ext uri="{FF2B5EF4-FFF2-40B4-BE49-F238E27FC236}">
                <a16:creationId xmlns:a16="http://schemas.microsoft.com/office/drawing/2014/main" id="{E333240E-295C-43A4-B4BD-A5C87185E1C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94070" y="3844600"/>
            <a:ext cx="1094599" cy="1641899"/>
          </a:xfrm>
          <a:prstGeom prst="rect">
            <a:avLst/>
          </a:prstGeom>
        </p:spPr>
      </p:pic>
      <p:pic>
        <p:nvPicPr>
          <p:cNvPr id="17" name="Picture 16" descr="Diagram&#10;&#10;Description automatically generated">
            <a:extLst>
              <a:ext uri="{FF2B5EF4-FFF2-40B4-BE49-F238E27FC236}">
                <a16:creationId xmlns:a16="http://schemas.microsoft.com/office/drawing/2014/main" id="{E5F5CC8C-4A85-466C-81B2-626D399E5FE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21805" y="3747836"/>
            <a:ext cx="2647617" cy="1929819"/>
          </a:xfrm>
          <a:prstGeom prst="rect">
            <a:avLst/>
          </a:prstGeom>
        </p:spPr>
      </p:pic>
      <p:pic>
        <p:nvPicPr>
          <p:cNvPr id="21" name="Picture 20" descr="Diagram, text&#10;&#10;Description automatically generated">
            <a:extLst>
              <a:ext uri="{FF2B5EF4-FFF2-40B4-BE49-F238E27FC236}">
                <a16:creationId xmlns:a16="http://schemas.microsoft.com/office/drawing/2014/main" id="{245CEAB8-7575-418B-9A91-2863DD69F7E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974298" y="3970230"/>
            <a:ext cx="2702349" cy="1516268"/>
          </a:xfrm>
          <a:prstGeom prst="rect">
            <a:avLst/>
          </a:prstGeom>
        </p:spPr>
      </p:pic>
    </p:spTree>
    <p:extLst>
      <p:ext uri="{BB962C8B-B14F-4D97-AF65-F5344CB8AC3E}">
        <p14:creationId xmlns:p14="http://schemas.microsoft.com/office/powerpoint/2010/main" val="6570695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0E20C1EC-3B6F-42BA-814A-A1BFCB71DAE6}"/>
              </a:ext>
            </a:extLst>
          </p:cNvPr>
          <p:cNvSpPr txBox="1"/>
          <p:nvPr/>
        </p:nvSpPr>
        <p:spPr>
          <a:xfrm>
            <a:off x="1383632" y="175363"/>
            <a:ext cx="8587086" cy="769441"/>
          </a:xfrm>
          <a:prstGeom prst="rect">
            <a:avLst/>
          </a:prstGeom>
          <a:noFill/>
        </p:spPr>
        <p:txBody>
          <a:bodyPr wrap="square" rtlCol="0">
            <a:spAutoFit/>
          </a:bodyPr>
          <a:lstStyle/>
          <a:p>
            <a:r>
              <a:rPr lang="en-US" sz="4400" dirty="0" err="1"/>
              <a:t>CoMax</a:t>
            </a:r>
            <a:r>
              <a:rPr lang="en-US" sz="4400" dirty="0"/>
              <a:t> Capitol New Logo Launch</a:t>
            </a:r>
          </a:p>
        </p:txBody>
      </p:sp>
      <p:sp>
        <p:nvSpPr>
          <p:cNvPr id="8" name="TextBox 7">
            <a:extLst>
              <a:ext uri="{FF2B5EF4-FFF2-40B4-BE49-F238E27FC236}">
                <a16:creationId xmlns:a16="http://schemas.microsoft.com/office/drawing/2014/main" id="{F08E2180-9C4D-41F7-B641-AB72126A1858}"/>
              </a:ext>
            </a:extLst>
          </p:cNvPr>
          <p:cNvSpPr txBox="1"/>
          <p:nvPr/>
        </p:nvSpPr>
        <p:spPr>
          <a:xfrm>
            <a:off x="415090" y="1366404"/>
            <a:ext cx="3862135" cy="461665"/>
          </a:xfrm>
          <a:prstGeom prst="rect">
            <a:avLst/>
          </a:prstGeom>
          <a:noFill/>
        </p:spPr>
        <p:txBody>
          <a:bodyPr wrap="square" rtlCol="0">
            <a:spAutoFit/>
          </a:bodyPr>
          <a:lstStyle/>
          <a:p>
            <a:r>
              <a:rPr lang="en-US" sz="2400" dirty="0" err="1"/>
              <a:t>CoMax</a:t>
            </a:r>
            <a:r>
              <a:rPr lang="en-US" sz="2400" dirty="0"/>
              <a:t> Properties Main Logo: </a:t>
            </a:r>
          </a:p>
        </p:txBody>
      </p:sp>
      <p:pic>
        <p:nvPicPr>
          <p:cNvPr id="11" name="Picture 10" descr="Logo, company name&#10;&#10;Description automatically generated">
            <a:extLst>
              <a:ext uri="{FF2B5EF4-FFF2-40B4-BE49-F238E27FC236}">
                <a16:creationId xmlns:a16="http://schemas.microsoft.com/office/drawing/2014/main" id="{1E16F558-8A5D-4D94-9932-832045981F0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46558" y="944804"/>
            <a:ext cx="3964340" cy="2025028"/>
          </a:xfrm>
          <a:prstGeom prst="rect">
            <a:avLst/>
          </a:prstGeom>
        </p:spPr>
      </p:pic>
      <p:sp>
        <p:nvSpPr>
          <p:cNvPr id="12" name="TextBox 11">
            <a:extLst>
              <a:ext uri="{FF2B5EF4-FFF2-40B4-BE49-F238E27FC236}">
                <a16:creationId xmlns:a16="http://schemas.microsoft.com/office/drawing/2014/main" id="{CC3F2358-DDA1-4E8C-89C9-55643819F881}"/>
              </a:ext>
            </a:extLst>
          </p:cNvPr>
          <p:cNvSpPr txBox="1"/>
          <p:nvPr/>
        </p:nvSpPr>
        <p:spPr>
          <a:xfrm>
            <a:off x="415089" y="3413777"/>
            <a:ext cx="3862135" cy="461665"/>
          </a:xfrm>
          <a:prstGeom prst="rect">
            <a:avLst/>
          </a:prstGeom>
          <a:noFill/>
        </p:spPr>
        <p:txBody>
          <a:bodyPr wrap="square" rtlCol="0">
            <a:spAutoFit/>
          </a:bodyPr>
          <a:lstStyle/>
          <a:p>
            <a:r>
              <a:rPr lang="en-US" sz="2400" dirty="0"/>
              <a:t>Other company logos we like:</a:t>
            </a:r>
          </a:p>
        </p:txBody>
      </p:sp>
      <p:sp>
        <p:nvSpPr>
          <p:cNvPr id="13" name="Arrow: Right 12">
            <a:extLst>
              <a:ext uri="{FF2B5EF4-FFF2-40B4-BE49-F238E27FC236}">
                <a16:creationId xmlns:a16="http://schemas.microsoft.com/office/drawing/2014/main" id="{327950A3-BF28-4050-B81C-FEBDE258F74E}"/>
              </a:ext>
            </a:extLst>
          </p:cNvPr>
          <p:cNvSpPr/>
          <p:nvPr/>
        </p:nvSpPr>
        <p:spPr>
          <a:xfrm>
            <a:off x="2857500" y="2219826"/>
            <a:ext cx="2003258" cy="17445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descr="Logo, company name&#10;&#10;Description automatically generated">
            <a:extLst>
              <a:ext uri="{FF2B5EF4-FFF2-40B4-BE49-F238E27FC236}">
                <a16:creationId xmlns:a16="http://schemas.microsoft.com/office/drawing/2014/main" id="{454EC172-4C51-45B5-B9FA-0D16ACE27AF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062" y="5067801"/>
            <a:ext cx="3054350" cy="933450"/>
          </a:xfrm>
          <a:prstGeom prst="rect">
            <a:avLst/>
          </a:prstGeom>
        </p:spPr>
      </p:pic>
      <p:pic>
        <p:nvPicPr>
          <p:cNvPr id="19" name="Picture 18" descr="Logo&#10;&#10;Description automatically generated with medium confidence">
            <a:extLst>
              <a:ext uri="{FF2B5EF4-FFF2-40B4-BE49-F238E27FC236}">
                <a16:creationId xmlns:a16="http://schemas.microsoft.com/office/drawing/2014/main" id="{DB6418C3-23AA-4C0C-9B70-7B18EC2F1B1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51058" y="4555540"/>
            <a:ext cx="2281569" cy="1445711"/>
          </a:xfrm>
          <a:prstGeom prst="rect">
            <a:avLst/>
          </a:prstGeom>
        </p:spPr>
      </p:pic>
      <p:pic>
        <p:nvPicPr>
          <p:cNvPr id="21" name="Picture 20" descr="Logo, company name&#10;&#10;Description automatically generated">
            <a:extLst>
              <a:ext uri="{FF2B5EF4-FFF2-40B4-BE49-F238E27FC236}">
                <a16:creationId xmlns:a16="http://schemas.microsoft.com/office/drawing/2014/main" id="{8A179A1A-F69E-4FB2-8867-56B673CE907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27512" y="4485568"/>
            <a:ext cx="2447256" cy="1788231"/>
          </a:xfrm>
          <a:prstGeom prst="rect">
            <a:avLst/>
          </a:prstGeom>
        </p:spPr>
      </p:pic>
    </p:spTree>
    <p:extLst>
      <p:ext uri="{BB962C8B-B14F-4D97-AF65-F5344CB8AC3E}">
        <p14:creationId xmlns:p14="http://schemas.microsoft.com/office/powerpoint/2010/main" val="2187411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70E1F96-71EB-4FEB-8080-F42F97D74B5B}"/>
              </a:ext>
            </a:extLst>
          </p:cNvPr>
          <p:cNvSpPr txBox="1"/>
          <p:nvPr/>
        </p:nvSpPr>
        <p:spPr>
          <a:xfrm>
            <a:off x="5804413" y="1343252"/>
            <a:ext cx="4320161" cy="3724096"/>
          </a:xfrm>
          <a:prstGeom prst="rect">
            <a:avLst/>
          </a:prstGeom>
          <a:noFill/>
        </p:spPr>
        <p:txBody>
          <a:bodyPr wrap="square" rtlCol="0">
            <a:spAutoFit/>
          </a:bodyPr>
          <a:lstStyle/>
          <a:p>
            <a:r>
              <a:rPr lang="en-US" sz="2000" b="1" dirty="0"/>
              <a:t>Need versions for SOCIAL MEDIA</a:t>
            </a:r>
          </a:p>
          <a:p>
            <a:pPr marL="285750" indent="-285750">
              <a:buFont typeface="Arial" panose="020B0604020202020204" pitchFamily="34" charset="0"/>
              <a:buChar char="•"/>
            </a:pPr>
            <a:r>
              <a:rPr lang="en-US" dirty="0"/>
              <a:t>Instagram :</a:t>
            </a:r>
          </a:p>
          <a:p>
            <a:pPr marL="742950" lvl="1" indent="-285750">
              <a:buFont typeface="Arial" panose="020B0604020202020204" pitchFamily="34" charset="0"/>
              <a:buChar char="•"/>
            </a:pPr>
            <a:r>
              <a:rPr lang="en-US" dirty="0"/>
              <a:t>Profile Pic (circle)</a:t>
            </a:r>
          </a:p>
          <a:p>
            <a:pPr marL="285750" indent="-285750">
              <a:buFont typeface="Arial" panose="020B0604020202020204" pitchFamily="34" charset="0"/>
              <a:buChar char="•"/>
            </a:pPr>
            <a:r>
              <a:rPr lang="en-US" dirty="0"/>
              <a:t>Facebook</a:t>
            </a:r>
          </a:p>
          <a:p>
            <a:pPr marL="742950" lvl="1" indent="-285750">
              <a:buFont typeface="Arial" panose="020B0604020202020204" pitchFamily="34" charset="0"/>
              <a:buChar char="•"/>
            </a:pPr>
            <a:r>
              <a:rPr lang="en-US" dirty="0"/>
              <a:t>Cover Pic</a:t>
            </a:r>
          </a:p>
          <a:p>
            <a:pPr marL="742950" lvl="1" indent="-285750">
              <a:buFont typeface="Arial" panose="020B0604020202020204" pitchFamily="34" charset="0"/>
              <a:buChar char="•"/>
            </a:pPr>
            <a:r>
              <a:rPr lang="en-US" dirty="0"/>
              <a:t>Profile Pic</a:t>
            </a:r>
          </a:p>
          <a:p>
            <a:pPr marL="285750" indent="-285750">
              <a:buFont typeface="Arial" panose="020B0604020202020204" pitchFamily="34" charset="0"/>
              <a:buChar char="•"/>
            </a:pPr>
            <a:r>
              <a:rPr lang="en-US" dirty="0" err="1"/>
              <a:t>Linkedin</a:t>
            </a:r>
            <a:r>
              <a:rPr lang="en-US" dirty="0"/>
              <a:t> :</a:t>
            </a:r>
          </a:p>
          <a:p>
            <a:pPr marL="742950" lvl="1" indent="-285750">
              <a:buFont typeface="Arial" panose="020B0604020202020204" pitchFamily="34" charset="0"/>
              <a:buChar char="•"/>
            </a:pPr>
            <a:r>
              <a:rPr lang="en-US" dirty="0"/>
              <a:t>Profile Pic (circle)</a:t>
            </a:r>
          </a:p>
          <a:p>
            <a:pPr marL="742950" lvl="1" indent="-285750">
              <a:buFont typeface="Arial" panose="020B0604020202020204" pitchFamily="34" charset="0"/>
              <a:buChar char="•"/>
            </a:pPr>
            <a:r>
              <a:rPr lang="en-US" dirty="0"/>
              <a:t>Banner</a:t>
            </a:r>
          </a:p>
          <a:p>
            <a:pPr marL="285750" indent="-285750">
              <a:buFont typeface="Arial" panose="020B0604020202020204" pitchFamily="34" charset="0"/>
              <a:buChar char="•"/>
            </a:pPr>
            <a:r>
              <a:rPr lang="en-US" dirty="0"/>
              <a:t>Twitter</a:t>
            </a:r>
          </a:p>
          <a:p>
            <a:pPr marL="742950" lvl="1" indent="-285750">
              <a:buFont typeface="Arial" panose="020B0604020202020204" pitchFamily="34" charset="0"/>
              <a:buChar char="•"/>
            </a:pPr>
            <a:r>
              <a:rPr lang="en-US" dirty="0"/>
              <a:t>Banner Pic</a:t>
            </a:r>
          </a:p>
          <a:p>
            <a:pPr marL="742950" lvl="1" indent="-285750">
              <a:buFont typeface="Arial" panose="020B0604020202020204" pitchFamily="34" charset="0"/>
              <a:buChar char="•"/>
            </a:pPr>
            <a:r>
              <a:rPr lang="en-US" dirty="0"/>
              <a:t>Profile Pic (circle)</a:t>
            </a:r>
          </a:p>
          <a:p>
            <a:pPr marL="285750" indent="-285750">
              <a:buFont typeface="Arial" panose="020B0604020202020204" pitchFamily="34" charset="0"/>
              <a:buChar char="•"/>
            </a:pPr>
            <a:r>
              <a:rPr lang="en-US" dirty="0"/>
              <a:t>YouTube</a:t>
            </a:r>
          </a:p>
        </p:txBody>
      </p:sp>
      <p:sp>
        <p:nvSpPr>
          <p:cNvPr id="5" name="TextBox 4">
            <a:extLst>
              <a:ext uri="{FF2B5EF4-FFF2-40B4-BE49-F238E27FC236}">
                <a16:creationId xmlns:a16="http://schemas.microsoft.com/office/drawing/2014/main" id="{0E20C1EC-3B6F-42BA-814A-A1BFCB71DAE6}"/>
              </a:ext>
            </a:extLst>
          </p:cNvPr>
          <p:cNvSpPr txBox="1"/>
          <p:nvPr/>
        </p:nvSpPr>
        <p:spPr>
          <a:xfrm>
            <a:off x="1383632" y="175363"/>
            <a:ext cx="8587086" cy="769441"/>
          </a:xfrm>
          <a:prstGeom prst="rect">
            <a:avLst/>
          </a:prstGeom>
          <a:noFill/>
        </p:spPr>
        <p:txBody>
          <a:bodyPr wrap="square" rtlCol="0">
            <a:spAutoFit/>
          </a:bodyPr>
          <a:lstStyle/>
          <a:p>
            <a:r>
              <a:rPr lang="en-US" sz="4400" dirty="0" err="1"/>
              <a:t>CoMax</a:t>
            </a:r>
            <a:r>
              <a:rPr lang="en-US" sz="4400" dirty="0"/>
              <a:t> Capitol New Logo Launch</a:t>
            </a:r>
          </a:p>
        </p:txBody>
      </p:sp>
      <p:sp>
        <p:nvSpPr>
          <p:cNvPr id="6" name="TextBox 5">
            <a:extLst>
              <a:ext uri="{FF2B5EF4-FFF2-40B4-BE49-F238E27FC236}">
                <a16:creationId xmlns:a16="http://schemas.microsoft.com/office/drawing/2014/main" id="{70CF27F6-1F2C-4C65-B3DC-1A127A63F495}"/>
              </a:ext>
            </a:extLst>
          </p:cNvPr>
          <p:cNvSpPr txBox="1"/>
          <p:nvPr/>
        </p:nvSpPr>
        <p:spPr>
          <a:xfrm>
            <a:off x="588723" y="1415441"/>
            <a:ext cx="4997885" cy="3108543"/>
          </a:xfrm>
          <a:prstGeom prst="rect">
            <a:avLst/>
          </a:prstGeom>
          <a:noFill/>
        </p:spPr>
        <p:txBody>
          <a:bodyPr wrap="square" rtlCol="0">
            <a:spAutoFit/>
          </a:bodyPr>
          <a:lstStyle/>
          <a:p>
            <a:r>
              <a:rPr lang="en-US" sz="2000" b="1" dirty="0"/>
              <a:t>Where will the Logo live</a:t>
            </a:r>
            <a:endParaRPr lang="en-US" sz="3200" b="1" dirty="0"/>
          </a:p>
          <a:p>
            <a:pPr marL="285750" indent="-285750">
              <a:buFont typeface="Arial" panose="020B0604020202020204" pitchFamily="34" charset="0"/>
              <a:buChar char="•"/>
            </a:pPr>
            <a:r>
              <a:rPr lang="en-US" dirty="0"/>
              <a:t>Website</a:t>
            </a:r>
          </a:p>
          <a:p>
            <a:pPr marL="285750" indent="-285750">
              <a:buFont typeface="Arial" panose="020B0604020202020204" pitchFamily="34" charset="0"/>
              <a:buChar char="•"/>
            </a:pPr>
            <a:r>
              <a:rPr lang="en-US" dirty="0"/>
              <a:t>Other websites (BBB </a:t>
            </a:r>
            <a:r>
              <a:rPr lang="en-US" dirty="0" err="1"/>
              <a:t>etc</a:t>
            </a:r>
            <a:r>
              <a:rPr lang="en-US" dirty="0"/>
              <a:t>)</a:t>
            </a:r>
          </a:p>
          <a:p>
            <a:pPr marL="285750" indent="-285750">
              <a:buFont typeface="Arial" panose="020B0604020202020204" pitchFamily="34" charset="0"/>
              <a:buChar char="•"/>
            </a:pPr>
            <a:r>
              <a:rPr lang="en-US" dirty="0"/>
              <a:t>Direct Mail </a:t>
            </a:r>
          </a:p>
          <a:p>
            <a:pPr marL="285750" indent="-285750">
              <a:buFont typeface="Arial" panose="020B0604020202020204" pitchFamily="34" charset="0"/>
              <a:buChar char="•"/>
            </a:pPr>
            <a:r>
              <a:rPr lang="en-US" dirty="0"/>
              <a:t>Business Letterhead</a:t>
            </a:r>
          </a:p>
          <a:p>
            <a:pPr marL="285750" indent="-285750">
              <a:buFont typeface="Arial" panose="020B0604020202020204" pitchFamily="34" charset="0"/>
              <a:buChar char="•"/>
            </a:pPr>
            <a:r>
              <a:rPr lang="en-US" dirty="0"/>
              <a:t>Email footer</a:t>
            </a:r>
          </a:p>
          <a:p>
            <a:pPr marL="285750" indent="-285750">
              <a:buFont typeface="Arial" panose="020B0604020202020204" pitchFamily="34" charset="0"/>
              <a:buChar char="•"/>
            </a:pPr>
            <a:r>
              <a:rPr lang="en-US" dirty="0"/>
              <a:t>Merchandise</a:t>
            </a:r>
          </a:p>
          <a:p>
            <a:pPr marL="285750" indent="-285750">
              <a:buFont typeface="Arial" panose="020B0604020202020204" pitchFamily="34" charset="0"/>
              <a:buChar char="•"/>
            </a:pPr>
            <a:endParaRPr lang="en-US" dirty="0"/>
          </a:p>
          <a:p>
            <a:pPr lvl="1"/>
            <a:endParaRPr lang="en-US" dirty="0"/>
          </a:p>
          <a:p>
            <a:pPr marL="285750" indent="-285750">
              <a:buFont typeface="Arial" panose="020B0604020202020204" pitchFamily="34" charset="0"/>
              <a:buChar char="•"/>
            </a:pPr>
            <a:endParaRPr lang="en-US" sz="3200" dirty="0"/>
          </a:p>
        </p:txBody>
      </p:sp>
    </p:spTree>
    <p:extLst>
      <p:ext uri="{BB962C8B-B14F-4D97-AF65-F5344CB8AC3E}">
        <p14:creationId xmlns:p14="http://schemas.microsoft.com/office/powerpoint/2010/main" val="143918887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109</TotalTime>
  <Words>213</Words>
  <Application>Microsoft Office PowerPoint</Application>
  <PresentationFormat>Widescreen</PresentationFormat>
  <Paragraphs>30</Paragraphs>
  <Slides>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vt:i4>
      </vt:variant>
    </vt:vector>
  </HeadingPairs>
  <TitlesOfParts>
    <vt:vector size="7" baseType="lpstr">
      <vt:lpstr>Arial</vt:lpstr>
      <vt:lpstr>Calibri</vt:lpstr>
      <vt:lpstr>Calibri Light</vt:lpstr>
      <vt:lpstr>Office Theme</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Alison Cordes</dc:creator>
  <cp:lastModifiedBy>Alison Cordes</cp:lastModifiedBy>
  <cp:revision>3</cp:revision>
  <dcterms:created xsi:type="dcterms:W3CDTF">2022-03-30T16:23:45Z</dcterms:created>
  <dcterms:modified xsi:type="dcterms:W3CDTF">2022-03-30T18:12:54Z</dcterms:modified>
</cp:coreProperties>
</file>