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</p:sldIdLst>
  <p:sldSz cx="9144000" cy="6858000" type="screen4x3"/>
  <p:notesSz cx="6794500" cy="9931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366"/>
    <a:srgbClr val="FFD300"/>
    <a:srgbClr val="FFD700"/>
    <a:srgbClr val="0087BD"/>
    <a:srgbClr val="0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16" y="-9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7620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07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24597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5684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5360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0278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9886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11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068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978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2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D3485-5BAC-4767-8E79-FC383254285E}" type="datetimeFigureOut">
              <a:rPr lang="de-DE" smtClean="0"/>
              <a:t>08.03.2017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37C70-1D16-49C3-BEE2-616A1E3F7E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8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1500" i="1" dirty="0" smtClean="0">
                <a:solidFill>
                  <a:srgbClr val="000080"/>
                </a:solidFill>
                <a:latin typeface="Helvetica" pitchFamily="34" charset="0"/>
              </a:rPr>
              <a:t>lohn</a:t>
            </a:r>
            <a:endParaRPr lang="de-DE" sz="11500" i="1" dirty="0">
              <a:solidFill>
                <a:srgbClr val="000080"/>
              </a:solidFill>
              <a:latin typeface="Helvetica" pitchFamily="34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/>
          <a:lstStyle/>
          <a:p>
            <a:r>
              <a:rPr lang="de-DE" dirty="0" smtClean="0"/>
              <a:t>Navy </a:t>
            </a:r>
            <a:r>
              <a:rPr lang="de-DE" dirty="0" err="1" smtClean="0"/>
              <a:t>blue</a:t>
            </a:r>
            <a:r>
              <a:rPr lang="de-DE" dirty="0" smtClean="0"/>
              <a:t> (RGB 0 0 128) (</a:t>
            </a:r>
            <a:r>
              <a:rPr lang="de-DE" dirty="0" err="1" smtClean="0"/>
              <a:t>Helvetica</a:t>
            </a:r>
            <a:r>
              <a:rPr lang="de-DE" dirty="0" smtClean="0"/>
              <a:t>, </a:t>
            </a:r>
            <a:r>
              <a:rPr lang="de-DE" dirty="0" err="1" smtClean="0"/>
              <a:t>italics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39552" y="22048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1500" b="1" i="1" dirty="0" smtClean="0">
                <a:solidFill>
                  <a:srgbClr val="002366"/>
                </a:solidFill>
              </a:rPr>
              <a:t>lohn</a:t>
            </a:r>
            <a:endParaRPr lang="de-DE" sz="11500" b="1" i="1" dirty="0">
              <a:solidFill>
                <a:srgbClr val="002366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457200" y="3429001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Royal </a:t>
            </a:r>
            <a:r>
              <a:rPr lang="de-DE" dirty="0" err="1" smtClean="0"/>
              <a:t>blue</a:t>
            </a:r>
            <a:r>
              <a:rPr lang="de-DE" dirty="0" smtClean="0"/>
              <a:t> (RGB 0 35 102) (Calibri, </a:t>
            </a:r>
            <a:r>
              <a:rPr lang="de-DE" dirty="0" err="1" smtClean="0"/>
              <a:t>bold</a:t>
            </a:r>
            <a:r>
              <a:rPr lang="de-DE" dirty="0" smtClean="0"/>
              <a:t>, </a:t>
            </a:r>
            <a:r>
              <a:rPr lang="de-DE" dirty="0" err="1" smtClean="0"/>
              <a:t>italics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615407" y="402420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1500" b="1" i="1" dirty="0">
                <a:solidFill>
                  <a:srgbClr val="0087BD"/>
                </a:solidFill>
                <a:latin typeface="Eras Medium ITC" panose="020B0602030504020804" pitchFamily="34" charset="0"/>
              </a:rPr>
              <a:t>L</a:t>
            </a:r>
            <a:r>
              <a:rPr lang="de-DE" sz="11500" b="1" i="1" dirty="0" smtClean="0">
                <a:solidFill>
                  <a:srgbClr val="0087BD"/>
                </a:solidFill>
                <a:latin typeface="Eras Medium ITC" panose="020B0602030504020804" pitchFamily="34" charset="0"/>
              </a:rPr>
              <a:t>ohn</a:t>
            </a:r>
            <a:endParaRPr lang="de-DE" sz="11500" b="1" i="1" dirty="0">
              <a:solidFill>
                <a:srgbClr val="0087BD"/>
              </a:solidFill>
              <a:latin typeface="Eras Medium ITC" panose="020B0602030504020804" pitchFamily="34" charset="0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457200" y="5301208"/>
            <a:ext cx="8229600" cy="82495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Blue (schwedische Flagge) (RGB 0 135 189) (</a:t>
            </a:r>
            <a:r>
              <a:rPr lang="de-DE" dirty="0" err="1" smtClean="0"/>
              <a:t>Eras</a:t>
            </a:r>
            <a:r>
              <a:rPr lang="de-DE" dirty="0" smtClean="0"/>
              <a:t> Medium ITC, </a:t>
            </a:r>
            <a:r>
              <a:rPr lang="de-DE" dirty="0" err="1" smtClean="0"/>
              <a:t>bold</a:t>
            </a:r>
            <a:r>
              <a:rPr lang="de-DE" dirty="0" smtClean="0"/>
              <a:t>, </a:t>
            </a:r>
            <a:r>
              <a:rPr lang="de-DE" dirty="0" err="1" smtClean="0"/>
              <a:t>italics</a:t>
            </a:r>
            <a:r>
              <a:rPr lang="de-DE" dirty="0" smtClean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103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sz="11500" b="1" i="1" dirty="0" smtClean="0">
                <a:solidFill>
                  <a:srgbClr val="FFD700"/>
                </a:solidFill>
              </a:rPr>
              <a:t>Plus+</a:t>
            </a:r>
            <a:endParaRPr lang="de-DE" sz="11500" b="1" i="1" dirty="0">
              <a:solidFill>
                <a:srgbClr val="FFD7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4664"/>
          </a:xfrm>
        </p:spPr>
        <p:txBody>
          <a:bodyPr/>
          <a:lstStyle/>
          <a:p>
            <a:r>
              <a:rPr lang="de-DE" dirty="0" smtClean="0"/>
              <a:t>Gold (RGB 255 215 0)</a:t>
            </a:r>
            <a:endParaRPr lang="de-DE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578931" y="220486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1500" b="1" i="1" dirty="0" smtClean="0">
                <a:solidFill>
                  <a:srgbClr val="FFD300"/>
                </a:solidFill>
              </a:rPr>
              <a:t>Plus+</a:t>
            </a:r>
            <a:endParaRPr lang="de-DE" sz="11500" b="1" i="1" dirty="0">
              <a:solidFill>
                <a:srgbClr val="FFD300"/>
              </a:solidFill>
            </a:endParaRPr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609600" y="3501008"/>
            <a:ext cx="8229600" cy="2777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smtClean="0"/>
              <a:t>Yellow (schwedische Flagge) (RGB 255 211 0)</a:t>
            </a:r>
            <a:endParaRPr 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4644008" y="4437112"/>
            <a:ext cx="10801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1500" b="1" i="1" dirty="0" smtClean="0">
                <a:solidFill>
                  <a:srgbClr val="FFD300"/>
                </a:solidFill>
              </a:rPr>
              <a:t>+</a:t>
            </a:r>
            <a:endParaRPr lang="de-DE" sz="11500" b="1" i="1" dirty="0">
              <a:solidFill>
                <a:srgbClr val="FFD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768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uppieren 10"/>
          <p:cNvGrpSpPr/>
          <p:nvPr/>
        </p:nvGrpSpPr>
        <p:grpSpPr>
          <a:xfrm>
            <a:off x="1187624" y="2060848"/>
            <a:ext cx="6192688" cy="1719064"/>
            <a:chOff x="1187624" y="2060848"/>
            <a:chExt cx="6192688" cy="1719064"/>
          </a:xfrm>
        </p:grpSpPr>
        <p:sp>
          <p:nvSpPr>
            <p:cNvPr id="4" name="Titel 1"/>
            <p:cNvSpPr txBox="1">
              <a:spLocks/>
            </p:cNvSpPr>
            <p:nvPr/>
          </p:nvSpPr>
          <p:spPr>
            <a:xfrm>
              <a:off x="1187624" y="2636912"/>
              <a:ext cx="6192688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de-DE" sz="11500" b="1" i="1" dirty="0" err="1">
                  <a:solidFill>
                    <a:srgbClr val="002366"/>
                  </a:solidFill>
                </a:rPr>
                <a:t>l</a:t>
              </a:r>
              <a:r>
                <a:rPr lang="de-DE" sz="11500" b="1" i="1" dirty="0" err="1" smtClean="0">
                  <a:solidFill>
                    <a:srgbClr val="002366"/>
                  </a:solidFill>
                </a:rPr>
                <a:t>ohn.plus</a:t>
              </a:r>
              <a:endParaRPr lang="de-DE" sz="11500" b="1" i="1" dirty="0">
                <a:solidFill>
                  <a:srgbClr val="002366"/>
                </a:solidFill>
              </a:endParaRPr>
            </a:p>
          </p:txBody>
        </p:sp>
        <p:sp>
          <p:nvSpPr>
            <p:cNvPr id="5" name="Titel 1"/>
            <p:cNvSpPr txBox="1">
              <a:spLocks/>
            </p:cNvSpPr>
            <p:nvPr/>
          </p:nvSpPr>
          <p:spPr>
            <a:xfrm>
              <a:off x="3995936" y="2060848"/>
              <a:ext cx="108012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de-DE" sz="16600" b="1" dirty="0" smtClean="0">
                  <a:ln w="3175">
                    <a:solidFill>
                      <a:schemeClr val="tx1"/>
                    </a:solidFill>
                  </a:ln>
                  <a:solidFill>
                    <a:srgbClr val="FFD300"/>
                  </a:solidFill>
                </a:rPr>
                <a:t>+</a:t>
              </a:r>
              <a:endParaRPr lang="de-DE" sz="16600" b="1" dirty="0">
                <a:ln w="3175">
                  <a:solidFill>
                    <a:schemeClr val="tx1"/>
                  </a:solidFill>
                </a:ln>
                <a:solidFill>
                  <a:srgbClr val="FFD300"/>
                </a:solidFill>
              </a:endParaRPr>
            </a:p>
          </p:txBody>
        </p:sp>
      </p:grpSp>
      <p:sp>
        <p:nvSpPr>
          <p:cNvPr id="6" name="Titel 1"/>
          <p:cNvSpPr txBox="1">
            <a:spLocks/>
          </p:cNvSpPr>
          <p:nvPr/>
        </p:nvSpPr>
        <p:spPr>
          <a:xfrm>
            <a:off x="1403648" y="4293096"/>
            <a:ext cx="446449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de-DE" sz="11500" b="1" i="1" dirty="0">
              <a:solidFill>
                <a:srgbClr val="FFD700"/>
              </a:solidFill>
            </a:endParaRPr>
          </a:p>
        </p:txBody>
      </p:sp>
      <p:grpSp>
        <p:nvGrpSpPr>
          <p:cNvPr id="10" name="Gruppieren 9"/>
          <p:cNvGrpSpPr/>
          <p:nvPr/>
        </p:nvGrpSpPr>
        <p:grpSpPr>
          <a:xfrm>
            <a:off x="5292216" y="64223"/>
            <a:ext cx="1224000" cy="1296144"/>
            <a:chOff x="5652188" y="404664"/>
            <a:chExt cx="1224000" cy="1296144"/>
          </a:xfrm>
        </p:grpSpPr>
        <p:sp>
          <p:nvSpPr>
            <p:cNvPr id="9" name="Ellipse 8"/>
            <p:cNvSpPr/>
            <p:nvPr/>
          </p:nvSpPr>
          <p:spPr>
            <a:xfrm>
              <a:off x="5652188" y="476672"/>
              <a:ext cx="1224000" cy="1224136"/>
            </a:xfrm>
            <a:prstGeom prst="ellipse">
              <a:avLst/>
            </a:prstGeom>
            <a:solidFill>
              <a:srgbClr val="FFD300"/>
            </a:solidFill>
            <a:ln>
              <a:solidFill>
                <a:srgbClr val="0023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itel 1"/>
            <p:cNvSpPr txBox="1">
              <a:spLocks/>
            </p:cNvSpPr>
            <p:nvPr/>
          </p:nvSpPr>
          <p:spPr>
            <a:xfrm>
              <a:off x="5724128" y="404664"/>
              <a:ext cx="1080120" cy="114300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de-DE" sz="16600" b="1" dirty="0" smtClean="0">
                  <a:ln w="3175">
                    <a:solidFill>
                      <a:schemeClr val="tx1"/>
                    </a:solidFill>
                  </a:ln>
                  <a:solidFill>
                    <a:schemeClr val="bg1"/>
                  </a:solidFill>
                </a:rPr>
                <a:t>+</a:t>
              </a:r>
              <a:endParaRPr lang="de-DE" sz="16600" b="1" dirty="0">
                <a:ln w="3175">
                  <a:solidFill>
                    <a:schemeClr val="tx1"/>
                  </a:solidFill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7" name="Titel 1"/>
          <p:cNvSpPr txBox="1">
            <a:spLocks/>
          </p:cNvSpPr>
          <p:nvPr/>
        </p:nvSpPr>
        <p:spPr>
          <a:xfrm>
            <a:off x="1187624" y="557808"/>
            <a:ext cx="61926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11500" b="1" i="1" dirty="0" smtClean="0">
                <a:solidFill>
                  <a:srgbClr val="002366"/>
                </a:solidFill>
              </a:rPr>
              <a:t>lohn</a:t>
            </a:r>
            <a:endParaRPr lang="de-DE" sz="11500" b="1" i="1" dirty="0">
              <a:solidFill>
                <a:srgbClr val="0023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287946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Bildschirmpräsentation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Larissa</vt:lpstr>
      <vt:lpstr>lohn</vt:lpstr>
      <vt:lpstr>Plus+</vt:lpstr>
      <vt:lpstr>PowerPoint-Präsentation</vt:lpstr>
    </vt:vector>
  </TitlesOfParts>
  <Company>Bügel, Bienert &amp; Bauch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Tobias Speth</dc:creator>
  <cp:lastModifiedBy>Tobias Speth</cp:lastModifiedBy>
  <cp:revision>4</cp:revision>
  <cp:lastPrinted>2017-03-08T15:46:29Z</cp:lastPrinted>
  <dcterms:created xsi:type="dcterms:W3CDTF">2017-03-08T15:12:03Z</dcterms:created>
  <dcterms:modified xsi:type="dcterms:W3CDTF">2017-03-08T15:59:49Z</dcterms:modified>
</cp:coreProperties>
</file>