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C03DA8-533F-487B-B5E9-E39F87B8588E}" v="1" dt="2022-01-04T14:35:36.7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04" y="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lph Sonderegger" userId="b387eb39-c06e-4bcc-90c0-02a6676486fd" providerId="ADAL" clId="{87C03DA8-533F-487B-B5E9-E39F87B8588E}"/>
    <pc:docChg chg="modSld">
      <pc:chgData name="Ralph Sonderegger" userId="b387eb39-c06e-4bcc-90c0-02a6676486fd" providerId="ADAL" clId="{87C03DA8-533F-487B-B5E9-E39F87B8588E}" dt="2022-01-04T14:35:46.086" v="3" actId="1076"/>
      <pc:docMkLst>
        <pc:docMk/>
      </pc:docMkLst>
      <pc:sldChg chg="addSp modSp mod">
        <pc:chgData name="Ralph Sonderegger" userId="b387eb39-c06e-4bcc-90c0-02a6676486fd" providerId="ADAL" clId="{87C03DA8-533F-487B-B5E9-E39F87B8588E}" dt="2022-01-04T14:35:46.086" v="3" actId="1076"/>
        <pc:sldMkLst>
          <pc:docMk/>
          <pc:sldMk cId="2511276025" sldId="258"/>
        </pc:sldMkLst>
        <pc:picChg chg="add mod">
          <ac:chgData name="Ralph Sonderegger" userId="b387eb39-c06e-4bcc-90c0-02a6676486fd" providerId="ADAL" clId="{87C03DA8-533F-487B-B5E9-E39F87B8588E}" dt="2022-01-04T14:35:46.086" v="3" actId="1076"/>
          <ac:picMkLst>
            <pc:docMk/>
            <pc:sldMk cId="2511276025" sldId="258"/>
            <ac:picMk id="14" creationId="{6020D2B2-BE3D-4019-83A9-17F439BC048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A4572-7E89-4819-84E0-34AE6E9074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DFB27B-CCF6-4D5A-84ED-A299A3AF7B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0F10C-2812-4C18-8544-376719CB6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05C99A-2361-44D8-9230-94C685F85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E6678-CB8F-44CC-9C02-5526D07F7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013152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676DC-DB02-4BA2-B2B3-3BCE9978D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1DC809-79D3-4C3B-AB20-D00A73C5A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D2722-4EE4-4336-8184-1B5D7E3B8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26DFE-C0CC-4052-B70B-B297E6BF5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E264F-D089-4068-AA6A-F29C15308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808234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52086A-6CEF-4285-9D6E-18B58BD098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FE0804-D4E9-46E3-89AF-9FBAD2DD64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736801-B801-49CC-9F2D-FF65CE41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DBD03-81D3-4BBA-9B57-206E04C47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E36E-896C-4A98-B6FC-7372D8F3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506554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B90EB-59B4-4482-BE8C-5CBC112C9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2E7C7-FB81-48EA-9AB0-248FA7490A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4CD51-F25C-47C8-B7E3-251A18D80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E73AD-1B5E-4F8D-B063-80F2FBF0C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2E626F-87B5-4928-8A5C-A8FCF2487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519325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10C2E-B5D6-48F3-A918-5E1206F60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6D3DA-3C59-4D57-A822-93FB22BB2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3EDB2-8CDE-486D-B618-76BD2858C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8E81D9-278C-440E-AC03-142EF42D0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1F60D-EB4A-49B5-9D7F-4E46578A0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743287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4589D-E017-4BFE-AAE6-D3245876B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01C5-A40E-4BA8-BA67-4A2D9F8E9A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5424C6-2290-4A1C-B689-42A1CE1A67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17F3B1-D79D-477D-9E11-23220FB3C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65A5F9-6C56-409B-B902-963970B53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FAED6-82A8-4A4C-B834-450BD530F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7570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9E3D9-08C1-419A-BAE4-1963486A8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57F6CA-B337-423F-A862-D02A2799D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F2C90B-65FC-4478-A4CF-8A758E74A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E06D64-E3B4-44BF-9D14-00DFA16BC1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1D9D8-2000-4224-9F77-C36181F234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6B64BB-DE22-47B3-B345-8B135535B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955F1E-911E-45E6-AA74-441651042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E436BB-C6F2-4051-868F-DA82B0C02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888156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E84D7-35FB-4E62-9087-B0B4B095E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632A02-A1B0-4509-8E46-690E1A929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E57E64-4F68-4EC6-BD4A-2DFEE0321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1E2DAE-24CD-456F-8551-66656AF2D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184937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9B0224-DF68-454F-A87F-71AB4743B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E524A3-2CD3-470F-9A56-8859B655C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2E79C8-4A22-44D3-B4D1-10B0CADAD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107493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E84CA-A169-4330-95D4-9B4AC6C90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CF0716-51BF-4F14-B24B-89B002B82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A7689D-3A19-47C6-A73B-60AE8E11F5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8409DE-2648-42E3-81CB-CD5AD4E32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8F0DD8-E097-44CC-8EBB-157087C48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0A5FEB-B389-490D-9B9C-8C14BAAD0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297750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D1924-0E86-4E34-9BF8-BBC7A201D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05A9EF-5E7D-444D-AA6D-23D4B8DDB3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93728D-2E06-44EF-9EFB-4CDDF8F05B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F04A8A-8475-461A-9E3F-951C998D1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A585F7-EA43-4087-A424-34F04FA3E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C95D3C-0ADB-4BAB-A27E-44651E31C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37995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47C040-7F64-4C7D-9860-D1CC6E977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1BC9C-D0E2-4D2D-B009-6AEC5F8AB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73AE1-9A6D-42FD-ABEC-8EAE2C446D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2F89F-6C5B-4BFE-B704-721F6F20A23D}" type="datetimeFigureOut">
              <a:rPr lang="en-CH" smtClean="0"/>
              <a:t>04/01/2022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5CE42-554B-4A54-94EF-30E4746095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2BC1F-F699-45FA-B96D-6A4A8D2CBE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F9B98-B4B2-4EA8-8CE0-1FBF37D977AF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164237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jp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5B1C3F9C-4052-4830-8F5C-095B4858A354}"/>
              </a:ext>
            </a:extLst>
          </p:cNvPr>
          <p:cNvGrpSpPr/>
          <p:nvPr/>
        </p:nvGrpSpPr>
        <p:grpSpPr>
          <a:xfrm>
            <a:off x="930446" y="1166540"/>
            <a:ext cx="1383234" cy="1424052"/>
            <a:chOff x="930446" y="1166540"/>
            <a:chExt cx="1383234" cy="1424052"/>
          </a:xfrm>
        </p:grpSpPr>
        <p:pic>
          <p:nvPicPr>
            <p:cNvPr id="5" name="Graphic 4" descr="Cloud outline">
              <a:extLst>
                <a:ext uri="{FF2B5EF4-FFF2-40B4-BE49-F238E27FC236}">
                  <a16:creationId xmlns:a16="http://schemas.microsoft.com/office/drawing/2014/main" id="{B5A47E87-3FA7-4240-8A84-392C197C6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30446" y="1166540"/>
              <a:ext cx="1383234" cy="138323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DB3442B-B0F9-4610-8373-4DD371924B22}"/>
                </a:ext>
              </a:extLst>
            </p:cNvPr>
            <p:cNvSpPr txBox="1"/>
            <p:nvPr/>
          </p:nvSpPr>
          <p:spPr>
            <a:xfrm>
              <a:off x="930446" y="2221260"/>
              <a:ext cx="1383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/>
                <a:t>SAP FSM</a:t>
              </a:r>
              <a:endParaRPr lang="en-CH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650573F-1462-42C0-BC61-28E62B4423DD}"/>
              </a:ext>
            </a:extLst>
          </p:cNvPr>
          <p:cNvGrpSpPr/>
          <p:nvPr/>
        </p:nvGrpSpPr>
        <p:grpSpPr>
          <a:xfrm>
            <a:off x="4230314" y="2145977"/>
            <a:ext cx="1383234" cy="1251822"/>
            <a:chOff x="4230314" y="2145977"/>
            <a:chExt cx="1383234" cy="1251822"/>
          </a:xfrm>
        </p:grpSpPr>
        <p:pic>
          <p:nvPicPr>
            <p:cNvPr id="1028" name="Picture 4" descr="Image">
              <a:extLst>
                <a:ext uri="{FF2B5EF4-FFF2-40B4-BE49-F238E27FC236}">
                  <a16:creationId xmlns:a16="http://schemas.microsoft.com/office/drawing/2014/main" id="{752699EE-F866-4371-BDE1-9D6BA9497E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7651" y="2145977"/>
              <a:ext cx="1008560" cy="8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B02375C-A915-4AC4-B06C-D61A89C9C5EB}"/>
                </a:ext>
              </a:extLst>
            </p:cNvPr>
            <p:cNvSpPr txBox="1"/>
            <p:nvPr/>
          </p:nvSpPr>
          <p:spPr>
            <a:xfrm>
              <a:off x="4230314" y="3028467"/>
              <a:ext cx="1383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/>
                <a:t>Outlook</a:t>
              </a:r>
              <a:endParaRPr lang="en-CH"/>
            </a:p>
          </p:txBody>
        </p:sp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04B5547-6999-474F-993D-0BF15AF9FF0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2313680" y="1349442"/>
            <a:ext cx="1070636" cy="508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2ABEF75-B26C-41D6-811F-4FF40DF674D1}"/>
              </a:ext>
            </a:extLst>
          </p:cNvPr>
          <p:cNvGrpSpPr/>
          <p:nvPr/>
        </p:nvGrpSpPr>
        <p:grpSpPr>
          <a:xfrm>
            <a:off x="3283050" y="759090"/>
            <a:ext cx="1638881" cy="1386887"/>
            <a:chOff x="3283050" y="759090"/>
            <a:chExt cx="1638881" cy="1386887"/>
          </a:xfrm>
        </p:grpSpPr>
        <p:pic>
          <p:nvPicPr>
            <p:cNvPr id="6" name="Graphic 5" descr="Cloud outline">
              <a:extLst>
                <a:ext uri="{FF2B5EF4-FFF2-40B4-BE49-F238E27FC236}">
                  <a16:creationId xmlns:a16="http://schemas.microsoft.com/office/drawing/2014/main" id="{93C3E175-58B4-4369-AD1C-352703EEF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84316" y="759090"/>
              <a:ext cx="1180703" cy="1180703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54C001B-A59B-4199-ADD3-5E6444826D71}"/>
                </a:ext>
              </a:extLst>
            </p:cNvPr>
            <p:cNvSpPr txBox="1"/>
            <p:nvPr/>
          </p:nvSpPr>
          <p:spPr>
            <a:xfrm>
              <a:off x="3283050" y="1673491"/>
              <a:ext cx="1383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/>
                <a:t>SFFO</a:t>
              </a:r>
              <a:endParaRPr lang="en-CH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3236C04-0F76-4AC1-851D-EC43DD3EEDC2}"/>
                </a:ext>
              </a:extLst>
            </p:cNvPr>
            <p:cNvCxnSpPr>
              <a:cxnSpLocks/>
              <a:stCxn id="6" idx="3"/>
              <a:endCxn id="1028" idx="0"/>
            </p:cNvCxnSpPr>
            <p:nvPr/>
          </p:nvCxnSpPr>
          <p:spPr>
            <a:xfrm>
              <a:off x="4565019" y="1349442"/>
              <a:ext cx="356912" cy="7965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B6D4DCD-AC85-4B2C-BA15-ECB69D8BD6AE}"/>
              </a:ext>
            </a:extLst>
          </p:cNvPr>
          <p:cNvGrpSpPr/>
          <p:nvPr/>
        </p:nvGrpSpPr>
        <p:grpSpPr>
          <a:xfrm>
            <a:off x="5426211" y="2221260"/>
            <a:ext cx="1469306" cy="457200"/>
            <a:chOff x="5426211" y="2221260"/>
            <a:chExt cx="1469306" cy="457200"/>
          </a:xfrm>
        </p:grpSpPr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21469473-3ADD-4F54-BD7D-1495CA723B62}"/>
                </a:ext>
              </a:extLst>
            </p:cNvPr>
            <p:cNvCxnSpPr>
              <a:cxnSpLocks/>
              <a:stCxn id="8" idx="1"/>
              <a:endCxn id="1028" idx="3"/>
            </p:cNvCxnSpPr>
            <p:nvPr/>
          </p:nvCxnSpPr>
          <p:spPr>
            <a:xfrm flipH="1" flipV="1">
              <a:off x="5426211" y="2587222"/>
              <a:ext cx="1469306" cy="190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Graphic 32" descr="Eye with solid fill">
              <a:extLst>
                <a:ext uri="{FF2B5EF4-FFF2-40B4-BE49-F238E27FC236}">
                  <a16:creationId xmlns:a16="http://schemas.microsoft.com/office/drawing/2014/main" id="{7D8AB162-3672-49E3-80C6-37C3BB16B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932264" y="2221260"/>
              <a:ext cx="457200" cy="4572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971A5B3-E61B-4CA8-A2F8-78377A66AB83}"/>
              </a:ext>
            </a:extLst>
          </p:cNvPr>
          <p:cNvGrpSpPr/>
          <p:nvPr/>
        </p:nvGrpSpPr>
        <p:grpSpPr>
          <a:xfrm>
            <a:off x="6568467" y="2149052"/>
            <a:ext cx="1568500" cy="1007828"/>
            <a:chOff x="6568467" y="2149052"/>
            <a:chExt cx="1568500" cy="1007828"/>
          </a:xfrm>
        </p:grpSpPr>
        <p:pic>
          <p:nvPicPr>
            <p:cNvPr id="8" name="Graphic 7" descr="Users with solid fill">
              <a:extLst>
                <a:ext uri="{FF2B5EF4-FFF2-40B4-BE49-F238E27FC236}">
                  <a16:creationId xmlns:a16="http://schemas.microsoft.com/office/drawing/2014/main" id="{DD08C132-D3E8-49BD-9242-969BEB6DC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95517" y="2149052"/>
              <a:ext cx="914400" cy="914400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9BC339C-CA60-449D-9F73-57FBAE60A197}"/>
                </a:ext>
              </a:extLst>
            </p:cNvPr>
            <p:cNvSpPr txBox="1"/>
            <p:nvPr/>
          </p:nvSpPr>
          <p:spPr>
            <a:xfrm>
              <a:off x="6568467" y="2787548"/>
              <a:ext cx="156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/>
                <a:t>non FSM User</a:t>
              </a:r>
              <a:endParaRPr lang="en-CH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FBE13BC-D1CE-4CD7-B61E-E9686E19A6EE}"/>
              </a:ext>
            </a:extLst>
          </p:cNvPr>
          <p:cNvGrpSpPr/>
          <p:nvPr/>
        </p:nvGrpSpPr>
        <p:grpSpPr>
          <a:xfrm>
            <a:off x="4090601" y="4014111"/>
            <a:ext cx="1568500" cy="1447398"/>
            <a:chOff x="4090601" y="4014111"/>
            <a:chExt cx="1568500" cy="144739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650AD08-10C9-4E3A-93B8-48A55E023017}"/>
                </a:ext>
              </a:extLst>
            </p:cNvPr>
            <p:cNvGrpSpPr/>
            <p:nvPr/>
          </p:nvGrpSpPr>
          <p:grpSpPr>
            <a:xfrm>
              <a:off x="4417651" y="4014111"/>
              <a:ext cx="1008560" cy="914400"/>
              <a:chOff x="4417651" y="4014111"/>
              <a:chExt cx="1008560" cy="914400"/>
            </a:xfrm>
          </p:grpSpPr>
          <p:pic>
            <p:nvPicPr>
              <p:cNvPr id="10" name="Graphic 9" descr="User with solid fill">
                <a:extLst>
                  <a:ext uri="{FF2B5EF4-FFF2-40B4-BE49-F238E27FC236}">
                    <a16:creationId xmlns:a16="http://schemas.microsoft.com/office/drawing/2014/main" id="{38D650BD-C5CC-4A9F-8E15-D5565B4E3C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4417651" y="4014111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2" name="Graphic 11" descr="Smart Phone outline">
                <a:extLst>
                  <a:ext uri="{FF2B5EF4-FFF2-40B4-BE49-F238E27FC236}">
                    <a16:creationId xmlns:a16="http://schemas.microsoft.com/office/drawing/2014/main" id="{3C64A74B-A290-494E-BDBA-A49FE67E52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4995113" y="4040213"/>
                <a:ext cx="431098" cy="431098"/>
              </a:xfrm>
              <a:prstGeom prst="rect">
                <a:avLst/>
              </a:prstGeom>
            </p:spPr>
          </p:pic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9EEC3C7-B2FC-4ECF-8DC7-B160DA54B91A}"/>
                </a:ext>
              </a:extLst>
            </p:cNvPr>
            <p:cNvSpPr txBox="1"/>
            <p:nvPr/>
          </p:nvSpPr>
          <p:spPr>
            <a:xfrm>
              <a:off x="4090601" y="4815178"/>
              <a:ext cx="1568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/>
                <a:t>FSM </a:t>
              </a:r>
              <a:r>
                <a:rPr lang="de-CH" err="1"/>
                <a:t>Technician</a:t>
              </a:r>
              <a:endParaRPr lang="en-CH"/>
            </a:p>
          </p:txBody>
        </p:sp>
      </p:grp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D40F084-78DE-4EF9-9BAA-8C945C7B4CF1}"/>
              </a:ext>
            </a:extLst>
          </p:cNvPr>
          <p:cNvCxnSpPr>
            <a:cxnSpLocks/>
          </p:cNvCxnSpPr>
          <p:nvPr/>
        </p:nvCxnSpPr>
        <p:spPr>
          <a:xfrm>
            <a:off x="4743475" y="3397799"/>
            <a:ext cx="0" cy="616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8B21E8B5-FBEB-4201-99C8-9203E6A7E304}"/>
              </a:ext>
            </a:extLst>
          </p:cNvPr>
          <p:cNvCxnSpPr>
            <a:cxnSpLocks/>
          </p:cNvCxnSpPr>
          <p:nvPr/>
        </p:nvCxnSpPr>
        <p:spPr>
          <a:xfrm flipV="1">
            <a:off x="5001459" y="3397799"/>
            <a:ext cx="0" cy="5566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056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5B1C3F9C-4052-4830-8F5C-095B4858A354}"/>
              </a:ext>
            </a:extLst>
          </p:cNvPr>
          <p:cNvGrpSpPr/>
          <p:nvPr/>
        </p:nvGrpSpPr>
        <p:grpSpPr>
          <a:xfrm>
            <a:off x="930446" y="1166540"/>
            <a:ext cx="1383234" cy="1424052"/>
            <a:chOff x="930446" y="1166540"/>
            <a:chExt cx="1383234" cy="1424052"/>
          </a:xfrm>
        </p:grpSpPr>
        <p:pic>
          <p:nvPicPr>
            <p:cNvPr id="5" name="Graphic 4" descr="Cloud outline">
              <a:extLst>
                <a:ext uri="{FF2B5EF4-FFF2-40B4-BE49-F238E27FC236}">
                  <a16:creationId xmlns:a16="http://schemas.microsoft.com/office/drawing/2014/main" id="{B5A47E87-3FA7-4240-8A84-392C197C6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30446" y="1166540"/>
              <a:ext cx="1383234" cy="138323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DB3442B-B0F9-4610-8373-4DD371924B22}"/>
                </a:ext>
              </a:extLst>
            </p:cNvPr>
            <p:cNvSpPr txBox="1"/>
            <p:nvPr/>
          </p:nvSpPr>
          <p:spPr>
            <a:xfrm>
              <a:off x="930446" y="2221260"/>
              <a:ext cx="1383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/>
                <a:t>SAP FSM</a:t>
              </a:r>
              <a:endParaRPr lang="en-CH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650573F-1462-42C0-BC61-28E62B4423DD}"/>
              </a:ext>
            </a:extLst>
          </p:cNvPr>
          <p:cNvGrpSpPr/>
          <p:nvPr/>
        </p:nvGrpSpPr>
        <p:grpSpPr>
          <a:xfrm>
            <a:off x="4230314" y="2145977"/>
            <a:ext cx="1383234" cy="1251822"/>
            <a:chOff x="4230314" y="2145977"/>
            <a:chExt cx="1383234" cy="1251822"/>
          </a:xfrm>
        </p:grpSpPr>
        <p:pic>
          <p:nvPicPr>
            <p:cNvPr id="1028" name="Picture 4" descr="Image">
              <a:extLst>
                <a:ext uri="{FF2B5EF4-FFF2-40B4-BE49-F238E27FC236}">
                  <a16:creationId xmlns:a16="http://schemas.microsoft.com/office/drawing/2014/main" id="{752699EE-F866-4371-BDE1-9D6BA9497E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7651" y="2145977"/>
              <a:ext cx="1008560" cy="88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B02375C-A915-4AC4-B06C-D61A89C9C5EB}"/>
                </a:ext>
              </a:extLst>
            </p:cNvPr>
            <p:cNvSpPr txBox="1"/>
            <p:nvPr/>
          </p:nvSpPr>
          <p:spPr>
            <a:xfrm>
              <a:off x="4230314" y="3028467"/>
              <a:ext cx="1383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/>
                <a:t>Outlook</a:t>
              </a:r>
              <a:endParaRPr lang="en-CH"/>
            </a:p>
          </p:txBody>
        </p:sp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04B5547-6999-474F-993D-0BF15AF9FF0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2313680" y="1349442"/>
            <a:ext cx="1070636" cy="508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2ABEF75-B26C-41D6-811F-4FF40DF674D1}"/>
              </a:ext>
            </a:extLst>
          </p:cNvPr>
          <p:cNvGrpSpPr/>
          <p:nvPr/>
        </p:nvGrpSpPr>
        <p:grpSpPr>
          <a:xfrm>
            <a:off x="3254113" y="759090"/>
            <a:ext cx="1667818" cy="1386887"/>
            <a:chOff x="3254113" y="759090"/>
            <a:chExt cx="1667818" cy="1386887"/>
          </a:xfrm>
        </p:grpSpPr>
        <p:pic>
          <p:nvPicPr>
            <p:cNvPr id="6" name="Graphic 5" descr="Cloud outline">
              <a:extLst>
                <a:ext uri="{FF2B5EF4-FFF2-40B4-BE49-F238E27FC236}">
                  <a16:creationId xmlns:a16="http://schemas.microsoft.com/office/drawing/2014/main" id="{93C3E175-58B4-4369-AD1C-352703EEF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84316" y="759090"/>
              <a:ext cx="1180703" cy="1180703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54C001B-A59B-4199-ADD3-5E6444826D71}"/>
                </a:ext>
              </a:extLst>
            </p:cNvPr>
            <p:cNvSpPr txBox="1"/>
            <p:nvPr/>
          </p:nvSpPr>
          <p:spPr>
            <a:xfrm>
              <a:off x="3254113" y="1634909"/>
              <a:ext cx="1383234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de-CH"/>
                <a:t>SFFO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3236C04-0F76-4AC1-851D-EC43DD3EEDC2}"/>
                </a:ext>
              </a:extLst>
            </p:cNvPr>
            <p:cNvCxnSpPr>
              <a:cxnSpLocks/>
              <a:stCxn id="6" idx="3"/>
              <a:endCxn id="1028" idx="0"/>
            </p:cNvCxnSpPr>
            <p:nvPr/>
          </p:nvCxnSpPr>
          <p:spPr>
            <a:xfrm>
              <a:off x="4565019" y="1349442"/>
              <a:ext cx="356912" cy="7965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B6D4DCD-AC85-4B2C-BA15-ECB69D8BD6AE}"/>
              </a:ext>
            </a:extLst>
          </p:cNvPr>
          <p:cNvGrpSpPr/>
          <p:nvPr/>
        </p:nvGrpSpPr>
        <p:grpSpPr>
          <a:xfrm>
            <a:off x="5426211" y="2221260"/>
            <a:ext cx="1469306" cy="457200"/>
            <a:chOff x="5426211" y="2221260"/>
            <a:chExt cx="1469306" cy="457200"/>
          </a:xfrm>
        </p:grpSpPr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21469473-3ADD-4F54-BD7D-1495CA723B62}"/>
                </a:ext>
              </a:extLst>
            </p:cNvPr>
            <p:cNvCxnSpPr>
              <a:cxnSpLocks/>
              <a:stCxn id="8" idx="1"/>
              <a:endCxn id="1028" idx="3"/>
            </p:cNvCxnSpPr>
            <p:nvPr/>
          </p:nvCxnSpPr>
          <p:spPr>
            <a:xfrm flipH="1" flipV="1">
              <a:off x="5426211" y="2587222"/>
              <a:ext cx="1469306" cy="190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Graphic 32" descr="Eye with solid fill">
              <a:extLst>
                <a:ext uri="{FF2B5EF4-FFF2-40B4-BE49-F238E27FC236}">
                  <a16:creationId xmlns:a16="http://schemas.microsoft.com/office/drawing/2014/main" id="{7D8AB162-3672-49E3-80C6-37C3BB16B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932264" y="2221260"/>
              <a:ext cx="457200" cy="4572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971A5B3-E61B-4CA8-A2F8-78377A66AB83}"/>
              </a:ext>
            </a:extLst>
          </p:cNvPr>
          <p:cNvGrpSpPr/>
          <p:nvPr/>
        </p:nvGrpSpPr>
        <p:grpSpPr>
          <a:xfrm>
            <a:off x="6568467" y="2149052"/>
            <a:ext cx="1568500" cy="1007828"/>
            <a:chOff x="6568467" y="2149052"/>
            <a:chExt cx="1568500" cy="1007828"/>
          </a:xfrm>
        </p:grpSpPr>
        <p:pic>
          <p:nvPicPr>
            <p:cNvPr id="8" name="Graphic 7" descr="Users with solid fill">
              <a:extLst>
                <a:ext uri="{FF2B5EF4-FFF2-40B4-BE49-F238E27FC236}">
                  <a16:creationId xmlns:a16="http://schemas.microsoft.com/office/drawing/2014/main" id="{DD08C132-D3E8-49BD-9242-969BEB6DC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95517" y="2149052"/>
              <a:ext cx="914400" cy="914400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9BC339C-CA60-449D-9F73-57FBAE60A197}"/>
                </a:ext>
              </a:extLst>
            </p:cNvPr>
            <p:cNvSpPr txBox="1"/>
            <p:nvPr/>
          </p:nvSpPr>
          <p:spPr>
            <a:xfrm>
              <a:off x="6568467" y="2787548"/>
              <a:ext cx="156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/>
                <a:t>non FSM User</a:t>
              </a:r>
              <a:endParaRPr lang="en-CH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FBE13BC-D1CE-4CD7-B61E-E9686E19A6EE}"/>
              </a:ext>
            </a:extLst>
          </p:cNvPr>
          <p:cNvGrpSpPr/>
          <p:nvPr/>
        </p:nvGrpSpPr>
        <p:grpSpPr>
          <a:xfrm>
            <a:off x="4090601" y="4014111"/>
            <a:ext cx="1568500" cy="1447398"/>
            <a:chOff x="4090601" y="4014111"/>
            <a:chExt cx="1568500" cy="144739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650AD08-10C9-4E3A-93B8-48A55E023017}"/>
                </a:ext>
              </a:extLst>
            </p:cNvPr>
            <p:cNvGrpSpPr/>
            <p:nvPr/>
          </p:nvGrpSpPr>
          <p:grpSpPr>
            <a:xfrm>
              <a:off x="4417651" y="4014111"/>
              <a:ext cx="1008560" cy="914400"/>
              <a:chOff x="4417651" y="4014111"/>
              <a:chExt cx="1008560" cy="914400"/>
            </a:xfrm>
          </p:grpSpPr>
          <p:pic>
            <p:nvPicPr>
              <p:cNvPr id="10" name="Graphic 9" descr="User with solid fill">
                <a:extLst>
                  <a:ext uri="{FF2B5EF4-FFF2-40B4-BE49-F238E27FC236}">
                    <a16:creationId xmlns:a16="http://schemas.microsoft.com/office/drawing/2014/main" id="{38D650BD-C5CC-4A9F-8E15-D5565B4E3C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4417651" y="4014111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2" name="Graphic 11" descr="Smart Phone outline">
                <a:extLst>
                  <a:ext uri="{FF2B5EF4-FFF2-40B4-BE49-F238E27FC236}">
                    <a16:creationId xmlns:a16="http://schemas.microsoft.com/office/drawing/2014/main" id="{3C64A74B-A290-494E-BDBA-A49FE67E52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4995113" y="4040213"/>
                <a:ext cx="431098" cy="431098"/>
              </a:xfrm>
              <a:prstGeom prst="rect">
                <a:avLst/>
              </a:prstGeom>
            </p:spPr>
          </p:pic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9EEC3C7-B2FC-4ECF-8DC7-B160DA54B91A}"/>
                </a:ext>
              </a:extLst>
            </p:cNvPr>
            <p:cNvSpPr txBox="1"/>
            <p:nvPr/>
          </p:nvSpPr>
          <p:spPr>
            <a:xfrm>
              <a:off x="4090601" y="4815178"/>
              <a:ext cx="1568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/>
                <a:t>FSM </a:t>
              </a:r>
              <a:r>
                <a:rPr lang="de-CH" err="1"/>
                <a:t>Technician</a:t>
              </a:r>
              <a:endParaRPr lang="en-CH"/>
            </a:p>
          </p:txBody>
        </p:sp>
      </p:grp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D40F084-78DE-4EF9-9BAA-8C945C7B4CF1}"/>
              </a:ext>
            </a:extLst>
          </p:cNvPr>
          <p:cNvCxnSpPr>
            <a:cxnSpLocks/>
          </p:cNvCxnSpPr>
          <p:nvPr/>
        </p:nvCxnSpPr>
        <p:spPr>
          <a:xfrm>
            <a:off x="4743475" y="3397799"/>
            <a:ext cx="0" cy="616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8B21E8B5-FBEB-4201-99C8-9203E6A7E304}"/>
              </a:ext>
            </a:extLst>
          </p:cNvPr>
          <p:cNvCxnSpPr>
            <a:cxnSpLocks/>
          </p:cNvCxnSpPr>
          <p:nvPr/>
        </p:nvCxnSpPr>
        <p:spPr>
          <a:xfrm flipV="1">
            <a:off x="5001459" y="3397799"/>
            <a:ext cx="0" cy="5566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565C4AE0-E7FE-4D67-A419-1AA9E5461EC8}"/>
              </a:ext>
            </a:extLst>
          </p:cNvPr>
          <p:cNvSpPr txBox="1"/>
          <p:nvPr/>
        </p:nvSpPr>
        <p:spPr>
          <a:xfrm>
            <a:off x="7613248" y="4343399"/>
            <a:ext cx="3997122" cy="10618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de-DE" sz="900"/>
              <a:t>Legend:</a:t>
            </a:r>
            <a:endParaRPr lang="de-DE" sz="900">
              <a:cs typeface="Calibri"/>
            </a:endParaRPr>
          </a:p>
          <a:p>
            <a:r>
              <a:rPr lang="de-DE" sz="900">
                <a:cs typeface="Calibri"/>
              </a:rPr>
              <a:t>SAP FSM: SAP Field Service Management</a:t>
            </a:r>
          </a:p>
          <a:p>
            <a:r>
              <a:rPr lang="de-DE" sz="900">
                <a:cs typeface="Calibri"/>
              </a:rPr>
              <a:t>SFFO: SAP FSM </a:t>
            </a:r>
            <a:r>
              <a:rPr lang="de-DE" sz="900" err="1">
                <a:cs typeface="Calibri"/>
              </a:rPr>
              <a:t>For</a:t>
            </a:r>
            <a:r>
              <a:rPr lang="de-DE" sz="900">
                <a:cs typeface="Calibri"/>
              </a:rPr>
              <a:t> Outlook – </a:t>
            </a:r>
            <a:r>
              <a:rPr lang="de-DE" sz="900" err="1">
                <a:cs typeface="Calibri"/>
              </a:rPr>
              <a:t>Connevtor</a:t>
            </a:r>
            <a:endParaRPr lang="de-DE" sz="900">
              <a:cs typeface="Calibri"/>
            </a:endParaRPr>
          </a:p>
          <a:p>
            <a:r>
              <a:rPr lang="de-DE" sz="900">
                <a:cs typeface="Calibri"/>
              </a:rPr>
              <a:t>FSM </a:t>
            </a:r>
            <a:r>
              <a:rPr lang="de-DE" sz="900" err="1">
                <a:cs typeface="Calibri"/>
              </a:rPr>
              <a:t>Technician</a:t>
            </a:r>
            <a:r>
              <a:rPr lang="de-DE" sz="900">
                <a:cs typeface="Calibri"/>
              </a:rPr>
              <a:t>: Service </a:t>
            </a:r>
            <a:r>
              <a:rPr lang="de-DE" sz="900" err="1">
                <a:cs typeface="Calibri"/>
              </a:rPr>
              <a:t>technician</a:t>
            </a:r>
            <a:r>
              <a:rPr lang="de-DE" sz="900">
                <a:cs typeface="Calibri"/>
              </a:rPr>
              <a:t> </a:t>
            </a:r>
            <a:r>
              <a:rPr lang="de-DE" sz="900" err="1">
                <a:cs typeface="Calibri"/>
              </a:rPr>
              <a:t>that</a:t>
            </a:r>
            <a:r>
              <a:rPr lang="de-DE" sz="900">
                <a:cs typeface="Calibri"/>
              </a:rPr>
              <a:t> </a:t>
            </a:r>
            <a:r>
              <a:rPr lang="de-DE" sz="900" err="1">
                <a:cs typeface="Calibri"/>
              </a:rPr>
              <a:t>uses</a:t>
            </a:r>
            <a:r>
              <a:rPr lang="de-DE" sz="900">
                <a:cs typeface="Calibri"/>
              </a:rPr>
              <a:t> SAP FSM</a:t>
            </a:r>
          </a:p>
          <a:p>
            <a:r>
              <a:rPr lang="de-DE" sz="900">
                <a:cs typeface="Calibri"/>
              </a:rPr>
              <a:t>Non FSM User: </a:t>
            </a:r>
            <a:r>
              <a:rPr lang="de-DE" sz="900" err="1">
                <a:cs typeface="Calibri"/>
              </a:rPr>
              <a:t>Employee</a:t>
            </a:r>
            <a:r>
              <a:rPr lang="de-DE" sz="900">
                <a:cs typeface="Calibri"/>
              </a:rPr>
              <a:t> outside </a:t>
            </a:r>
            <a:r>
              <a:rPr lang="de-DE" sz="900" err="1">
                <a:cs typeface="Calibri"/>
              </a:rPr>
              <a:t>the</a:t>
            </a:r>
            <a:r>
              <a:rPr lang="de-DE" sz="900">
                <a:cs typeface="Calibri"/>
              </a:rPr>
              <a:t> </a:t>
            </a:r>
            <a:r>
              <a:rPr lang="de-DE" sz="900" err="1">
                <a:cs typeface="Calibri"/>
              </a:rPr>
              <a:t>service</a:t>
            </a:r>
            <a:r>
              <a:rPr lang="de-DE" sz="900">
                <a:cs typeface="Calibri"/>
              </a:rPr>
              <a:t> </a:t>
            </a:r>
            <a:r>
              <a:rPr lang="de-DE" sz="900" err="1">
                <a:cs typeface="Calibri"/>
              </a:rPr>
              <a:t>department</a:t>
            </a:r>
          </a:p>
          <a:p>
            <a:r>
              <a:rPr lang="de-DE" sz="900">
                <a:cs typeface="Calibri"/>
              </a:rPr>
              <a:t>Outlook: Microsoft </a:t>
            </a:r>
            <a:r>
              <a:rPr lang="de-DE" sz="900" err="1">
                <a:cs typeface="Calibri"/>
              </a:rPr>
              <a:t>eMail</a:t>
            </a:r>
            <a:r>
              <a:rPr lang="de-DE" sz="900">
                <a:cs typeface="Calibri"/>
              </a:rPr>
              <a:t> </a:t>
            </a:r>
            <a:r>
              <a:rPr lang="de-DE" sz="900" err="1">
                <a:cs typeface="Calibri"/>
              </a:rPr>
              <a:t>solution</a:t>
            </a:r>
            <a:r>
              <a:rPr lang="de-DE" sz="900">
                <a:cs typeface="Calibri"/>
              </a:rPr>
              <a:t> (Cloud an </a:t>
            </a:r>
            <a:r>
              <a:rPr lang="de-DE" sz="900" err="1">
                <a:cs typeface="Calibri"/>
              </a:rPr>
              <a:t>don-premise</a:t>
            </a:r>
            <a:r>
              <a:rPr lang="de-DE" sz="900">
                <a:cs typeface="Calibri"/>
              </a:rPr>
              <a:t>) </a:t>
            </a:r>
            <a:br>
              <a:rPr lang="de-DE" sz="900">
                <a:cs typeface="Calibri"/>
              </a:rPr>
            </a:br>
            <a:r>
              <a:rPr lang="de-DE" sz="900">
                <a:cs typeface="Calibri"/>
              </a:rPr>
              <a:t>                 LotusNotes, Gmail </a:t>
            </a:r>
            <a:r>
              <a:rPr lang="de-DE" sz="900" err="1">
                <a:cs typeface="Calibri"/>
              </a:rPr>
              <a:t>as</a:t>
            </a:r>
            <a:r>
              <a:rPr lang="de-DE" sz="900">
                <a:cs typeface="Calibri"/>
              </a:rPr>
              <a:t> </a:t>
            </a:r>
            <a:r>
              <a:rPr lang="de-DE" sz="900" err="1">
                <a:cs typeface="Calibri"/>
              </a:rPr>
              <a:t>well</a:t>
            </a:r>
            <a:r>
              <a:rPr lang="de-DE" sz="900">
                <a:cs typeface="Calibri"/>
              </a:rPr>
              <a:t> </a:t>
            </a:r>
            <a:r>
              <a:rPr lang="de-DE" sz="900" err="1">
                <a:cs typeface="Calibri"/>
              </a:rPr>
              <a:t>supported</a:t>
            </a:r>
            <a:endParaRPr lang="de-DE" sz="900">
              <a:cs typeface="Calibri"/>
            </a:endParaRPr>
          </a:p>
        </p:txBody>
      </p:sp>
      <p:pic>
        <p:nvPicPr>
          <p:cNvPr id="3" name="Grafik 3" descr="Ein Bild, das Text, ClipArt enthält.&#10;&#10;Beschreibung automatisch generiert.">
            <a:extLst>
              <a:ext uri="{FF2B5EF4-FFF2-40B4-BE49-F238E27FC236}">
                <a16:creationId xmlns:a16="http://schemas.microsoft.com/office/drawing/2014/main" id="{9C337277-CABE-4182-ABD2-2476E2EE105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9035" y="1455938"/>
            <a:ext cx="352184" cy="213288"/>
          </a:xfrm>
          <a:prstGeom prst="rect">
            <a:avLst/>
          </a:prstGeom>
        </p:spPr>
      </p:pic>
      <p:pic>
        <p:nvPicPr>
          <p:cNvPr id="28" name="Grafik 3" descr="Ein Bild, das Text, ClipArt enthält.&#10;&#10;Beschreibung automatisch generiert.">
            <a:extLst>
              <a:ext uri="{FF2B5EF4-FFF2-40B4-BE49-F238E27FC236}">
                <a16:creationId xmlns:a16="http://schemas.microsoft.com/office/drawing/2014/main" id="{A4541861-AFB0-48F2-85EE-26D20734B7C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34895" y="920608"/>
            <a:ext cx="352184" cy="213288"/>
          </a:xfrm>
          <a:prstGeom prst="rect">
            <a:avLst/>
          </a:prstGeom>
        </p:spPr>
      </p:pic>
      <p:pic>
        <p:nvPicPr>
          <p:cNvPr id="4" name="Grafik 6">
            <a:extLst>
              <a:ext uri="{FF2B5EF4-FFF2-40B4-BE49-F238E27FC236}">
                <a16:creationId xmlns:a16="http://schemas.microsoft.com/office/drawing/2014/main" id="{7A63E49A-EBE7-4D50-8513-90A18CCE8A6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3852" y="1187067"/>
            <a:ext cx="398965" cy="413434"/>
          </a:xfrm>
          <a:prstGeom prst="rect">
            <a:avLst/>
          </a:prstGeom>
        </p:spPr>
      </p:pic>
      <p:pic>
        <p:nvPicPr>
          <p:cNvPr id="7" name="Grafik 8" descr="Ein Bild, das Text, ClipArt enthält.&#10;&#10;Beschreibung automatisch generiert.">
            <a:extLst>
              <a:ext uri="{FF2B5EF4-FFF2-40B4-BE49-F238E27FC236}">
                <a16:creationId xmlns:a16="http://schemas.microsoft.com/office/drawing/2014/main" id="{48EC152D-7F42-40AD-81FE-83AA1A5E98C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31739" y="2512128"/>
            <a:ext cx="502535" cy="324212"/>
          </a:xfrm>
          <a:prstGeom prst="rect">
            <a:avLst/>
          </a:prstGeom>
        </p:spPr>
      </p:pic>
      <p:pic>
        <p:nvPicPr>
          <p:cNvPr id="9" name="Grafik 10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9269BD4-39D1-4C19-865E-B85BE6C7148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99451" y="1741929"/>
            <a:ext cx="306971" cy="311673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6020D2B2-BE3D-4019-83A9-17F439BC048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66" y="5337919"/>
            <a:ext cx="2597644" cy="53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276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448A2C5DF49044F93BAFBFA8801289D" ma:contentTypeVersion="10" ma:contentTypeDescription="Ein neues Dokument erstellen." ma:contentTypeScope="" ma:versionID="cef1156e402c64111197cc688eae155c">
  <xsd:schema xmlns:xsd="http://www.w3.org/2001/XMLSchema" xmlns:xs="http://www.w3.org/2001/XMLSchema" xmlns:p="http://schemas.microsoft.com/office/2006/metadata/properties" xmlns:ns2="40cb2706-713b-4a14-9c37-674ba2b9c8d6" xmlns:ns3="09837868-08f2-49e4-bc9a-7f32b105bdbf" targetNamespace="http://schemas.microsoft.com/office/2006/metadata/properties" ma:root="true" ma:fieldsID="05057f22a053f978ddf0b4f29897e14b" ns2:_="" ns3:_="">
    <xsd:import namespace="40cb2706-713b-4a14-9c37-674ba2b9c8d6"/>
    <xsd:import namespace="09837868-08f2-49e4-bc9a-7f32b105bdb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cb2706-713b-4a14-9c37-674ba2b9c8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837868-08f2-49e4-bc9a-7f32b105bdb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9837868-08f2-49e4-bc9a-7f32b105bdbf">
      <UserInfo>
        <DisplayName>Ralph Sonderegger</DisplayName>
        <AccountId>12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309B821E-8D00-4E0C-9B23-CF8A08A67D25}">
  <ds:schemaRefs>
    <ds:schemaRef ds:uri="09837868-08f2-49e4-bc9a-7f32b105bdbf"/>
    <ds:schemaRef ds:uri="40cb2706-713b-4a14-9c37-674ba2b9c8d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B14FB40-8AE8-461C-9CB0-96D72A5FB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15A07E-DB13-4807-80BB-AF787C0AE609}">
  <ds:schemaRefs>
    <ds:schemaRef ds:uri="09837868-08f2-49e4-bc9a-7f32b105bdbf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Microsoft Office PowerPoint</Application>
  <PresentationFormat>Breitbild</PresentationFormat>
  <Paragraphs>16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Manuel Brunner</dc:creator>
  <cp:lastModifiedBy>Ralph Sonderegger</cp:lastModifiedBy>
  <cp:revision>2</cp:revision>
  <dcterms:created xsi:type="dcterms:W3CDTF">2022-01-04T14:02:19Z</dcterms:created>
  <dcterms:modified xsi:type="dcterms:W3CDTF">2022-01-04T14:35:48Z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0x010100F448A2C5DF49044F93BAFBFA8801289D</vt:lpwstr>
  </property>
</Properties>
</file>