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1" r:id="rId4"/>
    <p:sldId id="260" r:id="rId5"/>
    <p:sldId id="267" r:id="rId6"/>
    <p:sldId id="264" r:id="rId7"/>
    <p:sldId id="263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E0E2D-8C28-48B6-9B20-E311B1FE08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1A4131-C790-4AF3-911B-3A56344DD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9CA242-4EC5-4173-8920-D0C56369E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BAAE6-28A2-405E-BE4F-9DEC786B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CCEF-463A-4D88-9D43-BA81B38D3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06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625B1-9AE9-4822-AD76-220C989C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D54AC5-5AA7-4CEF-86D0-394F2D33DF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08449E-7D6D-4768-8C6D-A3F52D5F2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7AE97-FF78-4041-8027-8FE533738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FDA97-B8B1-47D3-90D5-856533E01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726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0E8E327-B40C-436B-86A6-421BF3F243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BDEFC3-6DC4-4CCA-978F-267D0AC362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372038-71ED-45D4-9EDF-158CC837F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07208D-F35C-4113-B1E5-91C651C5B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B404C1-DE78-4ACA-ABC2-1A91AB88B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021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ECE48-4425-4E3F-94DB-EC04DA7AE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2BBB1-2537-4E35-A910-09A94C885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984D9-5990-456C-94E0-E8330B08A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C8AE5-38B6-4BF1-A12D-F686179D2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32C133-F6E1-46C0-A846-009DCD1AE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45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9FFB7-9D8B-40D6-88F8-5E7A8C691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701EE-E96A-4788-8A33-3A4B9BBF9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E08AB8-3223-408F-B2AC-70EAC6E3B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12D4CD-9395-4912-87DF-72764B80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88B17-B121-4E33-B6C0-064B0ABCD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75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252F1C-83BB-4122-B168-1B635C1BE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433AAB-9BD4-4F01-BAED-0BB06A429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0B8FC4-CA7E-4A8E-B66B-20EA2E86D2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75032-9967-4671-B5E2-D4A9D0B29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210A1B-C0BA-45C5-A175-41EC24CD3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ACE469-1C22-4F85-8B0A-7705ABBF0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2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A1C07-92BC-47B8-BC64-54F042394A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8C66F-2DD6-4486-84BA-DD1F1C8D0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699E36-32CB-46AA-9A0E-0F6B2DF1C4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717418-4EE1-43EE-94C8-22CD2EEC32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1FE4CD-F76C-4107-92A0-D2DA97E080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DAB6BF-B245-4CF7-BB63-F5AEE0AA4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01753E-C72B-440C-9F59-46912090B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D4FBDE-67F8-40A7-AFB6-B7AD5AA17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62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697DF-F743-480D-9885-DBA0083B5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4F28EE9-5BCE-499A-BC10-E89C94AF4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6A12F-461F-45A3-8972-1C77E1712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B940E0-2334-48FD-92BB-2FA556227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426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6AA525-F521-4821-B35C-2E744363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CF7371-B226-4743-8337-2427EDC2D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0FA734-6022-4B44-84D5-BAFB07643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877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87A02-1DCD-4054-90AB-4C55E563D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7D9064-D0A7-47A2-9DF1-2CDA1B6558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1426BF-2992-4264-BE3C-B70EFCA9B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729EC-7C1C-485F-A26F-70C497AE2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C99C88-61D7-4576-AB4D-1D7555255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A60780-3B55-42EC-857C-13252C031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787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6AF52-D4B4-4A11-BA38-45A17D11F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3557DF-8CB6-4E56-B83B-1F0FB5A9F7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752054-0BE8-4967-8234-FD3E6B70C2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55D2B3-F686-4D74-9E59-EA4E60887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A3E7B7-CA15-47AA-8DA9-8AC293782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858AF5-9EBB-44BE-AD06-1BA776563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714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8BD1E2-11A4-403B-BBE8-FFBD30BF9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D3C4FD-81D5-4BA1-A45D-9DCDDA0F5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E072BE-9F2F-4FB8-8F22-E09050492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BB5D7-82C9-440A-B532-695F382A9F19}" type="datetimeFigureOut">
              <a:rPr lang="en-US" smtClean="0"/>
              <a:t>12/5/2021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0C7C6E-C818-4F8B-9A36-B7035CAEE6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29943-301B-416D-8F85-E51D1C43C3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F9DAF-DEDE-4FA7-AAB5-5DDB2F792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83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livius.org/pictures/iran/persepolis/persepolis-museum-pieces/achaemenid-woman/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ketchfab.com/3d-models/achaemenid-head-of-princess-de9cff05d8994a1495ae17217bcf0aa7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1" name="Rectangle 140">
            <a:extLst>
              <a:ext uri="{FF2B5EF4-FFF2-40B4-BE49-F238E27FC236}">
                <a16:creationId xmlns:a16="http://schemas.microsoft.com/office/drawing/2014/main" id="{93062723-6941-4ABE-8146-AC6FA530B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3" name="Rectangle 142">
            <a:extLst>
              <a:ext uri="{FF2B5EF4-FFF2-40B4-BE49-F238E27FC236}">
                <a16:creationId xmlns:a16="http://schemas.microsoft.com/office/drawing/2014/main" id="{917859B3-4C91-478D-929D-BB6433F90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4B7317F2-36E5-4004-9CAA-D191818D5A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1" r="3" b="3"/>
          <a:stretch/>
        </p:blipFill>
        <p:spPr bwMode="auto">
          <a:xfrm>
            <a:off x="20" y="-13"/>
            <a:ext cx="2926060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statue of a person wearing a hat&#10;&#10;Description automatically generated with low confidence">
            <a:extLst>
              <a:ext uri="{FF2B5EF4-FFF2-40B4-BE49-F238E27FC236}">
                <a16:creationId xmlns:a16="http://schemas.microsoft.com/office/drawing/2014/main" id="{2CA5A514-E3F3-42D3-B760-44A0EECFFF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r="4" b="4"/>
          <a:stretch/>
        </p:blipFill>
        <p:spPr>
          <a:xfrm>
            <a:off x="2999619" y="0"/>
            <a:ext cx="2935224" cy="4005067"/>
          </a:xfrm>
          <a:prstGeom prst="rect">
            <a:avLst/>
          </a:prstGeom>
        </p:spPr>
      </p:pic>
      <p:pic>
        <p:nvPicPr>
          <p:cNvPr id="1032" name="Picture 8" descr="Achaemenid Empire">
            <a:extLst>
              <a:ext uri="{FF2B5EF4-FFF2-40B4-BE49-F238E27FC236}">
                <a16:creationId xmlns:a16="http://schemas.microsoft.com/office/drawing/2014/main" id="{50AAFE9D-297A-49CC-B0FD-01AA6659CA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8" r="13137" b="3"/>
          <a:stretch/>
        </p:blipFill>
        <p:spPr bwMode="auto">
          <a:xfrm>
            <a:off x="5999238" y="0"/>
            <a:ext cx="2935224" cy="400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ersepolis, Portrait of an Achaemenid woman or beardless prince">
            <a:extLst>
              <a:ext uri="{FF2B5EF4-FFF2-40B4-BE49-F238E27FC236}">
                <a16:creationId xmlns:a16="http://schemas.microsoft.com/office/drawing/2014/main" id="{1910CA26-E7F2-42CD-A11F-782A731A4C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9" r="9207" b="3"/>
          <a:stretch/>
        </p:blipFill>
        <p:spPr bwMode="auto">
          <a:xfrm>
            <a:off x="9095619" y="12561"/>
            <a:ext cx="2935224" cy="400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Rectangle 144">
            <a:extLst>
              <a:ext uri="{FF2B5EF4-FFF2-40B4-BE49-F238E27FC236}">
                <a16:creationId xmlns:a16="http://schemas.microsoft.com/office/drawing/2014/main" id="{6283FBD2-A663-469F-855C-06D86E3C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8A1279FC-7441-4E55-B082-2774E631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411220" y="525441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145FAA-EBB5-413B-ADBC-314DD506ACA9}"/>
              </a:ext>
            </a:extLst>
          </p:cNvPr>
          <p:cNvSpPr txBox="1"/>
          <p:nvPr/>
        </p:nvSpPr>
        <p:spPr>
          <a:xfrm>
            <a:off x="4317999" y="4486270"/>
            <a:ext cx="7467871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hlinkClick r:id="rId6"/>
              </a:rPr>
              <a:t>https://www.livius.org/pictures/iran/persepolis/persepolis-museum-pieces/achaemenid-woman/</a:t>
            </a:r>
            <a:endParaRPr lang="en-US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85EBA93-809A-406C-A3B7-C4CBBD87725B}"/>
              </a:ext>
            </a:extLst>
          </p:cNvPr>
          <p:cNvSpPr txBox="1"/>
          <p:nvPr/>
        </p:nvSpPr>
        <p:spPr>
          <a:xfrm>
            <a:off x="1108832" y="4877531"/>
            <a:ext cx="2171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Achaemenid women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28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mask, dark&#10;&#10;Description automatically generated">
            <a:extLst>
              <a:ext uri="{FF2B5EF4-FFF2-40B4-BE49-F238E27FC236}">
                <a16:creationId xmlns:a16="http://schemas.microsoft.com/office/drawing/2014/main" id="{C75440F2-A960-4925-8D11-17EDDFB4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55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8C5187-F152-43BB-884A-023B21177CED}"/>
              </a:ext>
            </a:extLst>
          </p:cNvPr>
          <p:cNvSpPr txBox="1"/>
          <p:nvPr/>
        </p:nvSpPr>
        <p:spPr>
          <a:xfrm>
            <a:off x="1252331" y="1247218"/>
            <a:ext cx="102174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https://sketchfab.com/3d-models/achaemenid-head-of-princess-de9cff05d8994a1495ae17217bcf0aa7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998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mask, dark&#10;&#10;Description automatically generated">
            <a:extLst>
              <a:ext uri="{FF2B5EF4-FFF2-40B4-BE49-F238E27FC236}">
                <a16:creationId xmlns:a16="http://schemas.microsoft.com/office/drawing/2014/main" id="{5D0E44B7-8E4B-43FD-A0A6-69FD7D6EA1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52" b="86759" l="32813" r="68125">
                        <a14:foregroundMark x1="42448" y1="9537" x2="42448" y2="9537"/>
                        <a14:foregroundMark x1="44063" y1="10648" x2="49688" y2="10926"/>
                        <a14:foregroundMark x1="52604" y1="8704" x2="52604" y2="8704"/>
                        <a14:foregroundMark x1="53229" y1="8056" x2="53646" y2="6944"/>
                        <a14:foregroundMark x1="61771" y1="40556" x2="64792" y2="54444"/>
                        <a14:foregroundMark x1="65781" y1="52130" x2="67031" y2="64537"/>
                        <a14:foregroundMark x1="66354" y1="46204" x2="68021" y2="50185"/>
                        <a14:foregroundMark x1="68281" y1="48519" x2="67135" y2="63704"/>
                        <a14:foregroundMark x1="66458" y1="65463" x2="62448" y2="70648"/>
                        <a14:foregroundMark x1="62448" y1="70648" x2="62292" y2="71389"/>
                        <a14:foregroundMark x1="34948" y1="44074" x2="35625" y2="56389"/>
                        <a14:foregroundMark x1="35938" y1="37130" x2="34219" y2="45648"/>
                        <a14:foregroundMark x1="34219" y1="45648" x2="34219" y2="46204"/>
                        <a14:foregroundMark x1="35104" y1="53981" x2="39479" y2="68148"/>
                        <a14:foregroundMark x1="35313" y1="59630" x2="39271" y2="68981"/>
                        <a14:foregroundMark x1="34219" y1="56944" x2="40000" y2="72870"/>
                        <a14:foregroundMark x1="40000" y1="72870" x2="48490" y2="78611"/>
                        <a14:foregroundMark x1="48490" y1="78611" x2="48698" y2="78611"/>
                        <a14:foregroundMark x1="34271" y1="60278" x2="38281" y2="70648"/>
                        <a14:foregroundMark x1="38281" y1="70648" x2="38281" y2="70648"/>
                        <a14:foregroundMark x1="33438" y1="44074" x2="36458" y2="66944"/>
                        <a14:foregroundMark x1="32813" y1="50463" x2="33698" y2="59537"/>
                        <a14:foregroundMark x1="33281" y1="46574" x2="33229" y2="54167"/>
                        <a14:foregroundMark x1="35781" y1="36852" x2="33854" y2="41111"/>
                        <a14:foregroundMark x1="55729" y1="78519" x2="47135" y2="82963"/>
                        <a14:foregroundMark x1="49896" y1="85278" x2="54375" y2="86759"/>
                      </a14:backgroundRemoval>
                    </a14:imgEffect>
                    <a14:imgEffect>
                      <a14:sharpenSoften amount="100000"/>
                    </a14:imgEffect>
                    <a14:imgEffect>
                      <a14:brightnessContrast bright="59000" contras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563" t="4027" r="30313" b="9305"/>
          <a:stretch/>
        </p:blipFill>
        <p:spPr>
          <a:xfrm>
            <a:off x="0" y="-1"/>
            <a:ext cx="5427925" cy="6940627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3023BD1F-FDC4-43F6-A65B-1D1E5BC109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8" r="27620"/>
          <a:stretch/>
        </p:blipFill>
        <p:spPr>
          <a:xfrm>
            <a:off x="6764077" y="154814"/>
            <a:ext cx="5177928" cy="67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33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ell phone&#10;&#10;Description automatically generated with low confidence">
            <a:extLst>
              <a:ext uri="{FF2B5EF4-FFF2-40B4-BE49-F238E27FC236}">
                <a16:creationId xmlns:a16="http://schemas.microsoft.com/office/drawing/2014/main" id="{5E96763E-D896-47A4-86DA-EFE0F32C75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34" t="17925" r="17750" b="11704"/>
          <a:stretch/>
        </p:blipFill>
        <p:spPr>
          <a:xfrm>
            <a:off x="2865120" y="0"/>
            <a:ext cx="6829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827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8211DD-5CF3-4A2E-B2BB-2E689DC1D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B87416-45AD-405E-8755-7627955F066B}"/>
              </a:ext>
            </a:extLst>
          </p:cNvPr>
          <p:cNvSpPr txBox="1"/>
          <p:nvPr/>
        </p:nvSpPr>
        <p:spPr>
          <a:xfrm>
            <a:off x="8127430" y="1117029"/>
            <a:ext cx="344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For crown you can use this design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52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4F7B9026-36AD-42E4-B172-8D68F3A33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indoor, typewriter&#10;&#10;Description automatically generated">
            <a:extLst>
              <a:ext uri="{FF2B5EF4-FFF2-40B4-BE49-F238E27FC236}">
                <a16:creationId xmlns:a16="http://schemas.microsoft.com/office/drawing/2014/main" id="{9C0A01A7-F988-4382-A4B1-16693A0EBB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" r="10607" b="-3"/>
          <a:stretch/>
        </p:blipFill>
        <p:spPr>
          <a:xfrm>
            <a:off x="4553446" y="319928"/>
            <a:ext cx="3822924" cy="6514565"/>
          </a:xfrm>
          <a:prstGeom prst="rect">
            <a:avLst/>
          </a:prstGeom>
        </p:spPr>
      </p:pic>
      <p:pic>
        <p:nvPicPr>
          <p:cNvPr id="3" name="Picture 2" descr="A statue of a person&#10;&#10;Description automatically generated with low confidence">
            <a:extLst>
              <a:ext uri="{FF2B5EF4-FFF2-40B4-BE49-F238E27FC236}">
                <a16:creationId xmlns:a16="http://schemas.microsoft.com/office/drawing/2014/main" id="{42F2C55C-11A7-4C57-A2DA-27B2683573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6" r="8608" b="-3"/>
          <a:stretch/>
        </p:blipFill>
        <p:spPr>
          <a:xfrm>
            <a:off x="8515720" y="171717"/>
            <a:ext cx="3799007" cy="651456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90D9A9-6927-4DED-A9D9-55DE27F54E2A}"/>
              </a:ext>
            </a:extLst>
          </p:cNvPr>
          <p:cNvSpPr txBox="1"/>
          <p:nvPr/>
        </p:nvSpPr>
        <p:spPr>
          <a:xfrm>
            <a:off x="4789844" y="-49404"/>
            <a:ext cx="1887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FF0000"/>
                </a:solidFill>
                <a:highlight>
                  <a:srgbClr val="FFFF00"/>
                </a:highlight>
              </a:rPr>
              <a:t>Achaemenid Men </a:t>
            </a:r>
            <a:endParaRPr lang="en-US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488A8A5-25BB-4E3C-942A-408822B203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727" y="0"/>
            <a:ext cx="4594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08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B60A756-F81B-4CE0-BF63-C58156F366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" t="14963" r="10879"/>
          <a:stretch/>
        </p:blipFill>
        <p:spPr bwMode="auto">
          <a:xfrm>
            <a:off x="0" y="9829"/>
            <a:ext cx="4457700" cy="683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28598E3-A892-4BA5-9060-CD0B44EB8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25069"/>
            <a:ext cx="4457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0 Persian soldier">
            <a:extLst>
              <a:ext uri="{FF2B5EF4-FFF2-40B4-BE49-F238E27FC236}">
                <a16:creationId xmlns:a16="http://schemas.microsoft.com/office/drawing/2014/main" id="{9752D4BF-B098-4A6D-9E7E-D3621B883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7" r="25914" b="51852"/>
          <a:stretch/>
        </p:blipFill>
        <p:spPr bwMode="auto">
          <a:xfrm>
            <a:off x="8991600" y="1376349"/>
            <a:ext cx="3200400" cy="3754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789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38</Words>
  <Application>Microsoft Office PowerPoint</Application>
  <PresentationFormat>Widescreen</PresentationFormat>
  <Paragraphs>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Hassan Firoozmand</dc:creator>
  <cp:lastModifiedBy>Hassan Firoozmand</cp:lastModifiedBy>
  <cp:revision>13</cp:revision>
  <dcterms:created xsi:type="dcterms:W3CDTF">2021-11-09T01:21:35Z</dcterms:created>
  <dcterms:modified xsi:type="dcterms:W3CDTF">2021-12-05T20:04:17Z</dcterms:modified>
</cp:coreProperties>
</file>