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84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43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B60A5-39A2-4557-8927-66F3BD410E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6A5F15-8441-4090-9A6D-013C0FF489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CD2AF3-5859-4030-B887-7563FCD18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5C96E-E7E5-4204-BF83-6A61CDEB68FB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B84E5-D642-4FE3-8F35-6A5B7D360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BA8F-102F-4BC0-9017-499C16FF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30088-9A85-4CA4-BF47-95A9A1E1F0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063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73903-C8C6-40EA-A296-B88CF3D6D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D2285C-DAB3-45EE-BD22-CF57D6E6C6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98C008-3032-4893-B081-CEE432D0D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5C96E-E7E5-4204-BF83-6A61CDEB68FB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371AA-DCD9-405B-AF8B-0A86731CC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5012D3-2999-4984-8C6C-427016564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30088-9A85-4CA4-BF47-95A9A1E1F0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67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360E1C-D991-4A2C-8302-CA9A494E1F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489CF5-6B50-4E66-A1E1-DD4EB19AFC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08158-87E5-4427-835E-06C16E024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5C96E-E7E5-4204-BF83-6A61CDEB68FB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8A2C4-A05C-4899-B116-9CC9CF55F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FC835B-26CA-4A41-881C-B79FBD338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30088-9A85-4CA4-BF47-95A9A1E1F0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314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6E404-E685-4F3F-B18E-019182ED5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31EBD-1FA3-4F25-ABE8-9AB7592ED5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B7F7DD-D5D8-4BF8-B0C3-85189D6D9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5C96E-E7E5-4204-BF83-6A61CDEB68FB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2464F-3B4D-48E6-A5BD-B32AE34BE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E1EFEE-DE4B-415E-8C25-38CD296E1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30088-9A85-4CA4-BF47-95A9A1E1F0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383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BCEC3-1D47-4059-BE97-79CBCD9D2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89181F-F2AA-4994-9BFE-1C508CEC1C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074724-30F9-4577-986A-36B204323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5C96E-E7E5-4204-BF83-6A61CDEB68FB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84DB4-6A4E-4562-8ABF-B792A05E7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423E9-BD61-472F-8CE7-5AB7CFF4D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30088-9A85-4CA4-BF47-95A9A1E1F0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161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3A8D6-8CA1-4AA2-8D7F-440478502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D69F91-0B7D-4F78-9976-C2C3E84E93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E73535-1F97-4EB0-BA1A-E6024CC154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6BD24-D0DC-4874-AF7F-4E519B18A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5C96E-E7E5-4204-BF83-6A61CDEB68FB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08679B-6BC8-411F-996F-2653D1FF1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13939E-41F3-4EA4-B8A7-F4E213271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30088-9A85-4CA4-BF47-95A9A1E1F0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638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EA855-2D63-42F5-9DB2-C881905E2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F6D9DC-2A5A-4706-B93D-7A739338DF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7A0B4E-DDC5-4A8D-9CF6-1CE5E795B6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02A946-A987-4A20-9B6A-8D9FC3E967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8455D1-9AA3-4765-87D4-98032D2F4C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DCD665-0B98-4B16-8063-B469D84E0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5C96E-E7E5-4204-BF83-6A61CDEB68FB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A00DE4-988D-48C0-A6F5-3E1D7C1B1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AA8B50-A202-42AC-BDEA-1E66422F9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30088-9A85-4CA4-BF47-95A9A1E1F0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107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97341-E377-47C1-8C30-45CEA3B09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54B6B1-CA4A-41E1-B11C-D8CA38670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5C96E-E7E5-4204-BF83-6A61CDEB68FB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2C6A77-3EE1-402C-B524-9DE948356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7D906-5CE4-49D0-B794-5B7AF53C8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30088-9A85-4CA4-BF47-95A9A1E1F0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68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E80A1D-8CFA-4331-92AF-404EF4700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5C96E-E7E5-4204-BF83-6A61CDEB68FB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DA5864-A3B6-4628-8F68-923FE8C9B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44ADD7-48DA-4304-8775-2DE4C025E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30088-9A85-4CA4-BF47-95A9A1E1F0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6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CF3FD-1D82-45E7-A46E-4B0A3DB16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D02DA-817F-4027-B618-F8374B6B9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F1C8DB-B701-4F99-A3B0-A5C2B4D3FE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F48885-B284-43FF-A2E4-48FF15BC7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5C96E-E7E5-4204-BF83-6A61CDEB68FB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BFC24-B2FD-453C-BB78-31FD319C6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7EC09C-59B8-4C0E-8A70-999297A5E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30088-9A85-4CA4-BF47-95A9A1E1F0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919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B37A3-9A7C-4202-8718-DD51C1643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F17298-7405-4E6E-91E9-E7C16C8FC1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8A123D-D619-4141-9A34-94300951A2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E3FD9E-21BD-47AA-94B1-2C8CBF61B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5C96E-E7E5-4204-BF83-6A61CDEB68FB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39A1CE-0A58-4A49-A17D-64769D1CD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8EB61D-620D-4909-AAEF-D5FD029DE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30088-9A85-4CA4-BF47-95A9A1E1F0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605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085F82-22E1-42A2-8741-AFC3DB2BD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6BE25A-3352-4AFC-B6D2-5C8DB9BF4A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C7E26-BF69-43E4-8B29-1E99D306A9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5C96E-E7E5-4204-BF83-6A61CDEB68FB}" type="datetimeFigureOut">
              <a:rPr lang="en-GB" smtClean="0"/>
              <a:t>17/06/2021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D27C8-974D-42A9-9673-95EC5B7703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4EAE34-07DF-403F-A68B-5D2C50B04E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30088-9A85-4CA4-BF47-95A9A1E1F0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791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0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8.jpg"/><Relationship Id="rId5" Type="http://schemas.openxmlformats.org/officeDocument/2006/relationships/image" Target="../media/image4.png"/><Relationship Id="rId10" Type="http://schemas.microsoft.com/office/2007/relationships/hdphoto" Target="../media/hdphoto2.wdp"/><Relationship Id="rId4" Type="http://schemas.openxmlformats.org/officeDocument/2006/relationships/image" Target="../media/image3.jpe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microsoft.com/office/2007/relationships/hdphoto" Target="../media/hdphoto3.wdp"/><Relationship Id="rId3" Type="http://schemas.openxmlformats.org/officeDocument/2006/relationships/image" Target="../media/image11.png"/><Relationship Id="rId7" Type="http://schemas.microsoft.com/office/2007/relationships/hdphoto" Target="../media/hdphoto1.wdp"/><Relationship Id="rId12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3.png"/><Relationship Id="rId5" Type="http://schemas.openxmlformats.org/officeDocument/2006/relationships/image" Target="../media/image5.png"/><Relationship Id="rId15" Type="http://schemas.microsoft.com/office/2007/relationships/hdphoto" Target="../media/hdphoto4.wdp"/><Relationship Id="rId10" Type="http://schemas.openxmlformats.org/officeDocument/2006/relationships/image" Target="../media/image12.png"/><Relationship Id="rId4" Type="http://schemas.openxmlformats.org/officeDocument/2006/relationships/image" Target="../media/image4.png"/><Relationship Id="rId9" Type="http://schemas.microsoft.com/office/2007/relationships/hdphoto" Target="../media/hdphoto2.wdp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esigner photoshop business card templates | Marketing Resources and  Templates">
            <a:extLst>
              <a:ext uri="{FF2B5EF4-FFF2-40B4-BE49-F238E27FC236}">
                <a16:creationId xmlns:a16="http://schemas.microsoft.com/office/drawing/2014/main" id="{0F039A0D-C67D-4E6E-858A-DDD2C0E100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" y="27432"/>
            <a:ext cx="11328400" cy="679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Black Carbon Fiber -">
            <a:extLst>
              <a:ext uri="{FF2B5EF4-FFF2-40B4-BE49-F238E27FC236}">
                <a16:creationId xmlns:a16="http://schemas.microsoft.com/office/drawing/2014/main" id="{68E413DD-47B0-422B-8927-24BDE8AD73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80" y="33528"/>
            <a:ext cx="11318240" cy="682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91A5344-3ADB-47EB-BAC1-2FF01F693E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15" t="65727" r="24327" b="6303"/>
          <a:stretch/>
        </p:blipFill>
        <p:spPr bwMode="auto">
          <a:xfrm>
            <a:off x="449109" y="27431"/>
            <a:ext cx="11291351" cy="2959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4" descr="light PNG">
            <a:extLst>
              <a:ext uri="{FF2B5EF4-FFF2-40B4-BE49-F238E27FC236}">
                <a16:creationId xmlns:a16="http://schemas.microsoft.com/office/drawing/2014/main" id="{A3A9DB52-2307-44F7-A56A-61518C78DB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902" y="-633658"/>
            <a:ext cx="2981707" cy="228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D8342B1B-675D-4427-A7F5-95E01FBB1AC9}"/>
              </a:ext>
            </a:extLst>
          </p:cNvPr>
          <p:cNvGrpSpPr/>
          <p:nvPr/>
        </p:nvGrpSpPr>
        <p:grpSpPr>
          <a:xfrm>
            <a:off x="1750303" y="462873"/>
            <a:ext cx="7735660" cy="1967067"/>
            <a:chOff x="5080261" y="164531"/>
            <a:chExt cx="6725858" cy="1724054"/>
          </a:xfrm>
        </p:grpSpPr>
        <p:pic>
          <p:nvPicPr>
            <p:cNvPr id="6" name="Picture 10" descr="Moonlite Solid Personal Use">
              <a:extLst>
                <a:ext uri="{FF2B5EF4-FFF2-40B4-BE49-F238E27FC236}">
                  <a16:creationId xmlns:a16="http://schemas.microsoft.com/office/drawing/2014/main" id="{A4722C76-F6C5-46B4-84C0-53FE8E2D3E9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66" t="-6063" r="26508"/>
            <a:stretch/>
          </p:blipFill>
          <p:spPr bwMode="auto">
            <a:xfrm>
              <a:off x="5540591" y="662914"/>
              <a:ext cx="3993851" cy="10178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10" descr="Moonlite Solid Personal Use">
              <a:extLst>
                <a:ext uri="{FF2B5EF4-FFF2-40B4-BE49-F238E27FC236}">
                  <a16:creationId xmlns:a16="http://schemas.microsoft.com/office/drawing/2014/main" id="{D72C2923-8C3B-4E95-9131-852F881D537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9090"/>
            <a:stretch/>
          </p:blipFill>
          <p:spPr bwMode="auto">
            <a:xfrm rot="16200000">
              <a:off x="4881705" y="856677"/>
              <a:ext cx="1010676" cy="6135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0816372-DF6D-451C-BEB4-191594635E81}"/>
                </a:ext>
              </a:extLst>
            </p:cNvPr>
            <p:cNvGrpSpPr/>
            <p:nvPr/>
          </p:nvGrpSpPr>
          <p:grpSpPr>
            <a:xfrm>
              <a:off x="8811545" y="164531"/>
              <a:ext cx="1779189" cy="1724054"/>
              <a:chOff x="280944" y="246251"/>
              <a:chExt cx="5681389" cy="6504622"/>
            </a:xfrm>
          </p:grpSpPr>
          <p:pic>
            <p:nvPicPr>
              <p:cNvPr id="10" name="Picture 6" descr="Workman Coveralls Cliparts, Stock Vector And Royalty Free Workman Coveralls  Illustrations">
                <a:extLst>
                  <a:ext uri="{FF2B5EF4-FFF2-40B4-BE49-F238E27FC236}">
                    <a16:creationId xmlns:a16="http://schemas.microsoft.com/office/drawing/2014/main" id="{C4A5351E-1F5B-4EC5-B094-9F55490F5B7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8000" b="94222" l="10000" r="90000">
                            <a14:foregroundMark x1="49778" y1="8000" x2="49778" y2="8000"/>
                            <a14:foregroundMark x1="60222" y1="92667" x2="60222" y2="92667"/>
                            <a14:foregroundMark x1="38667" y1="94222" x2="38667" y2="9422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47" r="6764"/>
              <a:stretch/>
            </p:blipFill>
            <p:spPr bwMode="auto">
              <a:xfrm>
                <a:off x="280944" y="246251"/>
                <a:ext cx="5681389" cy="65046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2" descr="Poorboys Dual Action 900watt Machine Car Polisher">
                <a:extLst>
                  <a:ext uri="{FF2B5EF4-FFF2-40B4-BE49-F238E27FC236}">
                    <a16:creationId xmlns:a16="http://schemas.microsoft.com/office/drawing/2014/main" id="{5585F30B-EB68-4FFE-A6DE-28B8A5BE9B1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ackgroundRemoval t="10000" b="90000" l="3667" r="87167">
                            <a14:foregroundMark x1="7000" y1="71167" x2="7000" y2="71167"/>
                            <a14:foregroundMark x1="3667" y1="71667" x2="3667" y2="71667"/>
                            <a14:foregroundMark x1="87167" y1="43667" x2="87167" y2="43667"/>
                            <a14:foregroundMark x1="24000" y1="34000" x2="26596" y2="34375"/>
                            <a14:foregroundMark x1="31167" y1="34833" x2="38167" y2="35667"/>
                            <a14:backgroundMark x1="31793" y1="31129" x2="44667" y2="22500"/>
                            <a14:backgroundMark x1="44667" y1="22500" x2="46333" y2="16333"/>
                            <a14:backgroundMark x1="33606" y1="31291" x2="35833" y2="31000"/>
                            <a14:backgroundMark x1="33251" y1="31337" x2="33431" y2="31313"/>
                            <a14:backgroundMark x1="37588" y1="31553" x2="44500" y2="31000"/>
                            <a14:backgroundMark x1="39543" y1="33668" x2="44833" y2="34667"/>
                            <a14:backgroundMark x1="35674" y1="31581" x2="45500" y2="30500"/>
                            <a14:backgroundMark x1="28833" y1="32333" x2="33220" y2="31850"/>
                            <a14:backgroundMark x1="38304" y1="35468" x2="39500" y2="35833"/>
                            <a14:backgroundMark x1="29667" y1="32833" x2="32044" y2="33558"/>
                          </a14:backgroundRemoval>
                        </a14:imgEffect>
                        <a14:imgEffect>
                          <a14:artisticPaintStrokes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25" r="9786"/>
              <a:stretch/>
            </p:blipFill>
            <p:spPr bwMode="auto">
              <a:xfrm rot="5036013" flipV="1">
                <a:off x="1715985" y="397992"/>
                <a:ext cx="1349811" cy="139906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9" name="Picture 10" descr="Moonlite Solid Personal Use">
              <a:extLst>
                <a:ext uri="{FF2B5EF4-FFF2-40B4-BE49-F238E27FC236}">
                  <a16:creationId xmlns:a16="http://schemas.microsoft.com/office/drawing/2014/main" id="{690CE22C-B8D8-4D10-A1D2-CCA2BC65FF1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66" t="-6063" r="1"/>
            <a:stretch/>
          </p:blipFill>
          <p:spPr bwMode="auto">
            <a:xfrm>
              <a:off x="10026931" y="684332"/>
              <a:ext cx="1779188" cy="10178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11" descr="A picture containing red&#10;&#10;Description automatically generated">
            <a:extLst>
              <a:ext uri="{FF2B5EF4-FFF2-40B4-BE49-F238E27FC236}">
                <a16:creationId xmlns:a16="http://schemas.microsoft.com/office/drawing/2014/main" id="{6787D206-BC0D-4912-887D-92AADF51683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803" y="3003165"/>
            <a:ext cx="2898540" cy="3859695"/>
          </a:xfrm>
          <a:prstGeom prst="rect">
            <a:avLst/>
          </a:prstGeom>
        </p:spPr>
      </p:pic>
      <p:pic>
        <p:nvPicPr>
          <p:cNvPr id="13" name="Picture 12" descr="A picture containing indoor&#10;&#10;Description automatically generated">
            <a:extLst>
              <a:ext uri="{FF2B5EF4-FFF2-40B4-BE49-F238E27FC236}">
                <a16:creationId xmlns:a16="http://schemas.microsoft.com/office/drawing/2014/main" id="{9DC285C1-830E-4EC7-A3EA-EE74033423BA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74"/>
          <a:stretch/>
        </p:blipFill>
        <p:spPr>
          <a:xfrm>
            <a:off x="8196091" y="2969470"/>
            <a:ext cx="3097113" cy="386626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4C4D660-587D-4966-8B91-ADA1689D1026}"/>
              </a:ext>
            </a:extLst>
          </p:cNvPr>
          <p:cNvSpPr txBox="1"/>
          <p:nvPr/>
        </p:nvSpPr>
        <p:spPr>
          <a:xfrm>
            <a:off x="4623225" y="5871907"/>
            <a:ext cx="3821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Agency FB" panose="020B0503020202020204" pitchFamily="34" charset="0"/>
              </a:rPr>
              <a:t>BEFORE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9E6E1D-DBD2-446C-A467-34D51ED47566}"/>
              </a:ext>
            </a:extLst>
          </p:cNvPr>
          <p:cNvSpPr txBox="1"/>
          <p:nvPr/>
        </p:nvSpPr>
        <p:spPr>
          <a:xfrm>
            <a:off x="8134614" y="5919439"/>
            <a:ext cx="33395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Agency FB" panose="020B0503020202020204" pitchFamily="34" charset="0"/>
              </a:rPr>
              <a:t>AFTER</a:t>
            </a:r>
          </a:p>
        </p:txBody>
      </p:sp>
      <p:pic>
        <p:nvPicPr>
          <p:cNvPr id="16" name="Picture 4" descr="Free Vector | Carbon fiber texture with metallic lines background">
            <a:extLst>
              <a:ext uri="{FF2B5EF4-FFF2-40B4-BE49-F238E27FC236}">
                <a16:creationId xmlns:a16="http://schemas.microsoft.com/office/drawing/2014/main" id="{49D286AC-28F2-4D60-9808-C3271742CC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42" r="57869"/>
          <a:stretch/>
        </p:blipFill>
        <p:spPr bwMode="auto">
          <a:xfrm rot="5400000">
            <a:off x="6018786" y="-2659936"/>
            <a:ext cx="129968" cy="11318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1BDDB46-64BD-419D-AAEA-4092D3422111}"/>
              </a:ext>
            </a:extLst>
          </p:cNvPr>
          <p:cNvSpPr txBox="1"/>
          <p:nvPr/>
        </p:nvSpPr>
        <p:spPr>
          <a:xfrm>
            <a:off x="436880" y="3282896"/>
            <a:ext cx="5284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Agency FB" panose="020B0503020202020204" pitchFamily="34" charset="0"/>
              </a:rPr>
              <a:t>PAINT ENHANCEMENT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E4E51B-E600-46A3-BB11-F26AED5BB149}"/>
              </a:ext>
            </a:extLst>
          </p:cNvPr>
          <p:cNvSpPr txBox="1"/>
          <p:nvPr/>
        </p:nvSpPr>
        <p:spPr>
          <a:xfrm>
            <a:off x="449109" y="5794855"/>
            <a:ext cx="5284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Agency FB" panose="020B0503020202020204" pitchFamily="34" charset="0"/>
              </a:rPr>
              <a:t>WAX PROTECTION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E5957E0-8CC9-4BA7-ACCF-A9458FE1222B}"/>
              </a:ext>
            </a:extLst>
          </p:cNvPr>
          <p:cNvSpPr txBox="1"/>
          <p:nvPr/>
        </p:nvSpPr>
        <p:spPr>
          <a:xfrm>
            <a:off x="449109" y="4117057"/>
            <a:ext cx="5284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Agency FB" panose="020B0503020202020204" pitchFamily="34" charset="0"/>
              </a:rPr>
              <a:t>MULTI-STAGE CORRECTION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035B9F7-58F9-4F02-9F6D-132758347125}"/>
              </a:ext>
            </a:extLst>
          </p:cNvPr>
          <p:cNvSpPr txBox="1"/>
          <p:nvPr/>
        </p:nvSpPr>
        <p:spPr>
          <a:xfrm>
            <a:off x="424289" y="4955956"/>
            <a:ext cx="5309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Agency FB" panose="020B0503020202020204" pitchFamily="34" charset="0"/>
              </a:rPr>
              <a:t>CERAMIC COATING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5C65C7-4EEA-4B4F-B697-DD260F569899}"/>
              </a:ext>
            </a:extLst>
          </p:cNvPr>
          <p:cNvSpPr txBox="1"/>
          <p:nvPr/>
        </p:nvSpPr>
        <p:spPr>
          <a:xfrm>
            <a:off x="5937969" y="1258334"/>
            <a:ext cx="82098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latin typeface="Agency FB" panose="020B0503020202020204" pitchFamily="34" charset="0"/>
              </a:rPr>
              <a:t>.UK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45721F9-26D1-4500-82D1-4FD706C6FFC2}"/>
              </a:ext>
            </a:extLst>
          </p:cNvPr>
          <p:cNvSpPr txBox="1"/>
          <p:nvPr/>
        </p:nvSpPr>
        <p:spPr>
          <a:xfrm>
            <a:off x="1596508" y="2151607"/>
            <a:ext cx="90958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Agency FB" panose="020B0503020202020204" pitchFamily="34" charset="0"/>
              </a:rPr>
              <a:t>DETAILING, PAINT CORRECTION AND ENHANCEMENT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090D6A5-738D-40B5-B90D-EE75CC851577}"/>
              </a:ext>
            </a:extLst>
          </p:cNvPr>
          <p:cNvSpPr/>
          <p:nvPr/>
        </p:nvSpPr>
        <p:spPr>
          <a:xfrm>
            <a:off x="854765" y="278294"/>
            <a:ext cx="10436087" cy="628273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110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esigner photoshop business card templates | Marketing Resources and  Templates">
            <a:extLst>
              <a:ext uri="{FF2B5EF4-FFF2-40B4-BE49-F238E27FC236}">
                <a16:creationId xmlns:a16="http://schemas.microsoft.com/office/drawing/2014/main" id="{0F039A0D-C67D-4E6E-858A-DDD2C0E100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" y="27432"/>
            <a:ext cx="11328400" cy="679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35F52A4-8F77-4935-95A7-B4FE54573306}"/>
              </a:ext>
            </a:extLst>
          </p:cNvPr>
          <p:cNvSpPr/>
          <p:nvPr/>
        </p:nvSpPr>
        <p:spPr>
          <a:xfrm>
            <a:off x="426720" y="27432"/>
            <a:ext cx="11328400" cy="67970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4" descr="Lighting PNG Image File | PNG All">
            <a:extLst>
              <a:ext uri="{FF2B5EF4-FFF2-40B4-BE49-F238E27FC236}">
                <a16:creationId xmlns:a16="http://schemas.microsoft.com/office/drawing/2014/main" id="{29E7EA4D-35C8-4BC4-A7AA-4C9E67B010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5" t="3079" r="22587" b="-3079"/>
          <a:stretch/>
        </p:blipFill>
        <p:spPr bwMode="auto">
          <a:xfrm>
            <a:off x="-2847975" y="-708349"/>
            <a:ext cx="16345314" cy="625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4" descr="light PNG">
            <a:extLst>
              <a:ext uri="{FF2B5EF4-FFF2-40B4-BE49-F238E27FC236}">
                <a16:creationId xmlns:a16="http://schemas.microsoft.com/office/drawing/2014/main" id="{8002060A-0482-457B-8E8B-1A16700F11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715" y="84619"/>
            <a:ext cx="2981707" cy="228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9FE6359B-21CE-4F31-B067-85D775BCAE12}"/>
              </a:ext>
            </a:extLst>
          </p:cNvPr>
          <p:cNvGrpSpPr/>
          <p:nvPr/>
        </p:nvGrpSpPr>
        <p:grpSpPr>
          <a:xfrm>
            <a:off x="1596508" y="946884"/>
            <a:ext cx="7664929" cy="2010847"/>
            <a:chOff x="5080261" y="164531"/>
            <a:chExt cx="6725858" cy="1724054"/>
          </a:xfrm>
        </p:grpSpPr>
        <p:pic>
          <p:nvPicPr>
            <p:cNvPr id="26" name="Picture 10" descr="Moonlite Solid Personal Use">
              <a:extLst>
                <a:ext uri="{FF2B5EF4-FFF2-40B4-BE49-F238E27FC236}">
                  <a16:creationId xmlns:a16="http://schemas.microsoft.com/office/drawing/2014/main" id="{D852B01B-47FF-4BE7-9364-0CFC98A66DE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66" t="-6063" r="26508"/>
            <a:stretch/>
          </p:blipFill>
          <p:spPr bwMode="auto">
            <a:xfrm>
              <a:off x="5540591" y="662914"/>
              <a:ext cx="3993851" cy="10178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10" descr="Moonlite Solid Personal Use">
              <a:extLst>
                <a:ext uri="{FF2B5EF4-FFF2-40B4-BE49-F238E27FC236}">
                  <a16:creationId xmlns:a16="http://schemas.microsoft.com/office/drawing/2014/main" id="{BFE5BC4C-5C0C-42B6-AE72-872F7B8F5C9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9090"/>
            <a:stretch/>
          </p:blipFill>
          <p:spPr bwMode="auto">
            <a:xfrm rot="16200000">
              <a:off x="4881705" y="856677"/>
              <a:ext cx="1010676" cy="6135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8971C612-3AE9-49E4-9734-21BA891AC1FE}"/>
                </a:ext>
              </a:extLst>
            </p:cNvPr>
            <p:cNvGrpSpPr/>
            <p:nvPr/>
          </p:nvGrpSpPr>
          <p:grpSpPr>
            <a:xfrm>
              <a:off x="8811545" y="164531"/>
              <a:ext cx="1779189" cy="1724054"/>
              <a:chOff x="280944" y="246251"/>
              <a:chExt cx="5681389" cy="6504622"/>
            </a:xfrm>
          </p:grpSpPr>
          <p:pic>
            <p:nvPicPr>
              <p:cNvPr id="32" name="Picture 6" descr="Workman Coveralls Cliparts, Stock Vector And Royalty Free Workman Coveralls  Illustrations">
                <a:extLst>
                  <a:ext uri="{FF2B5EF4-FFF2-40B4-BE49-F238E27FC236}">
                    <a16:creationId xmlns:a16="http://schemas.microsoft.com/office/drawing/2014/main" id="{BF34573E-8416-49D4-AC1E-49E43A674D7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8000" b="94222" l="10000" r="90000">
                            <a14:foregroundMark x1="49778" y1="8000" x2="49778" y2="8000"/>
                            <a14:foregroundMark x1="60222" y1="92667" x2="60222" y2="92667"/>
                            <a14:foregroundMark x1="38667" y1="94222" x2="38667" y2="9422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47" r="6764"/>
              <a:stretch/>
            </p:blipFill>
            <p:spPr bwMode="auto">
              <a:xfrm>
                <a:off x="280944" y="246251"/>
                <a:ext cx="5681389" cy="65046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3" name="Picture 2" descr="Poorboys Dual Action 900watt Machine Car Polisher">
                <a:extLst>
                  <a:ext uri="{FF2B5EF4-FFF2-40B4-BE49-F238E27FC236}">
                    <a16:creationId xmlns:a16="http://schemas.microsoft.com/office/drawing/2014/main" id="{B15B773C-BF3F-4330-8AF3-E448E8BACF3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10000" b="90000" l="3667" r="87167">
                            <a14:foregroundMark x1="7000" y1="71167" x2="7000" y2="71167"/>
                            <a14:foregroundMark x1="3667" y1="71667" x2="3667" y2="71667"/>
                            <a14:foregroundMark x1="87167" y1="43667" x2="87167" y2="43667"/>
                            <a14:foregroundMark x1="24000" y1="34000" x2="26596" y2="34375"/>
                            <a14:foregroundMark x1="31167" y1="34833" x2="38167" y2="35667"/>
                            <a14:backgroundMark x1="31793" y1="31129" x2="44667" y2="22500"/>
                            <a14:backgroundMark x1="44667" y1="22500" x2="46333" y2="16333"/>
                            <a14:backgroundMark x1="33606" y1="31291" x2="35833" y2="31000"/>
                            <a14:backgroundMark x1="33251" y1="31337" x2="33431" y2="31313"/>
                            <a14:backgroundMark x1="37588" y1="31553" x2="44500" y2="31000"/>
                            <a14:backgroundMark x1="39543" y1="33668" x2="44833" y2="34667"/>
                            <a14:backgroundMark x1="35674" y1="31581" x2="45500" y2="30500"/>
                            <a14:backgroundMark x1="28833" y1="32333" x2="33220" y2="31850"/>
                            <a14:backgroundMark x1="38304" y1="35468" x2="39500" y2="35833"/>
                            <a14:backgroundMark x1="29667" y1="32833" x2="32044" y2="33558"/>
                          </a14:backgroundRemoval>
                        </a14:imgEffect>
                        <a14:imgEffect>
                          <a14:artisticPaintStrokes/>
                        </a14:imgEffect>
                        <a14:imgEffect>
                          <a14:brightnessContrast bright="-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25" r="9786"/>
              <a:stretch/>
            </p:blipFill>
            <p:spPr bwMode="auto">
              <a:xfrm rot="5036013" flipV="1">
                <a:off x="1715985" y="397992"/>
                <a:ext cx="1349811" cy="139906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1" name="Picture 10" descr="Moonlite Solid Personal Use">
              <a:extLst>
                <a:ext uri="{FF2B5EF4-FFF2-40B4-BE49-F238E27FC236}">
                  <a16:creationId xmlns:a16="http://schemas.microsoft.com/office/drawing/2014/main" id="{0AAF1582-ED80-4939-A4CC-9A41371C84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66" t="-6063" r="1"/>
            <a:stretch/>
          </p:blipFill>
          <p:spPr bwMode="auto">
            <a:xfrm>
              <a:off x="10026931" y="684332"/>
              <a:ext cx="1779188" cy="10178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82F32F24-9D46-4424-989F-3E46692B987A}"/>
              </a:ext>
            </a:extLst>
          </p:cNvPr>
          <p:cNvSpPr txBox="1"/>
          <p:nvPr/>
        </p:nvSpPr>
        <p:spPr>
          <a:xfrm>
            <a:off x="8063314" y="1773712"/>
            <a:ext cx="34708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latin typeface="Agency FB" panose="020B0503020202020204" pitchFamily="34" charset="0"/>
              </a:rPr>
              <a:t>.UK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4172AB-3DFF-487D-920D-9B5F05E5F91A}"/>
              </a:ext>
            </a:extLst>
          </p:cNvPr>
          <p:cNvSpPr txBox="1"/>
          <p:nvPr/>
        </p:nvSpPr>
        <p:spPr>
          <a:xfrm>
            <a:off x="1596508" y="2875507"/>
            <a:ext cx="90958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Agency FB" panose="020B0503020202020204" pitchFamily="34" charset="0"/>
              </a:rPr>
              <a:t>DETAILING, PAINT CORRECTION AND ENHANCEMENT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F7389CD-E47C-463E-BB9E-9D4840214011}"/>
              </a:ext>
            </a:extLst>
          </p:cNvPr>
          <p:cNvSpPr txBox="1"/>
          <p:nvPr/>
        </p:nvSpPr>
        <p:spPr>
          <a:xfrm>
            <a:off x="3648422" y="5655186"/>
            <a:ext cx="55203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Agency FB" panose="020B0503020202020204" pitchFamily="34" charset="0"/>
              </a:rPr>
              <a:t>theglymmerman@aol.com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32B867E-73D6-46A5-95B6-2B940D233FF1}"/>
              </a:ext>
            </a:extLst>
          </p:cNvPr>
          <p:cNvSpPr txBox="1"/>
          <p:nvPr/>
        </p:nvSpPr>
        <p:spPr>
          <a:xfrm>
            <a:off x="3227549" y="5055851"/>
            <a:ext cx="63621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Agency FB" panose="020B0503020202020204" pitchFamily="34" charset="0"/>
              </a:rPr>
              <a:t>THE GLYMMER MAN VEHICLE DETAILING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D9DE65B-B6E1-4A98-88D4-B23189F74F78}"/>
              </a:ext>
            </a:extLst>
          </p:cNvPr>
          <p:cNvSpPr txBox="1"/>
          <p:nvPr/>
        </p:nvSpPr>
        <p:spPr>
          <a:xfrm>
            <a:off x="2651860" y="4404155"/>
            <a:ext cx="75134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  <a:latin typeface="Agency FB" panose="020B0503020202020204" pitchFamily="34" charset="0"/>
              </a:rPr>
              <a:t>JASON 	07944 893 239</a:t>
            </a:r>
          </a:p>
        </p:txBody>
      </p:sp>
      <p:pic>
        <p:nvPicPr>
          <p:cNvPr id="29" name="Picture 2">
            <a:extLst>
              <a:ext uri="{FF2B5EF4-FFF2-40B4-BE49-F238E27FC236}">
                <a16:creationId xmlns:a16="http://schemas.microsoft.com/office/drawing/2014/main" id="{D1BD012A-976F-4768-AF29-D33E31505D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571" y="5179528"/>
            <a:ext cx="444504" cy="444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9C1C095C-FEED-4682-BF89-0E6875C2010E}"/>
              </a:ext>
            </a:extLst>
          </p:cNvPr>
          <p:cNvSpPr txBox="1"/>
          <p:nvPr/>
        </p:nvSpPr>
        <p:spPr>
          <a:xfrm>
            <a:off x="2525996" y="3544244"/>
            <a:ext cx="75134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Agency FB" panose="020B0503020202020204" pitchFamily="34" charset="0"/>
              </a:rPr>
              <a:t>PETTS WOOD, BROMLEY BR2</a:t>
            </a:r>
          </a:p>
        </p:txBody>
      </p:sp>
      <p:pic>
        <p:nvPicPr>
          <p:cNvPr id="36" name="Picture 4" descr="Mail Icon PNG Image | Mail icon, Email icon, Icon set design">
            <a:extLst>
              <a:ext uri="{FF2B5EF4-FFF2-40B4-BE49-F238E27FC236}">
                <a16:creationId xmlns:a16="http://schemas.microsoft.com/office/drawing/2014/main" id="{0709B1DE-0B51-431A-BC30-F68E8063B0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348" y="5833900"/>
            <a:ext cx="469727" cy="46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0" descr="Orange and white location icon, Map Computer Icons, location logo, text,  orange, pin png | PNGWing">
            <a:extLst>
              <a:ext uri="{FF2B5EF4-FFF2-40B4-BE49-F238E27FC236}">
                <a16:creationId xmlns:a16="http://schemas.microsoft.com/office/drawing/2014/main" id="{A31CB31D-7503-41E8-A586-07D42A617A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7500" b="91389" l="10000" r="90000">
                        <a14:foregroundMark x1="53889" y1="91389" x2="53889" y2="91389"/>
                        <a14:foregroundMark x1="50000" y1="7500" x2="50000" y2="7500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721" y="3557882"/>
            <a:ext cx="502092" cy="502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8" descr="call - -">
            <a:extLst>
              <a:ext uri="{FF2B5EF4-FFF2-40B4-BE49-F238E27FC236}">
                <a16:creationId xmlns:a16="http://schemas.microsoft.com/office/drawing/2014/main" id="{AFDD157E-21C8-4477-96A2-8BD78CABB4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6667" b="92500" l="9961" r="89844">
                        <a14:foregroundMark x1="43945" y1="92500" x2="43945" y2="92500"/>
                        <a14:foregroundMark x1="42969" y1="6667" x2="42969" y2="6667"/>
                        <a14:foregroundMark x1="36133" y1="30000" x2="41016" y2="48056"/>
                        <a14:foregroundMark x1="41016" y1="48056" x2="41797" y2="49444"/>
                        <a14:foregroundMark x1="33789" y1="30833" x2="34375" y2="39722"/>
                        <a14:foregroundMark x1="34375" y1="39722" x2="37695" y2="43333"/>
                        <a14:foregroundMark x1="41992" y1="60278" x2="45313" y2="61389"/>
                        <a14:foregroundMark x1="59180" y1="69444" x2="64844" y2="70278"/>
                        <a14:foregroundMark x1="64844" y1="70278" x2="66602" y2="69444"/>
                        <a14:foregroundMark x1="64648" y1="64444" x2="62305" y2="71667"/>
                        <a14:foregroundMark x1="62305" y1="71667" x2="64844" y2="80833"/>
                        <a14:foregroundMark x1="61523" y1="64444" x2="56445" y2="66944"/>
                        <a14:foregroundMark x1="56445" y1="66944" x2="48047" y2="619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730" y="4498645"/>
            <a:ext cx="658186" cy="462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15D1F54-1D93-49CC-9266-AF60AF591F3D}"/>
              </a:ext>
            </a:extLst>
          </p:cNvPr>
          <p:cNvSpPr/>
          <p:nvPr/>
        </p:nvSpPr>
        <p:spPr>
          <a:xfrm>
            <a:off x="854765" y="278294"/>
            <a:ext cx="10436087" cy="628273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585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Agency FB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Bernard Markey</dc:creator>
  <cp:lastModifiedBy>Bernard Markey</cp:lastModifiedBy>
  <cp:revision>1</cp:revision>
  <dcterms:created xsi:type="dcterms:W3CDTF">2021-06-17T09:55:41Z</dcterms:created>
  <dcterms:modified xsi:type="dcterms:W3CDTF">2021-06-17T09:56:58Z</dcterms:modified>
</cp:coreProperties>
</file>