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5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C35D5-0E52-4F47-84EC-6A069F7B1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6449BF-E4C8-4AF4-BB3C-66F9BDAA2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CBE20-6E21-4E15-9E01-16300B596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A5F55-D238-4871-8B63-92BD8D7AB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E9A29-A7BA-49DE-A6C9-9637C9675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358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A4012-5F44-4485-B663-CA8D05469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415443-252B-45A7-A032-C1198C4EF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74B89-F924-4430-BFF6-1ACBA6586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30B74-57C9-4757-83A4-4E152F6BE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90A6A-84DC-4564-BA10-237E2D60B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670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EA1BA4-20DF-4B03-867C-B7A602F12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739BE0-6F06-4D41-8BCB-A6D18DA743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68928-11F0-4144-858D-7755DB598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83E64-AD94-4F9E-8183-E56C5A601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39D4F-ECE1-4AF5-B294-955AFD9D6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682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ECDE-0D0A-465C-89A0-52610BC0F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5C8E0-9E67-4593-A469-17ACBEE90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2715B-7226-4476-98F9-5EF59B7F7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22DB-64CF-45B3-9E5F-965B96A57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4614F-261D-46EC-BBA4-117A798F5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824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B68F1-C395-42D0-AFAF-EB11CE8C5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BD01E3-F795-4E6E-9CE6-64ADB31DF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B0A24-AD00-4F00-9080-04629CAC4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26DCB-597E-4E3E-B98C-5E0371555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DD0BE-BBE3-4FCC-82B3-DD350ED68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415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0AA4B-443C-47B7-96F9-0A4D70AC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32A60-DA37-47BB-B5DB-219F23DFBA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B7BD6-3086-473C-913E-6BEAC1D3B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E5AF33-9217-4004-A27E-254A06A0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FDA91-DC26-41BC-B7CD-F04A5171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88CA0C-3CDF-49FF-B404-EC9CDD7F7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2536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1929-F1B3-4C09-9627-1AE44951F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0DB75-7CBE-4FD0-BDBA-723D1B99A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D7B44D-E560-4BA3-AAA2-E3BC05D5B7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037629-ADD9-48F3-BB3C-448929ABA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E983EB-8114-4BEB-9875-C48FE24A2F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3BE225-215A-4AAA-AF7F-A42B7AB9E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8DFE4D-6E5E-4538-B7FE-192F1136B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CF01B-F1EE-4F28-ABFD-61F3F779C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755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231FF-DA9C-4644-9CBA-0FD55F282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89FA20-D340-47AB-B7E3-11071138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B2F9F2-934D-4501-8C85-327B70D4F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CC1AB2-9CB1-4F2D-BE4B-1AF0E2974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575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08B12-6D24-4BA5-99E6-D7B9FBA1F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6F0AB4-377F-44B3-BB3F-C5476B77C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17EDA8-40D6-4E52-B5B6-29313C3B2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036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EDD4E-FE65-4E11-9F82-71A8972A4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EB52D-B2A4-4CB9-8710-B9AC4C1EF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1B8945-9CC0-4CDA-B5AE-61B68E423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8C3C58-D57A-4F92-AD15-5A139811D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5EC04-6BCC-42CD-9BCC-0D3AD276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A5E44F-C3D6-4FBF-9E94-1AC0F4012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098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A8579-EDDF-42C3-B7EC-DE1BA46A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EB1F17-2069-4111-A366-D6421F8FE3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73BEF9-5582-431A-ADBC-1128FB4A1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C8749B-6CE2-46F7-A884-35AA9599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6FDA22-B1E8-4945-927C-F5B5B64F7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E5818-C50F-4FC1-9760-73620C3EA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0845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EC0415-BA87-47DE-82F2-23726DB5F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57CE9-53B7-4E59-919E-BFA04B666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F432A-FDA2-4668-B402-CACB6AC11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4D0FD-7FD6-4830-8E12-9A003E332276}" type="datetimeFigureOut">
              <a:rPr lang="en-CA" smtClean="0"/>
              <a:t>2021-10-15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19715-530D-479A-BDBE-5A4962C81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0D058-CB5C-4054-93A7-660F033108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93F1-2973-4DBF-8A23-75CF1CC6EBB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243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4B423D-5011-455A-9E0E-42FFE0ED1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927" y="-39514"/>
            <a:ext cx="5358062" cy="689573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57AE6C2-4F5C-4AE6-A8A2-3CDD64C5C170}"/>
              </a:ext>
            </a:extLst>
          </p:cNvPr>
          <p:cNvSpPr/>
          <p:nvPr/>
        </p:nvSpPr>
        <p:spPr>
          <a:xfrm>
            <a:off x="4074695" y="914400"/>
            <a:ext cx="5358062" cy="17165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0FC5C5-E3A5-44C6-B5CB-81D6F21FF0E2}"/>
              </a:ext>
            </a:extLst>
          </p:cNvPr>
          <p:cNvSpPr/>
          <p:nvPr/>
        </p:nvSpPr>
        <p:spPr>
          <a:xfrm>
            <a:off x="7439851" y="2125363"/>
            <a:ext cx="5358062" cy="3175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D6E4D8-FF71-486D-9178-ABC5FCA7B6DB}"/>
              </a:ext>
            </a:extLst>
          </p:cNvPr>
          <p:cNvSpPr/>
          <p:nvPr/>
        </p:nvSpPr>
        <p:spPr>
          <a:xfrm rot="19064540">
            <a:off x="6494190" y="1364063"/>
            <a:ext cx="2393525" cy="21092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B12798-65DC-47B4-B75D-198970182378}"/>
              </a:ext>
            </a:extLst>
          </p:cNvPr>
          <p:cNvSpPr/>
          <p:nvPr/>
        </p:nvSpPr>
        <p:spPr>
          <a:xfrm rot="18430933">
            <a:off x="6255046" y="1927299"/>
            <a:ext cx="1021442" cy="1275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C4D2A2-09B1-4971-BC8B-FD03D8A63699}"/>
              </a:ext>
            </a:extLst>
          </p:cNvPr>
          <p:cNvSpPr/>
          <p:nvPr/>
        </p:nvSpPr>
        <p:spPr>
          <a:xfrm rot="20323615">
            <a:off x="7057442" y="2991801"/>
            <a:ext cx="453514" cy="1077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FB9850-152A-4BE8-B7B4-BFDBEDDADD02}"/>
              </a:ext>
            </a:extLst>
          </p:cNvPr>
          <p:cNvSpPr/>
          <p:nvPr/>
        </p:nvSpPr>
        <p:spPr>
          <a:xfrm>
            <a:off x="4926763" y="4715078"/>
            <a:ext cx="411602" cy="472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9941E0-71E2-488C-AE24-51268E1E101C}"/>
              </a:ext>
            </a:extLst>
          </p:cNvPr>
          <p:cNvSpPr/>
          <p:nvPr/>
        </p:nvSpPr>
        <p:spPr>
          <a:xfrm>
            <a:off x="4227095" y="1066800"/>
            <a:ext cx="5358062" cy="17165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0FB916-1F74-43C0-B1CE-F7683FA21D17}"/>
              </a:ext>
            </a:extLst>
          </p:cNvPr>
          <p:cNvSpPr/>
          <p:nvPr/>
        </p:nvSpPr>
        <p:spPr>
          <a:xfrm>
            <a:off x="4468324" y="3357088"/>
            <a:ext cx="670862" cy="17165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3F23D1-EE29-4040-AFBE-2130234ED8F8}"/>
              </a:ext>
            </a:extLst>
          </p:cNvPr>
          <p:cNvSpPr/>
          <p:nvPr/>
        </p:nvSpPr>
        <p:spPr>
          <a:xfrm rot="16811774">
            <a:off x="5036969" y="5223471"/>
            <a:ext cx="670862" cy="17165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5127A9-6ADD-4CE0-8589-0FC7FD755EB7}"/>
              </a:ext>
            </a:extLst>
          </p:cNvPr>
          <p:cNvSpPr/>
          <p:nvPr/>
        </p:nvSpPr>
        <p:spPr>
          <a:xfrm>
            <a:off x="5056363" y="2768613"/>
            <a:ext cx="892783" cy="472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47C136F-4394-463F-A512-677945CAA891}"/>
              </a:ext>
            </a:extLst>
          </p:cNvPr>
          <p:cNvSpPr/>
          <p:nvPr/>
        </p:nvSpPr>
        <p:spPr>
          <a:xfrm>
            <a:off x="6213790" y="3977538"/>
            <a:ext cx="152400" cy="510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C6D6A2-C207-4430-B69A-AFA5BF4A81C2}"/>
              </a:ext>
            </a:extLst>
          </p:cNvPr>
          <p:cNvSpPr/>
          <p:nvPr/>
        </p:nvSpPr>
        <p:spPr>
          <a:xfrm rot="20203554">
            <a:off x="5757589" y="2711216"/>
            <a:ext cx="364823" cy="8470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14AC9CB-04C8-4AF6-8E8C-287BB4326CE0}"/>
              </a:ext>
            </a:extLst>
          </p:cNvPr>
          <p:cNvSpPr/>
          <p:nvPr/>
        </p:nvSpPr>
        <p:spPr>
          <a:xfrm rot="20377495">
            <a:off x="5580120" y="2117391"/>
            <a:ext cx="438921" cy="17165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141F66-B412-4EA9-BA97-34968D6DC370}"/>
              </a:ext>
            </a:extLst>
          </p:cNvPr>
          <p:cNvSpPr/>
          <p:nvPr/>
        </p:nvSpPr>
        <p:spPr>
          <a:xfrm>
            <a:off x="5575877" y="3019585"/>
            <a:ext cx="235223" cy="510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0274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Reid</dc:creator>
  <cp:lastModifiedBy>Tim Reid</cp:lastModifiedBy>
  <cp:revision>1</cp:revision>
  <dcterms:created xsi:type="dcterms:W3CDTF">2021-10-15T16:18:58Z</dcterms:created>
  <dcterms:modified xsi:type="dcterms:W3CDTF">2021-10-15T16:23:45Z</dcterms:modified>
</cp:coreProperties>
</file>