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4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4660"/>
  </p:normalViewPr>
  <p:slideViewPr>
    <p:cSldViewPr snapToGrid="0">
      <p:cViewPr varScale="1">
        <p:scale>
          <a:sx n="55" d="100"/>
          <a:sy n="55" d="100"/>
        </p:scale>
        <p:origin x="65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ison golsby" userId="3c1bd1f681fc5c6b" providerId="LiveId" clId="{3B3119F2-5731-4208-AA6E-EF8B54FE2837}"/>
    <pc:docChg chg="custSel modSld">
      <pc:chgData name="allison golsby" userId="3c1bd1f681fc5c6b" providerId="LiveId" clId="{3B3119F2-5731-4208-AA6E-EF8B54FE2837}" dt="2019-10-19T12:31:14.628" v="14" actId="313"/>
      <pc:docMkLst>
        <pc:docMk/>
      </pc:docMkLst>
      <pc:sldChg chg="modSp">
        <pc:chgData name="allison golsby" userId="3c1bd1f681fc5c6b" providerId="LiveId" clId="{3B3119F2-5731-4208-AA6E-EF8B54FE2837}" dt="2019-10-19T12:31:14.628" v="14" actId="313"/>
        <pc:sldMkLst>
          <pc:docMk/>
          <pc:sldMk cId="4100907613" sldId="257"/>
        </pc:sldMkLst>
        <pc:spChg chg="mod">
          <ac:chgData name="allison golsby" userId="3c1bd1f681fc5c6b" providerId="LiveId" clId="{3B3119F2-5731-4208-AA6E-EF8B54FE2837}" dt="2019-10-19T12:31:14.628" v="14" actId="313"/>
          <ac:spMkLst>
            <pc:docMk/>
            <pc:sldMk cId="4100907613" sldId="257"/>
            <ac:spMk id="3" creationId="{0853ACBE-1C57-4183-B65C-5D4E1D36371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9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77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74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2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77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62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32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9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829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443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37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547458F-C26A-4C0F-AB92-15FD72CB48B0}" type="datetimeFigureOut">
              <a:rPr lang="en-US" smtClean="0"/>
              <a:t>10/19/2019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AE65DDBE-6BA8-4F07-A84F-4751D724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6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E67CE8-0316-4751-BBFA-8E1B4E9637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495" r="-1011"/>
          <a:stretch/>
        </p:blipFill>
        <p:spPr>
          <a:xfrm>
            <a:off x="6705600" y="0"/>
            <a:ext cx="5866406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FEEDBC-507C-406B-8458-EE300D9507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779"/>
          <a:stretch/>
        </p:blipFill>
        <p:spPr>
          <a:xfrm>
            <a:off x="1169720" y="0"/>
            <a:ext cx="5599953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ECADCC-4602-4A76-92F8-247C83B6F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4288" y="1711761"/>
            <a:ext cx="8825658" cy="1717239"/>
          </a:xfrm>
        </p:spPr>
        <p:txBody>
          <a:bodyPr/>
          <a:lstStyle/>
          <a:p>
            <a:pPr algn="r"/>
            <a:r>
              <a:rPr lang="en-AU" sz="4800" dirty="0"/>
              <a:t>Allison Golsby</a:t>
            </a:r>
            <a:br>
              <a:rPr lang="en-AU" sz="4800" dirty="0"/>
            </a:br>
            <a:br>
              <a:rPr lang="en-AU" sz="4800" b="1" dirty="0"/>
            </a:b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3ACBE-1C57-4183-B65C-5D4E1D3637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9619" y="2227670"/>
            <a:ext cx="7891272" cy="1069848"/>
          </a:xfrm>
        </p:spPr>
        <p:txBody>
          <a:bodyPr>
            <a:noAutofit/>
          </a:bodyPr>
          <a:lstStyle/>
          <a:p>
            <a:pPr algn="r"/>
            <a:r>
              <a:rPr lang="en-AU" sz="3200" b="1" dirty="0"/>
              <a:t>Manager</a:t>
            </a:r>
          </a:p>
          <a:p>
            <a:pPr algn="r"/>
            <a:endParaRPr lang="en-AU" sz="2800" b="1" dirty="0"/>
          </a:p>
          <a:p>
            <a:pPr algn="r"/>
            <a:r>
              <a:rPr lang="en-AU" sz="4000" b="1" dirty="0"/>
              <a:t>Allora House</a:t>
            </a:r>
          </a:p>
          <a:p>
            <a:pPr algn="r"/>
            <a:r>
              <a:rPr lang="en-AU" sz="2800" b="1" dirty="0"/>
              <a:t>Accommodation</a:t>
            </a:r>
          </a:p>
          <a:p>
            <a:pPr algn="r"/>
            <a:endParaRPr lang="en-AU" sz="1000" b="1" dirty="0"/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en-AU" sz="2800" b="1" dirty="0"/>
              <a:t>M</a:t>
            </a:r>
            <a:r>
              <a:rPr lang="en-AU" sz="2800" dirty="0"/>
              <a:t>     0409 008 942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en-AU" sz="2800" b="1" dirty="0"/>
              <a:t>E  </a:t>
            </a:r>
            <a:r>
              <a:rPr lang="en-AU" sz="2800" dirty="0"/>
              <a:t>  allison@allorahouse.com </a:t>
            </a: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BCC2B3-84B8-40A8-83FE-6D9A812715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2295"/>
          <a:stretch/>
        </p:blipFill>
        <p:spPr>
          <a:xfrm>
            <a:off x="-9446" y="0"/>
            <a:ext cx="1738605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95152C-E1BE-44C5-9213-355517198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288" y="6977827"/>
            <a:ext cx="8943607" cy="558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07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0E78A-0B76-4A40-A614-84B5859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664415-933B-44F3-9AA2-88D91AF5E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CC258E-7F44-46B0-9C06-7DDE9737AF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495" r="-1011"/>
          <a:stretch/>
        </p:blipFill>
        <p:spPr>
          <a:xfrm>
            <a:off x="0" y="0"/>
            <a:ext cx="12722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32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3453</TotalTime>
  <Words>16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Rockwell</vt:lpstr>
      <vt:lpstr>Rockwell Condensed</vt:lpstr>
      <vt:lpstr>Wingdings</vt:lpstr>
      <vt:lpstr>Wood Type</vt:lpstr>
      <vt:lpstr>Allison Golsby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 golsby</dc:creator>
  <cp:lastModifiedBy>allison golsby</cp:lastModifiedBy>
  <cp:revision>17</cp:revision>
  <cp:lastPrinted>2018-08-12T14:04:00Z</cp:lastPrinted>
  <dcterms:created xsi:type="dcterms:W3CDTF">2018-07-21T10:18:16Z</dcterms:created>
  <dcterms:modified xsi:type="dcterms:W3CDTF">2019-10-19T12:31:24Z</dcterms:modified>
</cp:coreProperties>
</file>