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65263-C096-4C3B-A1CD-09FE9D124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E384AE-C7A5-473D-9B71-31E56C7FF3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2CA0F-8370-4ABF-B9D4-4E14CA55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58EB0-1C06-435F-AF5A-D7AB08C7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64433-2813-4596-9AE3-F858A1CBF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32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33D27-09A8-4A23-BA65-95A21513E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612564-8E34-421E-95C5-68F1CEF8E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6DBD4-4F9E-43B4-BF02-C61493F61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4EBA0-4635-4844-8D5B-C2FD8AAAC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44748-63E1-4CCD-AC85-2422DD099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66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43024D-4A1A-412A-8FF1-9AAEAFB511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A18D1E-DAE1-4AFC-95C8-D731B0A73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5FD72-8375-4CD8-8E2D-DDB04389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4BA51-719F-4FF9-A8C4-985C660C5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7119-E8D5-4B94-9696-AE0094569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63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FFFD2-5CB5-43B7-AFCB-EFF27090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B75C1B-F3E4-4EF5-AB31-A11FDE4D7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C419A-35AF-4579-B6FE-6D4461EEA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F3326-C584-4D15-A440-D232664F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BD9AD-0137-408E-972E-41E0438B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42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3DD61-FF50-4D19-B874-2766B5A74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EB281F-8F89-44A5-8E73-5510B4420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794A66-E9B1-4D33-96A0-FC27861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71E2D-A819-4DF6-9586-F6F5797FC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7F4D2-049B-406F-A6EC-A9C585CC9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150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7E125-17CC-4128-8C74-1A7B88D1C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F3B0A-A107-453C-85D9-172E36ABB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95757-F4E0-4E86-B353-CB77D6187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64FED-12B2-42F5-88C6-3FDE60D23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B740D-1D15-406D-B1CE-9CEC79CD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28C32-EC89-439A-AC7F-56C40D005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84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94BEC-0ED9-4862-953B-00A2A7FB1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0F5DA-DDB0-4321-84E7-780495559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E9AD90-1AE8-4DC5-86C5-426449D44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5EE066-DD51-4FDA-9633-3C4367F066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858D89-DD63-4104-AD62-447A7BBEF6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DBA877-1929-4E13-ABFE-96F336E7B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A19AC0-CC27-47B2-9EA2-5FC492890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08DC82-F0FB-44B6-859A-EF455CA12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44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21F44-11E1-499A-8AF2-D3FB79582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631E7B-5FDB-46F2-8779-937A02F07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175DB6-556C-489F-A382-79F7055AE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6017C8-ED5F-41A8-AEBD-0884FEC9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63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85FFC6-3FDC-4ED6-952E-40DAA00A5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6E3634-3DF1-440C-9AA2-AE8FB5748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936B7-E799-4300-AEE7-D902804AD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411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41D6E-BF6A-40A4-8649-D29111CDD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34FE8-9B1D-45F9-A67D-51A7B9285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1C29B3-7B07-40E5-BD2B-C08C04546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E111B-991B-4EB2-BD09-AA0B0AA69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9982B-5AAA-48E7-82B2-4F042919D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B5F4D-E96E-44CE-AFEB-A5812C9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02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B93D7-0F17-4400-A386-4E54929DB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988F9-85A2-4CD9-B161-CF14195F2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A893BC-1B8C-4010-AF6B-E2B8AA514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EF998-3655-4BE5-A021-09F0E2824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A13C0-0D87-4736-B85E-0E6C5193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5D712D-A243-427D-A66F-A134ABA26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3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7AF957-9D6E-4BAD-B15D-4F604AC04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C0792-DE3A-4CAB-8E2D-A38C1F1A9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105A0-AFD1-48A6-BF54-5D1137613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1E571-7284-4A2C-86B4-E9EBAA408F0D}" type="datetimeFigureOut">
              <a:rPr lang="en-GB" smtClean="0"/>
              <a:t>14/05/2021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F6C9C-EAC1-4F1E-84FF-4808EAACD3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09EA3-4792-49A4-A645-85A0F1962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AC666-8B21-49F1-8EF6-5D759EC8E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0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B4DE9-FAF8-4CA5-8FC1-CDF2B931B7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2235E3-66E3-4B95-A8A6-AAF61BA8A3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6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4559F2-D805-4B97-A05E-27A915294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825" y="2457450"/>
            <a:ext cx="7372350" cy="1943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36917C-844A-4529-8124-620EF3957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566366" cy="5239248"/>
          </a:xfrm>
        </p:spPr>
        <p:txBody>
          <a:bodyPr/>
          <a:lstStyle/>
          <a:p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A15EB8-A3A8-4DA6-96EA-2452BB149E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37760"/>
            <a:ext cx="9144000" cy="320040"/>
          </a:xfrm>
        </p:spPr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978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Mbarek Taibi</dc:creator>
  <cp:lastModifiedBy>Mbarek Taibi</cp:lastModifiedBy>
  <cp:revision>2</cp:revision>
  <dcterms:created xsi:type="dcterms:W3CDTF">2021-05-14T17:17:31Z</dcterms:created>
  <dcterms:modified xsi:type="dcterms:W3CDTF">2021-05-14T18:23:16Z</dcterms:modified>
</cp:coreProperties>
</file>