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>
        <p:scale>
          <a:sx n="73" d="100"/>
          <a:sy n="73" d="100"/>
        </p:scale>
        <p:origin x="804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B3A58B-AA50-4D39-9ACF-C051E35A9D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4EC016B-5006-48B0-9313-DABDA821521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ACCD91-9B33-4EBA-928A-E19D85791E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06AD73-3946-4547-8330-370D776800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493E45-24BE-41E4-9D3A-F2116005A3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96137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85993B-F0B2-4C97-B8B0-4E35A6D96B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112B20C-3FD1-441D-B857-2141508436C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DCBA80-B7C6-417E-8FE2-66D79DA94F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DB1736-D6DA-4EEB-850A-DEF4673C46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C8EAED4-A35F-4603-871C-5D17EC69BC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002360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D454C54-6FF7-46E1-ABC3-9D987BB35C2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CAD5014-5703-4A0B-8384-E51687C04B6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3058AF-E2AE-4137-86E9-ED13A6CDAC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E3A498-0C0E-4C69-9AED-4DE3A00373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46EB8D-E420-4BC0-8AEE-42A473D5F3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19815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85E7AF-07EB-4D79-B882-9F67BA2078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4ECA094-7CA6-466C-91CC-F222428267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388634-3C1B-484C-975F-82300A1ADD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F35F3A-6105-487F-B84F-CED1C57ED5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BC5BDC-F1F4-4608-91BA-0539F36D7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51718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4C9562-CB2F-4CD9-B988-5C6438055E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39538D6-1DE7-44D5-9BFD-D8E04D1382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3254A5-75C4-4AE7-848E-F57A2DF7EA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E5C6F32-02BE-4F02-A020-B7F0E77943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3AB9AA0-6C65-4364-85B1-2ADF60CCB4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87007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DC8BFD-5C1D-463E-9BDF-E41150DBA5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2F08AB0-589F-4427-B721-98A69B33AA0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8A1C068-6758-41A8-A791-A3C74572448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A1C21CD-B60F-438A-AA90-4FB3ABD119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CA28FA5-F7A2-4D98-82B6-ABD4E093F3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B8F2AC7-0592-40F6-AC60-7A46BF7698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55515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D63F9E-1D21-4CED-8104-6B00958836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64F922F-384E-4E51-93D9-E3018E128F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15B6A56-F833-43DF-A032-E186A9E2780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5C6121A-FD9E-4228-B3BA-879041406DB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0938026-35B4-4AD9-B873-DEF29DF5406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EE9C7E5-2B2D-4952-BF3B-EAF5D37D57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12F7937-DFF5-4E51-BD18-F15BBD73DA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08D54EF-DF1A-435C-A736-1C94D3530C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792586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7555FA-B6FC-4008-9CDE-FE3D4D58A5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C91ECAC-82F6-467A-B83E-75E7755EE7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F00EDA6-0282-452D-B681-87DD7DC464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12E76EC-17E4-4F53-A09A-D3D4B84007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02656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E51AE95-A760-4E10-8EAB-BECB3CB78F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D292CD9-9741-4DCD-9D8C-87B19A09AF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A3DB1D1-759B-4BDE-A6BC-5F776CAA29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46311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011334-FB03-42A8-8180-3A5DCF2F08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BCA626-DE5C-43C3-BC82-5866337250E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D3E8268-8607-4A56-B853-A5F4FC05DF9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B8B19B2-16F6-4601-B32E-091F55E994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1016344-9271-4554-A0FE-64E95F7780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3042CD6-A5F7-4A59-AF40-CADEA33003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00121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6D45EA-CEC5-4891-841C-860150AC97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CD192EB-05DC-4808-925F-D86B7805BE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558094A-26C3-421E-8F4C-E638301DEE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0AEF991-01FF-4D80-A1E9-A95BA0A3F8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9EFA85-7117-4263-8716-B7B08AA4D4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C56AEEA-506E-412D-9D7A-6BD43DD1C8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430926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DD189F0-B10B-40AF-A2BC-1710CE026E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6C34B78-E35E-4FC8-BFF5-CF807923072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C3E66F-B57E-4A65-A2D4-12F090AF9E1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2DB277-E0A7-4649-908D-811A334E722D}" type="datetimeFigureOut">
              <a:rPr lang="en-GB" smtClean="0"/>
              <a:t>11/05/2021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C8ED1C-D7F0-4DB9-B4BD-D355C8A8027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DC5D6D-C23D-45D2-9FDC-DF5BEEBED09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4CCD8E-7CBA-4E19-B6BD-F9B615CD56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67570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A66E08-5E56-4C7D-B9A6-F6653BCE548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DD7E3BC-5A23-4B90-9E39-7B1D7DA376C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66770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>
            <a:extLst>
              <a:ext uri="{FF2B5EF4-FFF2-40B4-BE49-F238E27FC236}">
                <a16:creationId xmlns:a16="http://schemas.microsoft.com/office/drawing/2014/main" id="{FB0B1134-4086-4223-BAF1-7EB59C42B4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" y="-2125890"/>
            <a:ext cx="8830491" cy="470898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altLang="en-US" sz="10000" b="0" i="0" u="none" strike="noStrike" cap="none" normalizeH="0" baseline="0" dirty="0">
                <a:ln>
                  <a:noFill/>
                </a:ln>
                <a:solidFill>
                  <a:srgbClr val="C00000"/>
                </a:solidFill>
                <a:effectLst/>
                <a:latin typeface="Broadway" panose="04040905080B02020502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GB" altLang="en-US" sz="10000" dirty="0">
              <a:solidFill>
                <a:srgbClr val="C00000"/>
              </a:solidFill>
              <a:latin typeface="Broadway" panose="04040905080B02020502" pitchFamily="82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altLang="en-US" sz="10000" b="0" i="0" u="none" strike="noStrike" cap="none" normalizeH="0" baseline="0" dirty="0">
                <a:ln>
                  <a:noFill/>
                </a:ln>
                <a:solidFill>
                  <a:srgbClr val="C00000"/>
                </a:solidFill>
                <a:effectLst/>
                <a:latin typeface="Broadway" panose="04040905080B02020502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			I</a:t>
            </a:r>
            <a:r>
              <a:rPr kumimoji="0" lang="en-GB" altLang="en-US" sz="10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Broadway" panose="04040905080B02020502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T</a:t>
            </a:r>
            <a:r>
              <a:rPr kumimoji="0" lang="en-GB" altLang="en-US" sz="10000" b="0" i="0" u="none" strike="noStrike" cap="none" normalizeH="0" baseline="0" dirty="0">
                <a:ln>
                  <a:noFill/>
                </a:ln>
                <a:solidFill>
                  <a:srgbClr val="C00000"/>
                </a:solidFill>
                <a:effectLst/>
                <a:latin typeface="Broadway" panose="04040905080B02020502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I</a:t>
            </a:r>
            <a:r>
              <a:rPr kumimoji="0" lang="en-GB" altLang="en-US" sz="72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Broadway" panose="04040905080B02020502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  </a:t>
            </a:r>
            <a:r>
              <a:rPr kumimoji="0" lang="en-GB" altLang="en-US" sz="10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Broadway" panose="04040905080B02020502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S</a:t>
            </a:r>
            <a:endParaRPr kumimoji="0" lang="en-GB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1025" name="Picture 6">
            <a:extLst>
              <a:ext uri="{FF2B5EF4-FFF2-40B4-BE49-F238E27FC236}">
                <a16:creationId xmlns:a16="http://schemas.microsoft.com/office/drawing/2014/main" id="{52698C53-62CC-4ED9-B84B-2E8677E3362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06679" y="1343026"/>
            <a:ext cx="485775" cy="8858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Rectangle 3">
            <a:extLst>
              <a:ext uri="{FF2B5EF4-FFF2-40B4-BE49-F238E27FC236}">
                <a16:creationId xmlns:a16="http://schemas.microsoft.com/office/drawing/2014/main" id="{26900471-E2F3-4A59-B349-3B00B76023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8600" y="-1780906"/>
            <a:ext cx="2954655" cy="62478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altLang="en-US" sz="10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Broadway" panose="04040905080B02020502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			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GB" altLang="en-US" sz="10000" dirty="0">
              <a:latin typeface="Broadway" panose="04040905080B02020502" pitchFamily="82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GB" altLang="en-US" sz="10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Broadway" panose="04040905080B02020502" pitchFamily="82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altLang="en-US" sz="10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Broadway" panose="04040905080B02020502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			</a:t>
            </a:r>
            <a:endParaRPr kumimoji="0" lang="en-GB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E0658EB-DF04-4F3E-B4BB-61917222EDA5}"/>
              </a:ext>
            </a:extLst>
          </p:cNvPr>
          <p:cNvSpPr/>
          <p:nvPr/>
        </p:nvSpPr>
        <p:spPr>
          <a:xfrm>
            <a:off x="6185322" y="1013431"/>
            <a:ext cx="2901756" cy="156966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0" lang="en-GB" altLang="en-US" sz="9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Broadway" panose="04040905080B02020502" pitchFamily="82" charset="0"/>
                <a:ea typeface="Calibri" panose="020F0502020204030204" pitchFamily="34" charset="0"/>
                <a:cs typeface="Times New Roman" panose="02020603050405020304" pitchFamily="18" charset="0"/>
              </a:rPr>
              <a:t> TES</a:t>
            </a:r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23151BE-E3FD-4637-95F1-FCF62F705F15}"/>
              </a:ext>
            </a:extLst>
          </p:cNvPr>
          <p:cNvSpPr/>
          <p:nvPr/>
        </p:nvSpPr>
        <p:spPr>
          <a:xfrm>
            <a:off x="2575825" y="2283019"/>
            <a:ext cx="7338884" cy="5475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28600">
              <a:lnSpc>
                <a:spcPct val="107000"/>
              </a:lnSpc>
              <a:spcAft>
                <a:spcPts val="800"/>
              </a:spcAft>
            </a:pPr>
            <a:r>
              <a:rPr lang="en-GB" sz="2900" dirty="0">
                <a:latin typeface="Eras Bold ITC" panose="020B0907030504020204" pitchFamily="34" charset="0"/>
                <a:ea typeface="Calibri" panose="020F0502020204030204" pitchFamily="34" charset="0"/>
                <a:cs typeface="Tahoma" panose="020B0604030504040204" pitchFamily="34" charset="0"/>
              </a:rPr>
              <a:t>Lighting, Power &amp;1 EV Charging</a:t>
            </a:r>
            <a:endParaRPr lang="en-GB" sz="29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07046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21</Words>
  <Application>Microsoft Office PowerPoint</Application>
  <PresentationFormat>Widescreen</PresentationFormat>
  <Paragraphs>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Arial</vt:lpstr>
      <vt:lpstr>Broadway</vt:lpstr>
      <vt:lpstr>Calibri</vt:lpstr>
      <vt:lpstr>Calibri Light</vt:lpstr>
      <vt:lpstr>Eras Bold ITC</vt:lpstr>
      <vt:lpstr>Tahoma</vt:lpstr>
      <vt:lpstr>Times New Roman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Mbarek Taibi</dc:creator>
  <cp:lastModifiedBy>Mbarek Taibi</cp:lastModifiedBy>
  <cp:revision>2</cp:revision>
  <dcterms:created xsi:type="dcterms:W3CDTF">2021-05-11T20:26:16Z</dcterms:created>
  <dcterms:modified xsi:type="dcterms:W3CDTF">2021-05-11T20:36:00Z</dcterms:modified>
</cp:coreProperties>
</file>

<file path=docProps/thumbnail.jpeg>
</file>