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73" d="100"/>
          <a:sy n="73" d="100"/>
        </p:scale>
        <p:origin x="8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3A58B-AA50-4D39-9ACF-C051E35A9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EC016B-5006-48B0-9313-DABDA82152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CCD91-9B33-4EBA-928A-E19D85791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6AD73-3946-4547-8330-370D77680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93E45-24BE-41E4-9D3A-F2116005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1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5993B-F0B2-4C97-B8B0-4E35A6D96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12B20C-3FD1-441D-B857-214150843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BA80-B7C6-417E-8FE2-66D79DA94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B1736-D6DA-4EEB-850A-DEF4673C4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EAED4-A35F-4603-871C-5D17EC69B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236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454C54-6FF7-46E1-ABC3-9D987BB35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AD5014-5703-4A0B-8384-E51687C04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058AF-E2AE-4137-86E9-ED13A6CD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3A498-0C0E-4C69-9AED-4DE3A0037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6EB8D-E420-4BC0-8AEE-42A473D5F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81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5E7AF-07EB-4D79-B882-9F67BA207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CA094-7CA6-466C-91CC-F22242826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88634-3C1B-484C-975F-82300A1AD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35F3A-6105-487F-B84F-CED1C57ED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C5BDC-F1F4-4608-91BA-0539F36D7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17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C9562-CB2F-4CD9-B988-5C6438055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538D6-1DE7-44D5-9BFD-D8E04D138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254A5-75C4-4AE7-848E-F57A2DF7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C6F32-02BE-4F02-A020-B7F0E7794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B9AA0-6C65-4364-85B1-2ADF60CCB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0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C8BFD-5C1D-463E-9BDF-E41150DBA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AB0-589F-4427-B721-98A69B33AA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1C068-6758-41A8-A791-A3C745724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C21CD-B60F-438A-AA90-4FB3ABD11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A28FA5-F7A2-4D98-82B6-ABD4E093F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8F2AC7-0592-40F6-AC60-7A46BF769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5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63F9E-1D21-4CED-8104-6B0095883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F922F-384E-4E51-93D9-E3018E128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B6A56-F833-43DF-A032-E186A9E27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C6121A-FD9E-4228-B3BA-879041406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938026-35B4-4AD9-B873-DEF29DF540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E9C7E5-2B2D-4952-BF3B-EAF5D37D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2F7937-DFF5-4E51-BD18-F15BBD73D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8D54EF-DF1A-435C-A736-1C94D3530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258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555FA-B6FC-4008-9CDE-FE3D4D58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91ECAC-82F6-467A-B83E-75E7755EE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00EDA6-0282-452D-B681-87DD7DC46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E76EC-17E4-4F53-A09A-D3D4B8400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65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51AE95-A760-4E10-8EAB-BECB3CB78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292CD9-9741-4DCD-9D8C-87B19A09A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DB1D1-759B-4BDE-A6BC-5F776CAA2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3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11334-FB03-42A8-8180-3A5DCF2F0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CA626-DE5C-43C3-BC82-586633725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E8268-8607-4A56-B853-A5F4FC05D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8B19B2-16F6-4601-B32E-091F55E99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016344-9271-4554-A0FE-64E95F778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042CD6-A5F7-4A59-AF40-CADEA3300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01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D45EA-CEC5-4891-841C-860150AC9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D192EB-05DC-4808-925F-D86B7805B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58094A-26C3-421E-8F4C-E638301DE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EF991-01FF-4D80-A1E9-A95BA0A3F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EFA85-7117-4263-8716-B7B08AA4D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6AEEA-506E-412D-9D7A-6BD43DD1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092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D189F0-B10B-40AF-A2BC-1710CE026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34B78-E35E-4FC8-BFF5-CF8079230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3E66F-B57E-4A65-A2D4-12F090AF9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DB277-E0A7-4649-908D-811A334E722D}" type="datetimeFigureOut">
              <a:rPr lang="en-GB" smtClean="0"/>
              <a:t>11/05/2021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8ED1C-D7F0-4DB9-B4BD-D355C8A80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C5D6D-C23D-45D2-9FDC-DF5BEEBED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CCD8E-7CBA-4E19-B6BD-F9B615CD56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75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66E08-5E56-4C7D-B9A6-F6653BCE54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D7E3BC-5A23-4B90-9E39-7B1D7DA376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67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FB0B1134-4086-4223-BAF1-7EB59C42B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2125890"/>
            <a:ext cx="8830491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10000" dirty="0">
              <a:solidFill>
                <a:srgbClr val="C00000"/>
              </a:solidFill>
              <a:latin typeface="Broadway" panose="04040905080B020205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			I</a:t>
            </a: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kumimoji="0" lang="en-GB" altLang="en-US" sz="7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6">
            <a:extLst>
              <a:ext uri="{FF2B5EF4-FFF2-40B4-BE49-F238E27FC236}">
                <a16:creationId xmlns:a16="http://schemas.microsoft.com/office/drawing/2014/main" id="{52698C53-62CC-4ED9-B84B-2E8677E33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679" y="1343026"/>
            <a:ext cx="48577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26900471-E2F3-4A59-B349-3B00B7602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-1780906"/>
            <a:ext cx="2954655" cy="6247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10000" dirty="0">
              <a:latin typeface="Broadway" panose="04040905080B020205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0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roadway" panose="04040905080B02020502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0658EB-DF04-4F3E-B4BB-61917222EDA5}"/>
              </a:ext>
            </a:extLst>
          </p:cNvPr>
          <p:cNvSpPr/>
          <p:nvPr/>
        </p:nvSpPr>
        <p:spPr>
          <a:xfrm>
            <a:off x="6185322" y="1013431"/>
            <a:ext cx="29017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GB" altLang="en-US" sz="9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roadway" panose="04040905080B02020502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TES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3151BE-E3FD-4637-95F1-FCF62F705F15}"/>
              </a:ext>
            </a:extLst>
          </p:cNvPr>
          <p:cNvSpPr/>
          <p:nvPr/>
        </p:nvSpPr>
        <p:spPr>
          <a:xfrm>
            <a:off x="2575825" y="2283019"/>
            <a:ext cx="7338884" cy="547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en-GB" sz="2900" dirty="0">
                <a:latin typeface="Eras Bold ITC" panose="020B090703050402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Lighting, Power &amp;1 EV Charging</a:t>
            </a:r>
            <a:endParaRPr lang="en-GB" sz="2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4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Broadway</vt:lpstr>
      <vt:lpstr>Calibri</vt:lpstr>
      <vt:lpstr>Calibri Light</vt:lpstr>
      <vt:lpstr>Eras Bold ITC</vt:lpstr>
      <vt:lpstr>Tahoma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Mbarek Taibi</dc:creator>
  <cp:lastModifiedBy>Mbarek Taibi</cp:lastModifiedBy>
  <cp:revision>2</cp:revision>
  <dcterms:created xsi:type="dcterms:W3CDTF">2021-05-11T20:26:16Z</dcterms:created>
  <dcterms:modified xsi:type="dcterms:W3CDTF">2021-05-11T20:36:00Z</dcterms:modified>
</cp:coreProperties>
</file>