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15"/>
  </p:notesMasterIdLst>
  <p:sldIdLst>
    <p:sldId id="256" r:id="rId3"/>
    <p:sldId id="282" r:id="rId4"/>
    <p:sldId id="290" r:id="rId5"/>
    <p:sldId id="289" r:id="rId6"/>
    <p:sldId id="266" r:id="rId7"/>
    <p:sldId id="291" r:id="rId8"/>
    <p:sldId id="292" r:id="rId9"/>
    <p:sldId id="268" r:id="rId10"/>
    <p:sldId id="299" r:id="rId11"/>
    <p:sldId id="297" r:id="rId12"/>
    <p:sldId id="262" r:id="rId13"/>
    <p:sldId id="302" r:id="rId14"/>
  </p:sldIdLst>
  <p:sldSz cx="12192000" cy="6858000"/>
  <p:notesSz cx="6797675" cy="9926638"/>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5pPr>
    <a:lvl6pPr marL="2286000" algn="l" defTabSz="914400" rtl="0" eaLnBrk="1" latinLnBrk="0" hangingPunct="1">
      <a:defRPr kern="1200">
        <a:solidFill>
          <a:schemeClr val="tx1"/>
        </a:solidFill>
        <a:latin typeface="Arial" panose="020B0604020202020204" pitchFamily="34" charset="0"/>
        <a:ea typeface="+mn-ea"/>
        <a:cs typeface="Arial Unicode MS" charset="0"/>
      </a:defRPr>
    </a:lvl6pPr>
    <a:lvl7pPr marL="2743200" algn="l" defTabSz="914400" rtl="0" eaLnBrk="1" latinLnBrk="0" hangingPunct="1">
      <a:defRPr kern="1200">
        <a:solidFill>
          <a:schemeClr val="tx1"/>
        </a:solidFill>
        <a:latin typeface="Arial" panose="020B0604020202020204" pitchFamily="34" charset="0"/>
        <a:ea typeface="+mn-ea"/>
        <a:cs typeface="Arial Unicode MS" charset="0"/>
      </a:defRPr>
    </a:lvl7pPr>
    <a:lvl8pPr marL="3200400" algn="l" defTabSz="914400" rtl="0" eaLnBrk="1" latinLnBrk="0" hangingPunct="1">
      <a:defRPr kern="1200">
        <a:solidFill>
          <a:schemeClr val="tx1"/>
        </a:solidFill>
        <a:latin typeface="Arial" panose="020B0604020202020204" pitchFamily="34" charset="0"/>
        <a:ea typeface="+mn-ea"/>
        <a:cs typeface="Arial Unicode MS" charset="0"/>
      </a:defRPr>
    </a:lvl8pPr>
    <a:lvl9pPr marL="3657600" algn="l" defTabSz="914400" rtl="0" eaLnBrk="1" latinLnBrk="0" hangingPunct="1">
      <a:defRPr kern="1200">
        <a:solidFill>
          <a:schemeClr val="tx1"/>
        </a:solidFill>
        <a:latin typeface="Arial" panose="020B0604020202020204" pitchFamily="34" charset="0"/>
        <a:ea typeface="+mn-ea"/>
        <a:cs typeface="Arial Unicode MS"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183" autoAdjust="0"/>
  </p:normalViewPr>
  <p:slideViewPr>
    <p:cSldViewPr>
      <p:cViewPr varScale="1">
        <p:scale>
          <a:sx n="59" d="100"/>
          <a:sy n="59" d="100"/>
        </p:scale>
        <p:origin x="940" y="5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674"/>
        <p:guide pos="19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E73457-C62C-4624-B644-72790B13A828}" type="doc">
      <dgm:prSet loTypeId="urn:microsoft.com/office/officeart/2005/8/layout/hList6" loCatId="list" qsTypeId="urn:microsoft.com/office/officeart/2005/8/quickstyle/simple1" qsCatId="simple" csTypeId="urn:microsoft.com/office/officeart/2005/8/colors/accent1_5" csCatId="accent1" phldr="1"/>
      <dgm:spPr/>
      <dgm:t>
        <a:bodyPr/>
        <a:lstStyle/>
        <a:p>
          <a:endParaRPr lang="el-GR"/>
        </a:p>
      </dgm:t>
    </dgm:pt>
    <dgm:pt modelId="{FDE6FE67-791D-4B64-9613-0F9D7E980FDF}" type="pres">
      <dgm:prSet presAssocID="{F9E73457-C62C-4624-B644-72790B13A828}" presName="Name0" presStyleCnt="0">
        <dgm:presLayoutVars>
          <dgm:dir/>
          <dgm:resizeHandles val="exact"/>
        </dgm:presLayoutVars>
      </dgm:prSet>
      <dgm:spPr/>
    </dgm:pt>
  </dgm:ptLst>
  <dgm:cxnLst>
    <dgm:cxn modelId="{709D5FCC-ACF0-45E3-91B4-BAED327E16B4}" type="presOf" srcId="{F9E73457-C62C-4624-B644-72790B13A828}" destId="{FDE6FE67-791D-4B64-9613-0F9D7E980FDF}" srcOrd="0" destOrd="0" presId="urn:microsoft.com/office/officeart/2005/8/layout/hList6"/>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C02D13B5-B1EA-4011-9AA8-9F2D005C684A}"/>
              </a:ext>
            </a:extLst>
          </p:cNvPr>
          <p:cNvSpPr>
            <a:spLocks noGrp="1" noRot="1" noChangeAspect="1" noChangeArrowheads="1"/>
          </p:cNvSpPr>
          <p:nvPr>
            <p:ph type="sldImg"/>
          </p:nvPr>
        </p:nvSpPr>
        <p:spPr bwMode="auto">
          <a:xfrm>
            <a:off x="90488" y="754063"/>
            <a:ext cx="6613525"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0" name="Rectangle 2">
            <a:extLst>
              <a:ext uri="{FF2B5EF4-FFF2-40B4-BE49-F238E27FC236}">
                <a16:creationId xmlns:a16="http://schemas.microsoft.com/office/drawing/2014/main" id="{8ED0044D-E3FD-413E-BF19-4826FEB073A1}"/>
              </a:ext>
            </a:extLst>
          </p:cNvPr>
          <p:cNvSpPr>
            <a:spLocks noGrp="1" noChangeArrowheads="1"/>
          </p:cNvSpPr>
          <p:nvPr>
            <p:ph type="body"/>
          </p:nvPr>
        </p:nvSpPr>
        <p:spPr bwMode="auto">
          <a:xfrm>
            <a:off x="679482" y="4714970"/>
            <a:ext cx="5437284" cy="4465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l-GR" altLang="el-GR"/>
          </a:p>
        </p:txBody>
      </p:sp>
      <p:sp>
        <p:nvSpPr>
          <p:cNvPr id="2051" name="Rectangle 3">
            <a:extLst>
              <a:ext uri="{FF2B5EF4-FFF2-40B4-BE49-F238E27FC236}">
                <a16:creationId xmlns:a16="http://schemas.microsoft.com/office/drawing/2014/main" id="{839E62D2-ABE7-46AB-8D70-D78A7F1FBAD7}"/>
              </a:ext>
            </a:extLst>
          </p:cNvPr>
          <p:cNvSpPr>
            <a:spLocks noGrp="1" noChangeArrowheads="1"/>
          </p:cNvSpPr>
          <p:nvPr>
            <p:ph type="hdr"/>
          </p:nvPr>
        </p:nvSpPr>
        <p:spPr bwMode="auto">
          <a:xfrm>
            <a:off x="1" y="0"/>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663310" algn="l"/>
                <a:tab pos="1326619" algn="l"/>
                <a:tab pos="1989929" algn="l"/>
                <a:tab pos="2653238" algn="l"/>
              </a:tabLst>
              <a:defRPr sz="1300">
                <a:solidFill>
                  <a:srgbClr val="000000"/>
                </a:solidFill>
                <a:latin typeface="Times New Roman" panose="02020603050405020304" pitchFamily="18" charset="0"/>
              </a:defRPr>
            </a:lvl1pPr>
          </a:lstStyle>
          <a:p>
            <a:endParaRPr lang="en-US" altLang="el-GR"/>
          </a:p>
        </p:txBody>
      </p:sp>
      <p:sp>
        <p:nvSpPr>
          <p:cNvPr id="2052" name="Rectangle 4">
            <a:extLst>
              <a:ext uri="{FF2B5EF4-FFF2-40B4-BE49-F238E27FC236}">
                <a16:creationId xmlns:a16="http://schemas.microsoft.com/office/drawing/2014/main" id="{27DF5B66-DF85-4072-B08A-F9F4448B023A}"/>
              </a:ext>
            </a:extLst>
          </p:cNvPr>
          <p:cNvSpPr>
            <a:spLocks noGrp="1" noChangeArrowheads="1"/>
          </p:cNvSpPr>
          <p:nvPr>
            <p:ph type="dt"/>
          </p:nvPr>
        </p:nvSpPr>
        <p:spPr bwMode="auto">
          <a:xfrm>
            <a:off x="3847068" y="0"/>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663310" algn="l"/>
                <a:tab pos="1326619" algn="l"/>
                <a:tab pos="1989929" algn="l"/>
                <a:tab pos="2653238" algn="l"/>
              </a:tabLst>
              <a:defRPr sz="1300">
                <a:solidFill>
                  <a:srgbClr val="000000"/>
                </a:solidFill>
                <a:latin typeface="Times New Roman" panose="02020603050405020304" pitchFamily="18" charset="0"/>
              </a:defRPr>
            </a:lvl1pPr>
          </a:lstStyle>
          <a:p>
            <a:endParaRPr lang="en-US" altLang="el-GR"/>
          </a:p>
        </p:txBody>
      </p:sp>
      <p:sp>
        <p:nvSpPr>
          <p:cNvPr id="2053" name="Rectangle 5">
            <a:extLst>
              <a:ext uri="{FF2B5EF4-FFF2-40B4-BE49-F238E27FC236}">
                <a16:creationId xmlns:a16="http://schemas.microsoft.com/office/drawing/2014/main" id="{93E5FA66-289A-4171-A50B-79F79B8FB9DF}"/>
              </a:ext>
            </a:extLst>
          </p:cNvPr>
          <p:cNvSpPr>
            <a:spLocks noGrp="1" noChangeArrowheads="1"/>
          </p:cNvSpPr>
          <p:nvPr>
            <p:ph type="ftr"/>
          </p:nvPr>
        </p:nvSpPr>
        <p:spPr bwMode="auto">
          <a:xfrm>
            <a:off x="1" y="9429937"/>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tabLst>
                <a:tab pos="663310" algn="l"/>
                <a:tab pos="1326619" algn="l"/>
                <a:tab pos="1989929" algn="l"/>
                <a:tab pos="2653238" algn="l"/>
              </a:tabLst>
              <a:defRPr sz="1300">
                <a:solidFill>
                  <a:srgbClr val="000000"/>
                </a:solidFill>
                <a:latin typeface="Times New Roman" panose="02020603050405020304" pitchFamily="18" charset="0"/>
              </a:defRPr>
            </a:lvl1pPr>
          </a:lstStyle>
          <a:p>
            <a:endParaRPr lang="en-US" altLang="el-GR"/>
          </a:p>
        </p:txBody>
      </p:sp>
      <p:sp>
        <p:nvSpPr>
          <p:cNvPr id="2054" name="Rectangle 6">
            <a:extLst>
              <a:ext uri="{FF2B5EF4-FFF2-40B4-BE49-F238E27FC236}">
                <a16:creationId xmlns:a16="http://schemas.microsoft.com/office/drawing/2014/main" id="{E080FEC2-5BC2-44C8-AD4B-1C95DBE0B405}"/>
              </a:ext>
            </a:extLst>
          </p:cNvPr>
          <p:cNvSpPr>
            <a:spLocks noGrp="1" noChangeArrowheads="1"/>
          </p:cNvSpPr>
          <p:nvPr>
            <p:ph type="sldNum"/>
          </p:nvPr>
        </p:nvSpPr>
        <p:spPr bwMode="auto">
          <a:xfrm>
            <a:off x="3847068" y="9429937"/>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tabLst>
                <a:tab pos="663310" algn="l"/>
                <a:tab pos="1326619" algn="l"/>
                <a:tab pos="1989929" algn="l"/>
                <a:tab pos="2653238" algn="l"/>
              </a:tabLst>
              <a:defRPr sz="1300">
                <a:solidFill>
                  <a:srgbClr val="000000"/>
                </a:solidFill>
                <a:latin typeface="Times New Roman" panose="02020603050405020304" pitchFamily="18" charset="0"/>
              </a:defRPr>
            </a:lvl1pPr>
          </a:lstStyle>
          <a:p>
            <a:fld id="{B1A8AF58-4B09-4EE4-AFF4-8BAB4D3E0972}" type="slidenum">
              <a:rPr lang="en-US" altLang="el-GR"/>
              <a:pPr/>
              <a:t>‹#›</a:t>
            </a:fld>
            <a:endParaRPr lang="en-US" altLang="el-G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08ED5FC-CB0C-4A19-AAC3-4341C2C47B98}"/>
              </a:ext>
            </a:extLst>
          </p:cNvPr>
          <p:cNvSpPr>
            <a:spLocks noGrp="1" noChangeArrowheads="1"/>
          </p:cNvSpPr>
          <p:nvPr>
            <p:ph type="sldNum"/>
          </p:nvPr>
        </p:nvSpPr>
        <p:spPr>
          <a:ln/>
        </p:spPr>
        <p:txBody>
          <a:bodyPr/>
          <a:lstStyle/>
          <a:p>
            <a:fld id="{03D06B59-2175-46CE-B152-BF86F5B63273}" type="slidenum">
              <a:rPr lang="en-US" altLang="el-GR"/>
              <a:pPr/>
              <a:t>1</a:t>
            </a:fld>
            <a:endParaRPr lang="en-US" altLang="el-GR"/>
          </a:p>
        </p:txBody>
      </p:sp>
      <p:sp>
        <p:nvSpPr>
          <p:cNvPr id="9217" name="Rectangle 1">
            <a:extLst>
              <a:ext uri="{FF2B5EF4-FFF2-40B4-BE49-F238E27FC236}">
                <a16:creationId xmlns:a16="http://schemas.microsoft.com/office/drawing/2014/main" id="{5E4A2A93-DE01-464A-9041-3016B3AABDBD}"/>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8" name="Rectangle 2">
            <a:extLst>
              <a:ext uri="{FF2B5EF4-FFF2-40B4-BE49-F238E27FC236}">
                <a16:creationId xmlns:a16="http://schemas.microsoft.com/office/drawing/2014/main" id="{9FBF2CEB-9163-475F-9915-B3B52FFCF473}"/>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10</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dirty="0"/>
          </a:p>
        </p:txBody>
      </p:sp>
    </p:spTree>
    <p:extLst>
      <p:ext uri="{BB962C8B-B14F-4D97-AF65-F5344CB8AC3E}">
        <p14:creationId xmlns:p14="http://schemas.microsoft.com/office/powerpoint/2010/main" val="125956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55437B-30C5-4789-974E-76DD53927050}"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l-G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998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2</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3</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extLst>
      <p:ext uri="{BB962C8B-B14F-4D97-AF65-F5344CB8AC3E}">
        <p14:creationId xmlns:p14="http://schemas.microsoft.com/office/powerpoint/2010/main" val="2816821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4</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extLst>
      <p:ext uri="{BB962C8B-B14F-4D97-AF65-F5344CB8AC3E}">
        <p14:creationId xmlns:p14="http://schemas.microsoft.com/office/powerpoint/2010/main" val="1503124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5</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extLst>
      <p:ext uri="{BB962C8B-B14F-4D97-AF65-F5344CB8AC3E}">
        <p14:creationId xmlns:p14="http://schemas.microsoft.com/office/powerpoint/2010/main" val="1981874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6</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dirty="0"/>
          </a:p>
        </p:txBody>
      </p:sp>
    </p:spTree>
    <p:extLst>
      <p:ext uri="{BB962C8B-B14F-4D97-AF65-F5344CB8AC3E}">
        <p14:creationId xmlns:p14="http://schemas.microsoft.com/office/powerpoint/2010/main" val="3706538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7</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a:p>
        </p:txBody>
      </p:sp>
    </p:spTree>
    <p:extLst>
      <p:ext uri="{BB962C8B-B14F-4D97-AF65-F5344CB8AC3E}">
        <p14:creationId xmlns:p14="http://schemas.microsoft.com/office/powerpoint/2010/main" val="423065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8</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dirty="0"/>
          </a:p>
        </p:txBody>
      </p:sp>
    </p:spTree>
    <p:extLst>
      <p:ext uri="{BB962C8B-B14F-4D97-AF65-F5344CB8AC3E}">
        <p14:creationId xmlns:p14="http://schemas.microsoft.com/office/powerpoint/2010/main" val="3034435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088CD9-F3A9-48D8-8549-DB016EF9BBCA}"/>
              </a:ext>
            </a:extLst>
          </p:cNvPr>
          <p:cNvSpPr>
            <a:spLocks noGrp="1" noChangeArrowheads="1"/>
          </p:cNvSpPr>
          <p:nvPr>
            <p:ph type="sldNum"/>
          </p:nvPr>
        </p:nvSpPr>
        <p:spPr>
          <a:ln/>
        </p:spPr>
        <p:txBody>
          <a:bodyPr/>
          <a:lstStyle/>
          <a:p>
            <a:fld id="{0F2A4D23-8D5B-40B5-8B7B-D8BBCFCAE579}" type="slidenum">
              <a:rPr lang="en-US" altLang="el-GR"/>
              <a:pPr/>
              <a:t>9</a:t>
            </a:fld>
            <a:endParaRPr lang="en-US" altLang="el-GR"/>
          </a:p>
        </p:txBody>
      </p:sp>
      <p:sp>
        <p:nvSpPr>
          <p:cNvPr id="12289" name="Rectangle 1">
            <a:extLst>
              <a:ext uri="{FF2B5EF4-FFF2-40B4-BE49-F238E27FC236}">
                <a16:creationId xmlns:a16="http://schemas.microsoft.com/office/drawing/2014/main" id="{763DFCE0-9414-4ECC-AB30-C97B496C2A03}"/>
              </a:ext>
            </a:extLst>
          </p:cNvPr>
          <p:cNvSpPr txBox="1">
            <a:spLocks noGrp="1" noRot="1" noChangeAspect="1" noChangeArrowheads="1"/>
          </p:cNvSpPr>
          <p:nvPr>
            <p:ph type="sldImg"/>
          </p:nvPr>
        </p:nvSpPr>
        <p:spPr bwMode="auto">
          <a:xfrm>
            <a:off x="90488" y="754063"/>
            <a:ext cx="6615112"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5B67C2E9-4BD7-4D70-AC9B-B26848CB77E4}"/>
              </a:ext>
            </a:extLst>
          </p:cNvPr>
          <p:cNvSpPr txBox="1">
            <a:spLocks noGrp="1" noChangeArrowheads="1"/>
          </p:cNvSpPr>
          <p:nvPr>
            <p:ph type="body" idx="1"/>
          </p:nvPr>
        </p:nvSpPr>
        <p:spPr bwMode="auto">
          <a:xfrm>
            <a:off x="679482" y="4714969"/>
            <a:ext cx="5438711" cy="44673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ltLang="el-GR" dirty="0"/>
          </a:p>
        </p:txBody>
      </p:sp>
    </p:spTree>
    <p:extLst>
      <p:ext uri="{BB962C8B-B14F-4D97-AF65-F5344CB8AC3E}">
        <p14:creationId xmlns:p14="http://schemas.microsoft.com/office/powerpoint/2010/main" val="2276652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944D-72C7-4AED-86F5-FBE7C422BB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3E37DD9F-957F-4B95-9DF6-450A1CFF0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Footer Placeholder 3">
            <a:extLst>
              <a:ext uri="{FF2B5EF4-FFF2-40B4-BE49-F238E27FC236}">
                <a16:creationId xmlns:a16="http://schemas.microsoft.com/office/drawing/2014/main" id="{D965024E-556E-4746-9B98-532AD398C550}"/>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496293D3-FABA-437D-9769-94F8EE025345}"/>
              </a:ext>
            </a:extLst>
          </p:cNvPr>
          <p:cNvSpPr>
            <a:spLocks noGrp="1"/>
          </p:cNvSpPr>
          <p:nvPr>
            <p:ph type="dt" idx="11"/>
          </p:nvPr>
        </p:nvSpPr>
        <p:spPr/>
        <p:txBody>
          <a:bodyPr/>
          <a:lstStyle>
            <a:lvl1pPr>
              <a:defRPr/>
            </a:lvl1pPr>
          </a:lstStyle>
          <a:p>
            <a:r>
              <a:rPr lang="en-US" altLang="el-GR"/>
              <a:t>3/1/21</a:t>
            </a:r>
          </a:p>
        </p:txBody>
      </p:sp>
      <p:sp>
        <p:nvSpPr>
          <p:cNvPr id="6" name="Slide Number Placeholder 5">
            <a:extLst>
              <a:ext uri="{FF2B5EF4-FFF2-40B4-BE49-F238E27FC236}">
                <a16:creationId xmlns:a16="http://schemas.microsoft.com/office/drawing/2014/main" id="{BC3D0825-2176-432A-AAFC-12BFACDCF35F}"/>
              </a:ext>
            </a:extLst>
          </p:cNvPr>
          <p:cNvSpPr>
            <a:spLocks noGrp="1"/>
          </p:cNvSpPr>
          <p:nvPr>
            <p:ph type="sldNum" idx="12"/>
          </p:nvPr>
        </p:nvSpPr>
        <p:spPr/>
        <p:txBody>
          <a:bodyPr/>
          <a:lstStyle>
            <a:lvl1pPr>
              <a:defRPr/>
            </a:lvl1pPr>
          </a:lstStyle>
          <a:p>
            <a:fld id="{CEB606EB-7628-472C-87E5-66914DB38F3C}" type="slidenum">
              <a:rPr lang="en-US" altLang="el-GR"/>
              <a:pPr/>
              <a:t>‹#›</a:t>
            </a:fld>
            <a:endParaRPr lang="en-US" altLang="el-GR"/>
          </a:p>
        </p:txBody>
      </p:sp>
    </p:spTree>
    <p:extLst>
      <p:ext uri="{BB962C8B-B14F-4D97-AF65-F5344CB8AC3E}">
        <p14:creationId xmlns:p14="http://schemas.microsoft.com/office/powerpoint/2010/main" val="1133788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1C055-4507-4348-A757-78C5E73E78D6}"/>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165EFEED-A2C9-48FE-9652-5BA6C147C4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Footer Placeholder 3">
            <a:extLst>
              <a:ext uri="{FF2B5EF4-FFF2-40B4-BE49-F238E27FC236}">
                <a16:creationId xmlns:a16="http://schemas.microsoft.com/office/drawing/2014/main" id="{1BD4380A-AB1A-481C-AB81-8BBF6E243A70}"/>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C06AC3E5-F06B-47CA-A114-D507C874FBFC}"/>
              </a:ext>
            </a:extLst>
          </p:cNvPr>
          <p:cNvSpPr>
            <a:spLocks noGrp="1"/>
          </p:cNvSpPr>
          <p:nvPr>
            <p:ph type="dt" idx="11"/>
          </p:nvPr>
        </p:nvSpPr>
        <p:spPr/>
        <p:txBody>
          <a:bodyPr/>
          <a:lstStyle>
            <a:lvl1pPr>
              <a:defRPr/>
            </a:lvl1pPr>
          </a:lstStyle>
          <a:p>
            <a:r>
              <a:rPr lang="en-US" altLang="el-GR"/>
              <a:t>3/1/21</a:t>
            </a:r>
          </a:p>
        </p:txBody>
      </p:sp>
      <p:sp>
        <p:nvSpPr>
          <p:cNvPr id="6" name="Slide Number Placeholder 5">
            <a:extLst>
              <a:ext uri="{FF2B5EF4-FFF2-40B4-BE49-F238E27FC236}">
                <a16:creationId xmlns:a16="http://schemas.microsoft.com/office/drawing/2014/main" id="{5A5F070C-896E-42CB-805F-5465AFD815BC}"/>
              </a:ext>
            </a:extLst>
          </p:cNvPr>
          <p:cNvSpPr>
            <a:spLocks noGrp="1"/>
          </p:cNvSpPr>
          <p:nvPr>
            <p:ph type="sldNum" idx="12"/>
          </p:nvPr>
        </p:nvSpPr>
        <p:spPr/>
        <p:txBody>
          <a:bodyPr/>
          <a:lstStyle>
            <a:lvl1pPr>
              <a:defRPr/>
            </a:lvl1pPr>
          </a:lstStyle>
          <a:p>
            <a:fld id="{7956AE06-7A7B-4043-A48C-F2BC41557F79}" type="slidenum">
              <a:rPr lang="en-US" altLang="el-GR"/>
              <a:pPr/>
              <a:t>‹#›</a:t>
            </a:fld>
            <a:endParaRPr lang="en-US" altLang="el-GR"/>
          </a:p>
        </p:txBody>
      </p:sp>
    </p:spTree>
    <p:extLst>
      <p:ext uri="{BB962C8B-B14F-4D97-AF65-F5344CB8AC3E}">
        <p14:creationId xmlns:p14="http://schemas.microsoft.com/office/powerpoint/2010/main" val="3142687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ABD2DB-3ECB-4AB3-909B-CE5100750A52}"/>
              </a:ext>
            </a:extLst>
          </p:cNvPr>
          <p:cNvSpPr>
            <a:spLocks noGrp="1"/>
          </p:cNvSpPr>
          <p:nvPr>
            <p:ph type="title" orient="vert"/>
          </p:nvPr>
        </p:nvSpPr>
        <p:spPr>
          <a:xfrm>
            <a:off x="6356350" y="252413"/>
            <a:ext cx="1747838" cy="3932237"/>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242FD60F-2171-4CCE-9690-12A323C147B7}"/>
              </a:ext>
            </a:extLst>
          </p:cNvPr>
          <p:cNvSpPr>
            <a:spLocks noGrp="1"/>
          </p:cNvSpPr>
          <p:nvPr>
            <p:ph type="body" orient="vert" idx="1"/>
          </p:nvPr>
        </p:nvSpPr>
        <p:spPr>
          <a:xfrm>
            <a:off x="1108075" y="252413"/>
            <a:ext cx="5095875" cy="39322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Footer Placeholder 3">
            <a:extLst>
              <a:ext uri="{FF2B5EF4-FFF2-40B4-BE49-F238E27FC236}">
                <a16:creationId xmlns:a16="http://schemas.microsoft.com/office/drawing/2014/main" id="{9764663A-14E1-49BD-8FF0-37CB639EFAF4}"/>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25F87097-32DC-4EBF-8010-5FA55AFB3E06}"/>
              </a:ext>
            </a:extLst>
          </p:cNvPr>
          <p:cNvSpPr>
            <a:spLocks noGrp="1"/>
          </p:cNvSpPr>
          <p:nvPr>
            <p:ph type="dt" idx="11"/>
          </p:nvPr>
        </p:nvSpPr>
        <p:spPr/>
        <p:txBody>
          <a:bodyPr/>
          <a:lstStyle>
            <a:lvl1pPr>
              <a:defRPr/>
            </a:lvl1pPr>
          </a:lstStyle>
          <a:p>
            <a:r>
              <a:rPr lang="en-US" altLang="el-GR"/>
              <a:t>3/1/21</a:t>
            </a:r>
          </a:p>
        </p:txBody>
      </p:sp>
      <p:sp>
        <p:nvSpPr>
          <p:cNvPr id="6" name="Slide Number Placeholder 5">
            <a:extLst>
              <a:ext uri="{FF2B5EF4-FFF2-40B4-BE49-F238E27FC236}">
                <a16:creationId xmlns:a16="http://schemas.microsoft.com/office/drawing/2014/main" id="{133DA78F-55F4-4DA7-8673-58F1A88CF456}"/>
              </a:ext>
            </a:extLst>
          </p:cNvPr>
          <p:cNvSpPr>
            <a:spLocks noGrp="1"/>
          </p:cNvSpPr>
          <p:nvPr>
            <p:ph type="sldNum" idx="12"/>
          </p:nvPr>
        </p:nvSpPr>
        <p:spPr/>
        <p:txBody>
          <a:bodyPr/>
          <a:lstStyle>
            <a:lvl1pPr>
              <a:defRPr/>
            </a:lvl1pPr>
          </a:lstStyle>
          <a:p>
            <a:fld id="{47D126AF-4BC4-4ABF-8BC4-16A9A181E73A}" type="slidenum">
              <a:rPr lang="en-US" altLang="el-GR"/>
              <a:pPr/>
              <a:t>‹#›</a:t>
            </a:fld>
            <a:endParaRPr lang="en-US" altLang="el-GR"/>
          </a:p>
        </p:txBody>
      </p:sp>
    </p:spTree>
    <p:extLst>
      <p:ext uri="{BB962C8B-B14F-4D97-AF65-F5344CB8AC3E}">
        <p14:creationId xmlns:p14="http://schemas.microsoft.com/office/powerpoint/2010/main" val="3320449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AA70-21D7-481F-8C72-3A232B071A4F}"/>
              </a:ext>
            </a:extLst>
          </p:cNvPr>
          <p:cNvSpPr>
            <a:spLocks noGrp="1"/>
          </p:cNvSpPr>
          <p:nvPr>
            <p:ph type="ctrTitle"/>
          </p:nvPr>
        </p:nvSpPr>
        <p:spPr>
          <a:xfrm>
            <a:off x="1524000" y="1122363"/>
            <a:ext cx="9144000" cy="2387600"/>
          </a:xfrm>
          <a:prstGeom prst="rect">
            <a:avLst/>
          </a:prstGeom>
        </p:spPr>
        <p:txBody>
          <a:bodyPr anchor="b">
            <a:normAutofit/>
          </a:bodyPr>
          <a:lstStyle>
            <a:lvl1pPr algn="ctr">
              <a:defRPr sz="2800">
                <a:solidFill>
                  <a:srgbClr val="023F87"/>
                </a:solidFill>
              </a:defRPr>
            </a:lvl1pPr>
          </a:lstStyle>
          <a:p>
            <a:r>
              <a:rPr lang="en-US" dirty="0"/>
              <a:t>Click to edit Master title style</a:t>
            </a:r>
            <a:endParaRPr lang="el-GR" dirty="0"/>
          </a:p>
        </p:txBody>
      </p:sp>
      <p:sp>
        <p:nvSpPr>
          <p:cNvPr id="3" name="Subtitle 2">
            <a:extLst>
              <a:ext uri="{FF2B5EF4-FFF2-40B4-BE49-F238E27FC236}">
                <a16:creationId xmlns:a16="http://schemas.microsoft.com/office/drawing/2014/main" id="{4F31B127-525E-4C9E-833D-18519F7CA2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l-GR" dirty="0"/>
          </a:p>
        </p:txBody>
      </p:sp>
      <p:sp>
        <p:nvSpPr>
          <p:cNvPr id="6" name="Slide Number Placeholder 5">
            <a:extLst>
              <a:ext uri="{FF2B5EF4-FFF2-40B4-BE49-F238E27FC236}">
                <a16:creationId xmlns:a16="http://schemas.microsoft.com/office/drawing/2014/main" id="{865C1E5B-C677-42AF-9719-401A7188D864}"/>
              </a:ext>
            </a:extLst>
          </p:cNvPr>
          <p:cNvSpPr>
            <a:spLocks noGrp="1"/>
          </p:cNvSpPr>
          <p:nvPr>
            <p:ph type="sldNum" sz="quarter" idx="12"/>
          </p:nvPr>
        </p:nvSpPr>
        <p:spPr/>
        <p:txBody>
          <a:bodyPr/>
          <a:lstStyle/>
          <a:p>
            <a:fld id="{502D7F7B-3814-405A-B251-81CC4CCDB475}" type="slidenum">
              <a:rPr lang="el-GR" smtClean="0"/>
              <a:t>‹#›</a:t>
            </a:fld>
            <a:endParaRPr lang="el-GR"/>
          </a:p>
        </p:txBody>
      </p:sp>
      <p:sp>
        <p:nvSpPr>
          <p:cNvPr id="11" name="Subtitle 2">
            <a:extLst>
              <a:ext uri="{FF2B5EF4-FFF2-40B4-BE49-F238E27FC236}">
                <a16:creationId xmlns:a16="http://schemas.microsoft.com/office/drawing/2014/main" id="{90B304C7-5664-409E-ADA7-E2F2C86010FC}"/>
              </a:ext>
            </a:extLst>
          </p:cNvPr>
          <p:cNvSpPr txBox="1">
            <a:spLocks/>
          </p:cNvSpPr>
          <p:nvPr userDrawn="1"/>
        </p:nvSpPr>
        <p:spPr>
          <a:xfrm>
            <a:off x="646670" y="23813"/>
            <a:ext cx="7865075" cy="117891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4800" dirty="0">
                <a:solidFill>
                  <a:schemeClr val="bg1"/>
                </a:solidFill>
              </a:rPr>
              <a:t>XXXX</a:t>
            </a:r>
            <a:endParaRPr lang="el-GR" sz="4800" dirty="0">
              <a:solidFill>
                <a:schemeClr val="bg1"/>
              </a:solidFill>
            </a:endParaRPr>
          </a:p>
        </p:txBody>
      </p:sp>
    </p:spTree>
    <p:extLst>
      <p:ext uri="{BB962C8B-B14F-4D97-AF65-F5344CB8AC3E}">
        <p14:creationId xmlns:p14="http://schemas.microsoft.com/office/powerpoint/2010/main" val="2235745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6B408-CAAF-4A60-8951-D5A6937A49E6}"/>
              </a:ext>
            </a:extLst>
          </p:cNvPr>
          <p:cNvSpPr>
            <a:spLocks noGrp="1"/>
          </p:cNvSpPr>
          <p:nvPr>
            <p:ph type="title" hasCustomPrompt="1"/>
          </p:nvPr>
        </p:nvSpPr>
        <p:spPr>
          <a:xfrm>
            <a:off x="582097" y="0"/>
            <a:ext cx="7927589" cy="1325563"/>
          </a:xfrm>
          <a:prstGeom prst="rect">
            <a:avLst/>
          </a:prstGeom>
        </p:spPr>
        <p:txBody>
          <a:bodyPr/>
          <a:lstStyle>
            <a:lvl1pPr>
              <a:defRPr/>
            </a:lvl1pPr>
          </a:lstStyle>
          <a:p>
            <a:r>
              <a:rPr lang="en-US" dirty="0"/>
              <a:t>XXXX</a:t>
            </a:r>
            <a:endParaRPr lang="el-GR" dirty="0"/>
          </a:p>
        </p:txBody>
      </p:sp>
      <p:sp>
        <p:nvSpPr>
          <p:cNvPr id="3" name="Content Placeholder 2">
            <a:extLst>
              <a:ext uri="{FF2B5EF4-FFF2-40B4-BE49-F238E27FC236}">
                <a16:creationId xmlns:a16="http://schemas.microsoft.com/office/drawing/2014/main" id="{3BC431FF-B4BC-4B0B-991C-6DBB99072414}"/>
              </a:ext>
            </a:extLst>
          </p:cNvPr>
          <p:cNvSpPr>
            <a:spLocks noGrp="1"/>
          </p:cNvSpPr>
          <p:nvPr>
            <p:ph idx="1"/>
          </p:nvPr>
        </p:nvSpPr>
        <p:spPr/>
        <p:txBody>
          <a:bodyPr/>
          <a:lstStyle>
            <a:lvl1pPr>
              <a:defRPr>
                <a:solidFill>
                  <a:srgbClr val="023F87"/>
                </a:solidFill>
              </a:defRPr>
            </a:lvl1pPr>
            <a:lvl2pPr>
              <a:defRPr>
                <a:solidFill>
                  <a:srgbClr val="023F87"/>
                </a:solidFill>
              </a:defRPr>
            </a:lvl2pPr>
            <a:lvl3pPr>
              <a:defRPr>
                <a:solidFill>
                  <a:srgbClr val="023F87"/>
                </a:solidFill>
              </a:defRPr>
            </a:lvl3pPr>
            <a:lvl4pPr>
              <a:defRPr>
                <a:solidFill>
                  <a:srgbClr val="023F87"/>
                </a:solidFill>
              </a:defRPr>
            </a:lvl4pPr>
            <a:lvl5pPr>
              <a:defRPr>
                <a:solidFill>
                  <a:srgbClr val="023F87"/>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6" name="Slide Number Placeholder 5">
            <a:extLst>
              <a:ext uri="{FF2B5EF4-FFF2-40B4-BE49-F238E27FC236}">
                <a16:creationId xmlns:a16="http://schemas.microsoft.com/office/drawing/2014/main" id="{59B21B67-6A6B-4D0B-96DD-2C7C617525EC}"/>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2665559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6B408-CAAF-4A60-8951-D5A6937A49E6}"/>
              </a:ext>
            </a:extLst>
          </p:cNvPr>
          <p:cNvSpPr>
            <a:spLocks noGrp="1"/>
          </p:cNvSpPr>
          <p:nvPr>
            <p:ph type="title" hasCustomPrompt="1"/>
          </p:nvPr>
        </p:nvSpPr>
        <p:spPr>
          <a:xfrm>
            <a:off x="582097" y="0"/>
            <a:ext cx="7927589" cy="1325563"/>
          </a:xfrm>
          <a:prstGeom prst="rect">
            <a:avLst/>
          </a:prstGeom>
        </p:spPr>
        <p:txBody>
          <a:bodyPr/>
          <a:lstStyle>
            <a:lvl1pPr>
              <a:defRPr/>
            </a:lvl1pPr>
          </a:lstStyle>
          <a:p>
            <a:r>
              <a:rPr lang="en-US" dirty="0"/>
              <a:t>XXXX</a:t>
            </a:r>
            <a:endParaRPr lang="el-GR" dirty="0"/>
          </a:p>
        </p:txBody>
      </p:sp>
      <p:sp>
        <p:nvSpPr>
          <p:cNvPr id="3" name="Content Placeholder 2">
            <a:extLst>
              <a:ext uri="{FF2B5EF4-FFF2-40B4-BE49-F238E27FC236}">
                <a16:creationId xmlns:a16="http://schemas.microsoft.com/office/drawing/2014/main" id="{3BC431FF-B4BC-4B0B-991C-6DBB99072414}"/>
              </a:ext>
            </a:extLst>
          </p:cNvPr>
          <p:cNvSpPr>
            <a:spLocks noGrp="1"/>
          </p:cNvSpPr>
          <p:nvPr>
            <p:ph idx="1"/>
          </p:nvPr>
        </p:nvSpPr>
        <p:spPr>
          <a:xfrm>
            <a:off x="838200" y="1825625"/>
            <a:ext cx="7546331" cy="4351338"/>
          </a:xfrm>
        </p:spPr>
        <p:txBody>
          <a:bodyPr/>
          <a:lstStyle>
            <a:lvl1pPr>
              <a:defRPr>
                <a:solidFill>
                  <a:srgbClr val="023F87"/>
                </a:solidFill>
              </a:defRPr>
            </a:lvl1pPr>
            <a:lvl2pPr>
              <a:defRPr>
                <a:solidFill>
                  <a:srgbClr val="023F87"/>
                </a:solidFill>
              </a:defRPr>
            </a:lvl2pPr>
            <a:lvl3pPr>
              <a:defRPr>
                <a:solidFill>
                  <a:srgbClr val="023F87"/>
                </a:solidFill>
              </a:defRPr>
            </a:lvl3pPr>
            <a:lvl4pPr>
              <a:defRPr>
                <a:solidFill>
                  <a:srgbClr val="023F87"/>
                </a:solidFill>
              </a:defRPr>
            </a:lvl4pPr>
            <a:lvl5pPr>
              <a:defRPr>
                <a:solidFill>
                  <a:srgbClr val="023F87"/>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6" name="Slide Number Placeholder 5">
            <a:extLst>
              <a:ext uri="{FF2B5EF4-FFF2-40B4-BE49-F238E27FC236}">
                <a16:creationId xmlns:a16="http://schemas.microsoft.com/office/drawing/2014/main" id="{59B21B67-6A6B-4D0B-96DD-2C7C617525EC}"/>
              </a:ext>
            </a:extLst>
          </p:cNvPr>
          <p:cNvSpPr>
            <a:spLocks noGrp="1"/>
          </p:cNvSpPr>
          <p:nvPr>
            <p:ph type="sldNum" sz="quarter" idx="12"/>
          </p:nvPr>
        </p:nvSpPr>
        <p:spPr/>
        <p:txBody>
          <a:bodyPr/>
          <a:lstStyle/>
          <a:p>
            <a:fld id="{502D7F7B-3814-405A-B251-81CC4CCDB475}" type="slidenum">
              <a:rPr lang="el-GR" smtClean="0"/>
              <a:t>‹#›</a:t>
            </a:fld>
            <a:endParaRPr lang="el-GR"/>
          </a:p>
        </p:txBody>
      </p:sp>
      <p:sp>
        <p:nvSpPr>
          <p:cNvPr id="5" name="Freeform 34">
            <a:extLst>
              <a:ext uri="{FF2B5EF4-FFF2-40B4-BE49-F238E27FC236}">
                <a16:creationId xmlns:a16="http://schemas.microsoft.com/office/drawing/2014/main" id="{CF14D8BA-D42E-41EB-9B05-72A12236E91F}"/>
              </a:ext>
            </a:extLst>
          </p:cNvPr>
          <p:cNvSpPr>
            <a:spLocks noChangeArrowheads="1"/>
          </p:cNvSpPr>
          <p:nvPr userDrawn="1"/>
        </p:nvSpPr>
        <p:spPr bwMode="auto">
          <a:xfrm>
            <a:off x="8550275" y="1955800"/>
            <a:ext cx="1588" cy="4057650"/>
          </a:xfrm>
          <a:custGeom>
            <a:avLst/>
            <a:gdLst>
              <a:gd name="T0" fmla="*/ 0 w 360"/>
              <a:gd name="T1" fmla="*/ 0 h 4057650"/>
              <a:gd name="T2" fmla="*/ 0 w 360"/>
              <a:gd name="T3" fmla="*/ 4057091 h 4057650"/>
              <a:gd name="T4" fmla="*/ 0 60000 65536"/>
              <a:gd name="T5" fmla="*/ 0 60000 65536"/>
            </a:gdLst>
            <a:ahLst/>
            <a:cxnLst>
              <a:cxn ang="T4">
                <a:pos x="T0" y="T1"/>
              </a:cxn>
              <a:cxn ang="T5">
                <a:pos x="T2" y="T3"/>
              </a:cxn>
            </a:cxnLst>
            <a:rect l="0" t="0" r="r" b="b"/>
            <a:pathLst>
              <a:path w="360" h="4057650">
                <a:moveTo>
                  <a:pt x="0" y="0"/>
                </a:moveTo>
                <a:lnTo>
                  <a:pt x="0" y="4057091"/>
                </a:lnTo>
              </a:path>
            </a:pathLst>
          </a:custGeom>
          <a:noFill/>
          <a:ln w="25560" cap="flat">
            <a:solidFill>
              <a:srgbClr val="00ADEE"/>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7" name="Content Placeholder 2">
            <a:extLst>
              <a:ext uri="{FF2B5EF4-FFF2-40B4-BE49-F238E27FC236}">
                <a16:creationId xmlns:a16="http://schemas.microsoft.com/office/drawing/2014/main" id="{66D55E45-FDA7-425A-9202-FD8C9408C4B7}"/>
              </a:ext>
            </a:extLst>
          </p:cNvPr>
          <p:cNvSpPr>
            <a:spLocks noGrp="1"/>
          </p:cNvSpPr>
          <p:nvPr>
            <p:ph idx="13"/>
          </p:nvPr>
        </p:nvSpPr>
        <p:spPr>
          <a:xfrm>
            <a:off x="8717607" y="1825625"/>
            <a:ext cx="2721017" cy="4351338"/>
          </a:xfrm>
        </p:spPr>
        <p:txBody>
          <a:bodyPr/>
          <a:lstStyle>
            <a:lvl1pPr>
              <a:defRPr>
                <a:solidFill>
                  <a:srgbClr val="023F87"/>
                </a:solidFill>
              </a:defRPr>
            </a:lvl1pPr>
            <a:lvl2pPr>
              <a:defRPr>
                <a:solidFill>
                  <a:srgbClr val="023F87"/>
                </a:solidFill>
              </a:defRPr>
            </a:lvl2pPr>
            <a:lvl3pPr>
              <a:defRPr>
                <a:solidFill>
                  <a:srgbClr val="023F87"/>
                </a:solidFill>
              </a:defRPr>
            </a:lvl3pPr>
            <a:lvl4pPr>
              <a:defRPr>
                <a:solidFill>
                  <a:srgbClr val="023F87"/>
                </a:solidFill>
              </a:defRPr>
            </a:lvl4pPr>
            <a:lvl5pPr>
              <a:defRPr>
                <a:solidFill>
                  <a:srgbClr val="023F87"/>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Tree>
    <p:extLst>
      <p:ext uri="{BB962C8B-B14F-4D97-AF65-F5344CB8AC3E}">
        <p14:creationId xmlns:p14="http://schemas.microsoft.com/office/powerpoint/2010/main" val="3738911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90F59-1248-42EB-85F4-A9997BC25E5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2C4FB237-A6D2-43A2-B163-594AE9B10B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392E92E6-E79D-4EA5-BB95-FE731AD6CE72}"/>
              </a:ext>
            </a:extLst>
          </p:cNvPr>
          <p:cNvSpPr>
            <a:spLocks noGrp="1"/>
          </p:cNvSpPr>
          <p:nvPr>
            <p:ph type="sldNum" sz="quarter" idx="12"/>
          </p:nvPr>
        </p:nvSpPr>
        <p:spPr/>
        <p:txBody>
          <a:bodyPr/>
          <a:lstStyle/>
          <a:p>
            <a:fld id="{502D7F7B-3814-405A-B251-81CC4CCDB475}" type="slidenum">
              <a:rPr lang="el-GR" smtClean="0"/>
              <a:t>‹#›</a:t>
            </a:fld>
            <a:endParaRPr lang="el-GR"/>
          </a:p>
        </p:txBody>
      </p:sp>
      <p:sp>
        <p:nvSpPr>
          <p:cNvPr id="7" name="Title 1">
            <a:extLst>
              <a:ext uri="{FF2B5EF4-FFF2-40B4-BE49-F238E27FC236}">
                <a16:creationId xmlns:a16="http://schemas.microsoft.com/office/drawing/2014/main" id="{F7B7A3E7-13C4-45F7-A116-67DDEBABAE02}"/>
              </a:ext>
            </a:extLst>
          </p:cNvPr>
          <p:cNvSpPr txBox="1">
            <a:spLocks/>
          </p:cNvSpPr>
          <p:nvPr userDrawn="1"/>
        </p:nvSpPr>
        <p:spPr>
          <a:xfrm>
            <a:off x="582097" y="0"/>
            <a:ext cx="7927589" cy="1325563"/>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800" kern="1200">
                <a:solidFill>
                  <a:schemeClr val="bg1"/>
                </a:solidFill>
                <a:latin typeface="Arial" panose="020B0604020202020204" pitchFamily="34" charset="0"/>
                <a:ea typeface="+mj-ea"/>
                <a:cs typeface="Arial" panose="020B0604020202020204" pitchFamily="34" charset="0"/>
              </a:defRPr>
            </a:lvl1pPr>
          </a:lstStyle>
          <a:p>
            <a:r>
              <a:rPr lang="en-US"/>
              <a:t>XXXX</a:t>
            </a:r>
            <a:endParaRPr lang="el-GR" dirty="0"/>
          </a:p>
        </p:txBody>
      </p:sp>
    </p:spTree>
    <p:extLst>
      <p:ext uri="{BB962C8B-B14F-4D97-AF65-F5344CB8AC3E}">
        <p14:creationId xmlns:p14="http://schemas.microsoft.com/office/powerpoint/2010/main" val="3448823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8F279-4AD9-497F-AF4B-7A25E2B541FE}"/>
              </a:ext>
            </a:extLst>
          </p:cNvPr>
          <p:cNvSpPr>
            <a:spLocks noGrp="1"/>
          </p:cNvSpPr>
          <p:nvPr>
            <p:ph type="title"/>
          </p:nvPr>
        </p:nvSpPr>
        <p:spPr>
          <a:xfrm>
            <a:off x="639762" y="432271"/>
            <a:ext cx="10515600" cy="1325563"/>
          </a:xfrm>
          <a:prstGeom prst="rect">
            <a:avLst/>
          </a:prstGeom>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00179B14-6DC5-47A9-B368-C1ABB78089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7BCDD139-31C4-40C4-A588-22797C39DD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Slide Number Placeholder 6">
            <a:extLst>
              <a:ext uri="{FF2B5EF4-FFF2-40B4-BE49-F238E27FC236}">
                <a16:creationId xmlns:a16="http://schemas.microsoft.com/office/drawing/2014/main" id="{D3C5042A-01A8-495B-A9F2-8EABF8E4AE9A}"/>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3462576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9DD6D-ED7F-4473-8362-B29033D93918}"/>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C87DE817-8CC2-4364-B233-0584B5E3AB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0C06A1-6A91-4596-9E93-59376DCA0A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A109A155-E35E-4F1A-BBF5-1405E865B9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35912-1CA9-4711-851B-658D1A8FA4B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1C87C858-EE86-4922-9ACB-9951A65C779D}"/>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8" name="Footer Placeholder 7">
            <a:extLst>
              <a:ext uri="{FF2B5EF4-FFF2-40B4-BE49-F238E27FC236}">
                <a16:creationId xmlns:a16="http://schemas.microsoft.com/office/drawing/2014/main" id="{A01DE321-03A0-4663-A9E3-9BF1BD6910BA}"/>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9" name="Slide Number Placeholder 8">
            <a:extLst>
              <a:ext uri="{FF2B5EF4-FFF2-40B4-BE49-F238E27FC236}">
                <a16:creationId xmlns:a16="http://schemas.microsoft.com/office/drawing/2014/main" id="{387C748D-D209-40D6-B589-7C0FA4C3B991}"/>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570361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2EC4-2F16-4D08-BE2F-7424DB38E639}"/>
              </a:ext>
            </a:extLst>
          </p:cNvPr>
          <p:cNvSpPr>
            <a:spLocks noGrp="1"/>
          </p:cNvSpPr>
          <p:nvPr>
            <p:ph type="title"/>
          </p:nvPr>
        </p:nvSpPr>
        <p:spPr>
          <a:xfrm>
            <a:off x="639762" y="432271"/>
            <a:ext cx="10515600" cy="1325563"/>
          </a:xfrm>
          <a:prstGeom prst="rect">
            <a:avLst/>
          </a:prstGeom>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01C56E2E-8C9F-48DF-858B-4EA5D7CD2269}"/>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4" name="Footer Placeholder 3">
            <a:extLst>
              <a:ext uri="{FF2B5EF4-FFF2-40B4-BE49-F238E27FC236}">
                <a16:creationId xmlns:a16="http://schemas.microsoft.com/office/drawing/2014/main" id="{827C9B12-4B4C-4274-A33D-D8307D955E1C}"/>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5" name="Slide Number Placeholder 4">
            <a:extLst>
              <a:ext uri="{FF2B5EF4-FFF2-40B4-BE49-F238E27FC236}">
                <a16:creationId xmlns:a16="http://schemas.microsoft.com/office/drawing/2014/main" id="{5E56473B-3CE0-4928-9A3E-0E184ACA500D}"/>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3927562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DBECCC-80A6-45A0-9F8C-8E03541E3780}"/>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3" name="Footer Placeholder 2">
            <a:extLst>
              <a:ext uri="{FF2B5EF4-FFF2-40B4-BE49-F238E27FC236}">
                <a16:creationId xmlns:a16="http://schemas.microsoft.com/office/drawing/2014/main" id="{A0ABF357-DB17-4154-A159-9A18A7FED66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4" name="Slide Number Placeholder 3">
            <a:extLst>
              <a:ext uri="{FF2B5EF4-FFF2-40B4-BE49-F238E27FC236}">
                <a16:creationId xmlns:a16="http://schemas.microsoft.com/office/drawing/2014/main" id="{3F9C3AD6-0158-4526-B16A-75EE59B18FA5}"/>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277020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60C5F-3768-447F-B98A-A93B72149992}"/>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A9521438-6DBD-4DD0-A044-9CB2388980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Footer Placeholder 3">
            <a:extLst>
              <a:ext uri="{FF2B5EF4-FFF2-40B4-BE49-F238E27FC236}">
                <a16:creationId xmlns:a16="http://schemas.microsoft.com/office/drawing/2014/main" id="{67924AF7-70F1-4207-8E04-3885D70F5FCC}"/>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11A42420-58A2-4BDE-9B17-EA532610D1BA}"/>
              </a:ext>
            </a:extLst>
          </p:cNvPr>
          <p:cNvSpPr>
            <a:spLocks noGrp="1"/>
          </p:cNvSpPr>
          <p:nvPr>
            <p:ph type="dt" idx="11"/>
          </p:nvPr>
        </p:nvSpPr>
        <p:spPr/>
        <p:txBody>
          <a:bodyPr/>
          <a:lstStyle>
            <a:lvl1pPr>
              <a:defRPr/>
            </a:lvl1pPr>
          </a:lstStyle>
          <a:p>
            <a:r>
              <a:rPr lang="en-US" altLang="el-GR"/>
              <a:t>3/1/21</a:t>
            </a:r>
          </a:p>
        </p:txBody>
      </p:sp>
      <p:sp>
        <p:nvSpPr>
          <p:cNvPr id="6" name="Slide Number Placeholder 5">
            <a:extLst>
              <a:ext uri="{FF2B5EF4-FFF2-40B4-BE49-F238E27FC236}">
                <a16:creationId xmlns:a16="http://schemas.microsoft.com/office/drawing/2014/main" id="{BB0D00B5-5E0B-4BEF-85F7-FC9675FA7812}"/>
              </a:ext>
            </a:extLst>
          </p:cNvPr>
          <p:cNvSpPr>
            <a:spLocks noGrp="1"/>
          </p:cNvSpPr>
          <p:nvPr>
            <p:ph type="sldNum" idx="12"/>
          </p:nvPr>
        </p:nvSpPr>
        <p:spPr/>
        <p:txBody>
          <a:bodyPr/>
          <a:lstStyle>
            <a:lvl1pPr>
              <a:defRPr/>
            </a:lvl1pPr>
          </a:lstStyle>
          <a:p>
            <a:fld id="{7E43FADF-0121-4A4A-9ADE-8016554DE685}" type="slidenum">
              <a:rPr lang="en-US" altLang="el-GR"/>
              <a:pPr/>
              <a:t>‹#›</a:t>
            </a:fld>
            <a:endParaRPr lang="en-US" altLang="el-GR"/>
          </a:p>
        </p:txBody>
      </p:sp>
    </p:spTree>
    <p:extLst>
      <p:ext uri="{BB962C8B-B14F-4D97-AF65-F5344CB8AC3E}">
        <p14:creationId xmlns:p14="http://schemas.microsoft.com/office/powerpoint/2010/main" val="37622455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0188B-0B0F-4452-A544-158C709AA56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3DFAD3C7-2F03-4FFD-B409-52F3526E5E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1236B824-EA49-438B-8164-EF9E755BE8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B50956-7585-4EB8-A017-CDC11B38CFDF}"/>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6" name="Footer Placeholder 5">
            <a:extLst>
              <a:ext uri="{FF2B5EF4-FFF2-40B4-BE49-F238E27FC236}">
                <a16:creationId xmlns:a16="http://schemas.microsoft.com/office/drawing/2014/main" id="{3D971459-A57F-4612-9496-1929857BF129}"/>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FA6F886C-92B4-41A3-AC51-818502753C9B}"/>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2773198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98045-AF43-4F38-80BA-6D7320644CE4}"/>
              </a:ext>
            </a:extLst>
          </p:cNvPr>
          <p:cNvSpPr>
            <a:spLocks noGrp="1"/>
          </p:cNvSpPr>
          <p:nvPr>
            <p:ph type="title" hasCustomPrompt="1"/>
          </p:nvPr>
        </p:nvSpPr>
        <p:spPr>
          <a:xfrm>
            <a:off x="300209" y="319302"/>
            <a:ext cx="7770812" cy="677648"/>
          </a:xfrm>
          <a:prstGeom prst="rect">
            <a:avLst/>
          </a:prstGeom>
        </p:spPr>
        <p:txBody>
          <a:bodyPr anchor="b">
            <a:noAutofit/>
          </a:bodyPr>
          <a:lstStyle>
            <a:lvl1pPr algn="l">
              <a:defRPr sz="4000"/>
            </a:lvl1pPr>
          </a:lstStyle>
          <a:p>
            <a:r>
              <a:rPr lang="en-US" dirty="0"/>
              <a:t>Contact Us</a:t>
            </a:r>
            <a:endParaRPr lang="el-GR" dirty="0"/>
          </a:p>
        </p:txBody>
      </p:sp>
      <p:sp>
        <p:nvSpPr>
          <p:cNvPr id="3" name="Picture Placeholder 2">
            <a:extLst>
              <a:ext uri="{FF2B5EF4-FFF2-40B4-BE49-F238E27FC236}">
                <a16:creationId xmlns:a16="http://schemas.microsoft.com/office/drawing/2014/main" id="{A93D7AAD-6157-479D-86DE-1EC940A34FFA}"/>
              </a:ext>
            </a:extLst>
          </p:cNvPr>
          <p:cNvSpPr>
            <a:spLocks noGrp="1"/>
          </p:cNvSpPr>
          <p:nvPr>
            <p:ph type="pic" idx="1"/>
          </p:nvPr>
        </p:nvSpPr>
        <p:spPr>
          <a:xfrm>
            <a:off x="5183188" y="1581665"/>
            <a:ext cx="6172200" cy="427938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Text Placeholder 3">
            <a:extLst>
              <a:ext uri="{FF2B5EF4-FFF2-40B4-BE49-F238E27FC236}">
                <a16:creationId xmlns:a16="http://schemas.microsoft.com/office/drawing/2014/main" id="{8B8BA728-02A4-4BCF-BDB5-B21F140564FE}"/>
              </a:ext>
            </a:extLst>
          </p:cNvPr>
          <p:cNvSpPr>
            <a:spLocks noGrp="1"/>
          </p:cNvSpPr>
          <p:nvPr>
            <p:ph type="body" sz="half" idx="2"/>
          </p:nvPr>
        </p:nvSpPr>
        <p:spPr>
          <a:xfrm>
            <a:off x="839788" y="1492250"/>
            <a:ext cx="3932237" cy="43767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en-US" dirty="0"/>
          </a:p>
        </p:txBody>
      </p:sp>
      <p:pic>
        <p:nvPicPr>
          <p:cNvPr id="13" name="Picture 12">
            <a:extLst>
              <a:ext uri="{FF2B5EF4-FFF2-40B4-BE49-F238E27FC236}">
                <a16:creationId xmlns:a16="http://schemas.microsoft.com/office/drawing/2014/main" id="{B7B3C09B-3581-45AB-81FB-2A1312344EDC}"/>
              </a:ext>
            </a:extLst>
          </p:cNvPr>
          <p:cNvPicPr>
            <a:picLocks noChangeAspect="1"/>
          </p:cNvPicPr>
          <p:nvPr userDrawn="1"/>
        </p:nvPicPr>
        <p:blipFill>
          <a:blip r:embed="rId2"/>
          <a:stretch>
            <a:fillRect/>
          </a:stretch>
        </p:blipFill>
        <p:spPr>
          <a:xfrm>
            <a:off x="1677136" y="4634436"/>
            <a:ext cx="4654378" cy="1002481"/>
          </a:xfrm>
          <a:prstGeom prst="rect">
            <a:avLst/>
          </a:prstGeom>
        </p:spPr>
      </p:pic>
      <p:pic>
        <p:nvPicPr>
          <p:cNvPr id="15" name="Picture 14">
            <a:extLst>
              <a:ext uri="{FF2B5EF4-FFF2-40B4-BE49-F238E27FC236}">
                <a16:creationId xmlns:a16="http://schemas.microsoft.com/office/drawing/2014/main" id="{E3997160-CD78-4659-BA71-69A29A0F7F12}"/>
              </a:ext>
            </a:extLst>
          </p:cNvPr>
          <p:cNvPicPr>
            <a:picLocks noChangeAspect="1"/>
          </p:cNvPicPr>
          <p:nvPr userDrawn="1"/>
        </p:nvPicPr>
        <p:blipFill>
          <a:blip r:embed="rId3"/>
          <a:stretch>
            <a:fillRect/>
          </a:stretch>
        </p:blipFill>
        <p:spPr>
          <a:xfrm>
            <a:off x="6334690" y="4775091"/>
            <a:ext cx="5017522" cy="721173"/>
          </a:xfrm>
          <a:prstGeom prst="rect">
            <a:avLst/>
          </a:prstGeom>
        </p:spPr>
      </p:pic>
      <p:pic>
        <p:nvPicPr>
          <p:cNvPr id="17" name="Picture 16">
            <a:extLst>
              <a:ext uri="{FF2B5EF4-FFF2-40B4-BE49-F238E27FC236}">
                <a16:creationId xmlns:a16="http://schemas.microsoft.com/office/drawing/2014/main" id="{5BF53DDD-4DD5-4D7B-B194-B94841A6701E}"/>
              </a:ext>
            </a:extLst>
          </p:cNvPr>
          <p:cNvPicPr>
            <a:picLocks noChangeAspect="1"/>
          </p:cNvPicPr>
          <p:nvPr userDrawn="1"/>
        </p:nvPicPr>
        <p:blipFill>
          <a:blip r:embed="rId4"/>
          <a:stretch>
            <a:fillRect/>
          </a:stretch>
        </p:blipFill>
        <p:spPr>
          <a:xfrm>
            <a:off x="2652256" y="5442831"/>
            <a:ext cx="4434721" cy="826896"/>
          </a:xfrm>
          <a:prstGeom prst="rect">
            <a:avLst/>
          </a:prstGeom>
        </p:spPr>
      </p:pic>
      <p:pic>
        <p:nvPicPr>
          <p:cNvPr id="19" name="Picture 18">
            <a:extLst>
              <a:ext uri="{FF2B5EF4-FFF2-40B4-BE49-F238E27FC236}">
                <a16:creationId xmlns:a16="http://schemas.microsoft.com/office/drawing/2014/main" id="{0BF1C52B-9FBE-4B54-9E18-C0920A995819}"/>
              </a:ext>
            </a:extLst>
          </p:cNvPr>
          <p:cNvPicPr>
            <a:picLocks noChangeAspect="1"/>
          </p:cNvPicPr>
          <p:nvPr userDrawn="1"/>
        </p:nvPicPr>
        <p:blipFill>
          <a:blip r:embed="rId5"/>
          <a:stretch>
            <a:fillRect/>
          </a:stretch>
        </p:blipFill>
        <p:spPr>
          <a:xfrm>
            <a:off x="7090153" y="5476228"/>
            <a:ext cx="2358270" cy="760103"/>
          </a:xfrm>
          <a:prstGeom prst="rect">
            <a:avLst/>
          </a:prstGeom>
        </p:spPr>
      </p:pic>
    </p:spTree>
    <p:extLst>
      <p:ext uri="{BB962C8B-B14F-4D97-AF65-F5344CB8AC3E}">
        <p14:creationId xmlns:p14="http://schemas.microsoft.com/office/powerpoint/2010/main" val="2732232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556D5-D094-4A60-99C9-C773A42BA6D3}"/>
              </a:ext>
            </a:extLst>
          </p:cNvPr>
          <p:cNvSpPr>
            <a:spLocks noGrp="1"/>
          </p:cNvSpPr>
          <p:nvPr>
            <p:ph type="title"/>
          </p:nvPr>
        </p:nvSpPr>
        <p:spPr>
          <a:xfrm>
            <a:off x="639762" y="432271"/>
            <a:ext cx="10515600" cy="1325563"/>
          </a:xfrm>
          <a:prstGeom prst="rect">
            <a:avLst/>
          </a:prstGeom>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38B71134-A06D-4817-80F5-365DFBB831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08D0BF53-174D-44B0-9E90-174EA6740D90}"/>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5" name="Footer Placeholder 4">
            <a:extLst>
              <a:ext uri="{FF2B5EF4-FFF2-40B4-BE49-F238E27FC236}">
                <a16:creationId xmlns:a16="http://schemas.microsoft.com/office/drawing/2014/main" id="{E2F24771-F016-4F76-BD73-2447A5DAAF85}"/>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DF6D7F17-B2FC-49E4-8FEF-679C158FDEE7}"/>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23070765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934208-4F70-41FB-AF24-C31A5BC274A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3C3FA264-48E0-4BFE-AB6E-C04DBAC749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E7A125FD-1166-43FB-98FB-034924E1AA17}"/>
              </a:ext>
            </a:extLst>
          </p:cNvPr>
          <p:cNvSpPr>
            <a:spLocks noGrp="1"/>
          </p:cNvSpPr>
          <p:nvPr>
            <p:ph type="dt" sz="half" idx="10"/>
          </p:nvPr>
        </p:nvSpPr>
        <p:spPr>
          <a:xfrm>
            <a:off x="838200" y="6356350"/>
            <a:ext cx="2743200" cy="365125"/>
          </a:xfrm>
          <a:prstGeom prst="rect">
            <a:avLst/>
          </a:prstGeom>
        </p:spPr>
        <p:txBody>
          <a:bodyPr/>
          <a:lstStyle/>
          <a:p>
            <a:fld id="{7E6FD9D2-5D22-441D-AEB8-3311D7DE3AEC}" type="datetimeFigureOut">
              <a:rPr lang="el-GR" smtClean="0"/>
              <a:t>8/6/2021</a:t>
            </a:fld>
            <a:endParaRPr lang="el-GR"/>
          </a:p>
        </p:txBody>
      </p:sp>
      <p:sp>
        <p:nvSpPr>
          <p:cNvPr id="5" name="Footer Placeholder 4">
            <a:extLst>
              <a:ext uri="{FF2B5EF4-FFF2-40B4-BE49-F238E27FC236}">
                <a16:creationId xmlns:a16="http://schemas.microsoft.com/office/drawing/2014/main" id="{A0683F9D-1452-4226-B3F7-5845FA46DB9A}"/>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CDE00899-05FD-492B-849D-45290740151C}"/>
              </a:ext>
            </a:extLst>
          </p:cNvPr>
          <p:cNvSpPr>
            <a:spLocks noGrp="1"/>
          </p:cNvSpPr>
          <p:nvPr>
            <p:ph type="sldNum" sz="quarter" idx="12"/>
          </p:nvPr>
        </p:nvSpPr>
        <p:spPr/>
        <p:txBody>
          <a:bodyPr/>
          <a:lstStyle/>
          <a:p>
            <a:fld id="{502D7F7B-3814-405A-B251-81CC4CCDB475}" type="slidenum">
              <a:rPr lang="el-GR" smtClean="0"/>
              <a:t>‹#›</a:t>
            </a:fld>
            <a:endParaRPr lang="el-GR"/>
          </a:p>
        </p:txBody>
      </p:sp>
    </p:spTree>
    <p:extLst>
      <p:ext uri="{BB962C8B-B14F-4D97-AF65-F5344CB8AC3E}">
        <p14:creationId xmlns:p14="http://schemas.microsoft.com/office/powerpoint/2010/main" val="1968132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13512-D5AA-4F5B-8CC2-01BAEC57FD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A86E2C66-AD14-4D50-9CE5-A99678ACD71D}"/>
              </a:ext>
            </a:extLst>
          </p:cNvPr>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Footer Placeholder 3">
            <a:extLst>
              <a:ext uri="{FF2B5EF4-FFF2-40B4-BE49-F238E27FC236}">
                <a16:creationId xmlns:a16="http://schemas.microsoft.com/office/drawing/2014/main" id="{76F86C75-67D9-4995-AA30-28B7BB301AE8}"/>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BEFDF731-B49D-4284-82B8-C5B9FA1EF120}"/>
              </a:ext>
            </a:extLst>
          </p:cNvPr>
          <p:cNvSpPr>
            <a:spLocks noGrp="1"/>
          </p:cNvSpPr>
          <p:nvPr>
            <p:ph type="dt" idx="11"/>
          </p:nvPr>
        </p:nvSpPr>
        <p:spPr/>
        <p:txBody>
          <a:bodyPr/>
          <a:lstStyle>
            <a:lvl1pPr>
              <a:defRPr/>
            </a:lvl1pPr>
          </a:lstStyle>
          <a:p>
            <a:r>
              <a:rPr lang="en-US" altLang="el-GR"/>
              <a:t>3/1/21</a:t>
            </a:r>
          </a:p>
        </p:txBody>
      </p:sp>
      <p:sp>
        <p:nvSpPr>
          <p:cNvPr id="6" name="Slide Number Placeholder 5">
            <a:extLst>
              <a:ext uri="{FF2B5EF4-FFF2-40B4-BE49-F238E27FC236}">
                <a16:creationId xmlns:a16="http://schemas.microsoft.com/office/drawing/2014/main" id="{40C0E09E-E73C-4216-9E64-EC99B04D58AC}"/>
              </a:ext>
            </a:extLst>
          </p:cNvPr>
          <p:cNvSpPr>
            <a:spLocks noGrp="1"/>
          </p:cNvSpPr>
          <p:nvPr>
            <p:ph type="sldNum" idx="12"/>
          </p:nvPr>
        </p:nvSpPr>
        <p:spPr/>
        <p:txBody>
          <a:bodyPr/>
          <a:lstStyle>
            <a:lvl1pPr>
              <a:defRPr/>
            </a:lvl1pPr>
          </a:lstStyle>
          <a:p>
            <a:fld id="{E7B25AA0-ED2F-43F5-9096-E17B671FD4C4}" type="slidenum">
              <a:rPr lang="en-US" altLang="el-GR"/>
              <a:pPr/>
              <a:t>‹#›</a:t>
            </a:fld>
            <a:endParaRPr lang="en-US" altLang="el-GR"/>
          </a:p>
        </p:txBody>
      </p:sp>
    </p:spTree>
    <p:extLst>
      <p:ext uri="{BB962C8B-B14F-4D97-AF65-F5344CB8AC3E}">
        <p14:creationId xmlns:p14="http://schemas.microsoft.com/office/powerpoint/2010/main" val="405219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C3820-FBDE-4192-A0B1-3620A800D2FB}"/>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A30A0CA9-A341-445F-A3F9-2265085AFE44}"/>
              </a:ext>
            </a:extLst>
          </p:cNvPr>
          <p:cNvSpPr>
            <a:spLocks noGrp="1"/>
          </p:cNvSpPr>
          <p:nvPr>
            <p:ph sz="half" idx="1"/>
          </p:nvPr>
        </p:nvSpPr>
        <p:spPr>
          <a:xfrm>
            <a:off x="1108075" y="2382838"/>
            <a:ext cx="3421063" cy="18018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B5E02559-5B5A-4980-A790-622F5658A2D2}"/>
              </a:ext>
            </a:extLst>
          </p:cNvPr>
          <p:cNvSpPr>
            <a:spLocks noGrp="1"/>
          </p:cNvSpPr>
          <p:nvPr>
            <p:ph sz="half" idx="2"/>
          </p:nvPr>
        </p:nvSpPr>
        <p:spPr>
          <a:xfrm>
            <a:off x="4681538" y="2382838"/>
            <a:ext cx="3422650" cy="18018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Footer Placeholder 4">
            <a:extLst>
              <a:ext uri="{FF2B5EF4-FFF2-40B4-BE49-F238E27FC236}">
                <a16:creationId xmlns:a16="http://schemas.microsoft.com/office/drawing/2014/main" id="{9C7A5952-96E4-4911-9FE4-41152CEEFB82}"/>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6" name="Date Placeholder 5">
            <a:extLst>
              <a:ext uri="{FF2B5EF4-FFF2-40B4-BE49-F238E27FC236}">
                <a16:creationId xmlns:a16="http://schemas.microsoft.com/office/drawing/2014/main" id="{38D24AB7-6D62-48E1-9994-631A765A3C1D}"/>
              </a:ext>
            </a:extLst>
          </p:cNvPr>
          <p:cNvSpPr>
            <a:spLocks noGrp="1"/>
          </p:cNvSpPr>
          <p:nvPr>
            <p:ph type="dt" idx="11"/>
          </p:nvPr>
        </p:nvSpPr>
        <p:spPr/>
        <p:txBody>
          <a:bodyPr/>
          <a:lstStyle>
            <a:lvl1pPr>
              <a:defRPr/>
            </a:lvl1pPr>
          </a:lstStyle>
          <a:p>
            <a:r>
              <a:rPr lang="en-US" altLang="el-GR"/>
              <a:t>3/1/21</a:t>
            </a:r>
          </a:p>
        </p:txBody>
      </p:sp>
      <p:sp>
        <p:nvSpPr>
          <p:cNvPr id="7" name="Slide Number Placeholder 6">
            <a:extLst>
              <a:ext uri="{FF2B5EF4-FFF2-40B4-BE49-F238E27FC236}">
                <a16:creationId xmlns:a16="http://schemas.microsoft.com/office/drawing/2014/main" id="{2417696D-8E09-49B0-A172-F93F4AEC378E}"/>
              </a:ext>
            </a:extLst>
          </p:cNvPr>
          <p:cNvSpPr>
            <a:spLocks noGrp="1"/>
          </p:cNvSpPr>
          <p:nvPr>
            <p:ph type="sldNum" idx="12"/>
          </p:nvPr>
        </p:nvSpPr>
        <p:spPr/>
        <p:txBody>
          <a:bodyPr/>
          <a:lstStyle>
            <a:lvl1pPr>
              <a:defRPr/>
            </a:lvl1pPr>
          </a:lstStyle>
          <a:p>
            <a:fld id="{F944A367-2E2E-4EEA-A317-CBD4394507B9}" type="slidenum">
              <a:rPr lang="en-US" altLang="el-GR"/>
              <a:pPr/>
              <a:t>‹#›</a:t>
            </a:fld>
            <a:endParaRPr lang="en-US" altLang="el-GR"/>
          </a:p>
        </p:txBody>
      </p:sp>
    </p:spTree>
    <p:extLst>
      <p:ext uri="{BB962C8B-B14F-4D97-AF65-F5344CB8AC3E}">
        <p14:creationId xmlns:p14="http://schemas.microsoft.com/office/powerpoint/2010/main" val="4209571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DF5C9-0AED-4AA5-B825-D32984DD5F25}"/>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1BA6C274-B0BF-4179-A08A-79FFE18F04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905ABF-87E0-471A-8339-B24B52B0CA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57FF7A0E-8C08-4A3D-A1D1-295937CA04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BB287C-EF7A-4179-97F9-D438AC3BA5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Footer Placeholder 6">
            <a:extLst>
              <a:ext uri="{FF2B5EF4-FFF2-40B4-BE49-F238E27FC236}">
                <a16:creationId xmlns:a16="http://schemas.microsoft.com/office/drawing/2014/main" id="{A3839818-DAFC-4F49-9537-A13EFF133C04}"/>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8" name="Date Placeholder 7">
            <a:extLst>
              <a:ext uri="{FF2B5EF4-FFF2-40B4-BE49-F238E27FC236}">
                <a16:creationId xmlns:a16="http://schemas.microsoft.com/office/drawing/2014/main" id="{6A6C2B31-1A44-4FB6-9D08-D44D7B7C2A85}"/>
              </a:ext>
            </a:extLst>
          </p:cNvPr>
          <p:cNvSpPr>
            <a:spLocks noGrp="1"/>
          </p:cNvSpPr>
          <p:nvPr>
            <p:ph type="dt" idx="11"/>
          </p:nvPr>
        </p:nvSpPr>
        <p:spPr/>
        <p:txBody>
          <a:bodyPr/>
          <a:lstStyle>
            <a:lvl1pPr>
              <a:defRPr/>
            </a:lvl1pPr>
          </a:lstStyle>
          <a:p>
            <a:r>
              <a:rPr lang="en-US" altLang="el-GR"/>
              <a:t>3/1/21</a:t>
            </a:r>
          </a:p>
        </p:txBody>
      </p:sp>
      <p:sp>
        <p:nvSpPr>
          <p:cNvPr id="9" name="Slide Number Placeholder 8">
            <a:extLst>
              <a:ext uri="{FF2B5EF4-FFF2-40B4-BE49-F238E27FC236}">
                <a16:creationId xmlns:a16="http://schemas.microsoft.com/office/drawing/2014/main" id="{EE5C5E79-190A-481D-8E12-94C091D96C7F}"/>
              </a:ext>
            </a:extLst>
          </p:cNvPr>
          <p:cNvSpPr>
            <a:spLocks noGrp="1"/>
          </p:cNvSpPr>
          <p:nvPr>
            <p:ph type="sldNum" idx="12"/>
          </p:nvPr>
        </p:nvSpPr>
        <p:spPr/>
        <p:txBody>
          <a:bodyPr/>
          <a:lstStyle>
            <a:lvl1pPr>
              <a:defRPr/>
            </a:lvl1pPr>
          </a:lstStyle>
          <a:p>
            <a:fld id="{527228A4-3766-489C-8274-DC63B39240B8}" type="slidenum">
              <a:rPr lang="en-US" altLang="el-GR"/>
              <a:pPr/>
              <a:t>‹#›</a:t>
            </a:fld>
            <a:endParaRPr lang="en-US" altLang="el-GR"/>
          </a:p>
        </p:txBody>
      </p:sp>
    </p:spTree>
    <p:extLst>
      <p:ext uri="{BB962C8B-B14F-4D97-AF65-F5344CB8AC3E}">
        <p14:creationId xmlns:p14="http://schemas.microsoft.com/office/powerpoint/2010/main" val="3710152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2B10-F2F5-4758-A0CF-ACD4665FDD83}"/>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6826455A-96ED-42FB-AAE6-38E0821D36D0}"/>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4" name="Date Placeholder 3">
            <a:extLst>
              <a:ext uri="{FF2B5EF4-FFF2-40B4-BE49-F238E27FC236}">
                <a16:creationId xmlns:a16="http://schemas.microsoft.com/office/drawing/2014/main" id="{85034D7E-AEC6-4BB1-BECF-191F69BE799C}"/>
              </a:ext>
            </a:extLst>
          </p:cNvPr>
          <p:cNvSpPr>
            <a:spLocks noGrp="1"/>
          </p:cNvSpPr>
          <p:nvPr>
            <p:ph type="dt" idx="11"/>
          </p:nvPr>
        </p:nvSpPr>
        <p:spPr/>
        <p:txBody>
          <a:bodyPr/>
          <a:lstStyle>
            <a:lvl1pPr>
              <a:defRPr/>
            </a:lvl1pPr>
          </a:lstStyle>
          <a:p>
            <a:r>
              <a:rPr lang="en-US" altLang="el-GR"/>
              <a:t>3/1/21</a:t>
            </a:r>
          </a:p>
        </p:txBody>
      </p:sp>
      <p:sp>
        <p:nvSpPr>
          <p:cNvPr id="5" name="Slide Number Placeholder 4">
            <a:extLst>
              <a:ext uri="{FF2B5EF4-FFF2-40B4-BE49-F238E27FC236}">
                <a16:creationId xmlns:a16="http://schemas.microsoft.com/office/drawing/2014/main" id="{77F3FF02-11F4-43B8-BFEA-2022362B2A11}"/>
              </a:ext>
            </a:extLst>
          </p:cNvPr>
          <p:cNvSpPr>
            <a:spLocks noGrp="1"/>
          </p:cNvSpPr>
          <p:nvPr>
            <p:ph type="sldNum" idx="12"/>
          </p:nvPr>
        </p:nvSpPr>
        <p:spPr/>
        <p:txBody>
          <a:bodyPr/>
          <a:lstStyle>
            <a:lvl1pPr>
              <a:defRPr/>
            </a:lvl1pPr>
          </a:lstStyle>
          <a:p>
            <a:fld id="{6C84A8A7-A55D-40B7-A9FB-759BE40CD4A1}" type="slidenum">
              <a:rPr lang="en-US" altLang="el-GR"/>
              <a:pPr/>
              <a:t>‹#›</a:t>
            </a:fld>
            <a:endParaRPr lang="en-US" altLang="el-GR"/>
          </a:p>
        </p:txBody>
      </p:sp>
    </p:spTree>
    <p:extLst>
      <p:ext uri="{BB962C8B-B14F-4D97-AF65-F5344CB8AC3E}">
        <p14:creationId xmlns:p14="http://schemas.microsoft.com/office/powerpoint/2010/main" val="164499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0D52CC9-B6B3-43AC-B84D-0758658E202B}"/>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3" name="Date Placeholder 2">
            <a:extLst>
              <a:ext uri="{FF2B5EF4-FFF2-40B4-BE49-F238E27FC236}">
                <a16:creationId xmlns:a16="http://schemas.microsoft.com/office/drawing/2014/main" id="{2C152F46-847D-44F5-AC7B-CB986464AA63}"/>
              </a:ext>
            </a:extLst>
          </p:cNvPr>
          <p:cNvSpPr>
            <a:spLocks noGrp="1"/>
          </p:cNvSpPr>
          <p:nvPr>
            <p:ph type="dt" idx="11"/>
          </p:nvPr>
        </p:nvSpPr>
        <p:spPr/>
        <p:txBody>
          <a:bodyPr/>
          <a:lstStyle>
            <a:lvl1pPr>
              <a:defRPr/>
            </a:lvl1pPr>
          </a:lstStyle>
          <a:p>
            <a:r>
              <a:rPr lang="en-US" altLang="el-GR"/>
              <a:t>3/1/21</a:t>
            </a:r>
          </a:p>
        </p:txBody>
      </p:sp>
      <p:sp>
        <p:nvSpPr>
          <p:cNvPr id="4" name="Slide Number Placeholder 3">
            <a:extLst>
              <a:ext uri="{FF2B5EF4-FFF2-40B4-BE49-F238E27FC236}">
                <a16:creationId xmlns:a16="http://schemas.microsoft.com/office/drawing/2014/main" id="{083D266F-850E-4EBA-B15A-A9F98AA94B23}"/>
              </a:ext>
            </a:extLst>
          </p:cNvPr>
          <p:cNvSpPr>
            <a:spLocks noGrp="1"/>
          </p:cNvSpPr>
          <p:nvPr>
            <p:ph type="sldNum" idx="12"/>
          </p:nvPr>
        </p:nvSpPr>
        <p:spPr/>
        <p:txBody>
          <a:bodyPr/>
          <a:lstStyle>
            <a:lvl1pPr>
              <a:defRPr/>
            </a:lvl1pPr>
          </a:lstStyle>
          <a:p>
            <a:fld id="{55196570-79E3-43E6-8759-38C19B70D7CA}" type="slidenum">
              <a:rPr lang="en-US" altLang="el-GR"/>
              <a:pPr/>
              <a:t>‹#›</a:t>
            </a:fld>
            <a:endParaRPr lang="en-US" altLang="el-GR"/>
          </a:p>
        </p:txBody>
      </p:sp>
    </p:spTree>
    <p:extLst>
      <p:ext uri="{BB962C8B-B14F-4D97-AF65-F5344CB8AC3E}">
        <p14:creationId xmlns:p14="http://schemas.microsoft.com/office/powerpoint/2010/main" val="1654456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1979E-2D2C-4E8E-B72D-08837CED6F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FB4B3EA0-BAFB-481C-B205-65D27484CB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CE27F54F-9947-4DD8-A932-749D85266D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a:extLst>
              <a:ext uri="{FF2B5EF4-FFF2-40B4-BE49-F238E27FC236}">
                <a16:creationId xmlns:a16="http://schemas.microsoft.com/office/drawing/2014/main" id="{EB8736F2-F286-4830-8D71-A60E857543E2}"/>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6" name="Date Placeholder 5">
            <a:extLst>
              <a:ext uri="{FF2B5EF4-FFF2-40B4-BE49-F238E27FC236}">
                <a16:creationId xmlns:a16="http://schemas.microsoft.com/office/drawing/2014/main" id="{5589CEE0-39FC-4D10-8BD7-72D5D205DDC4}"/>
              </a:ext>
            </a:extLst>
          </p:cNvPr>
          <p:cNvSpPr>
            <a:spLocks noGrp="1"/>
          </p:cNvSpPr>
          <p:nvPr>
            <p:ph type="dt" idx="11"/>
          </p:nvPr>
        </p:nvSpPr>
        <p:spPr/>
        <p:txBody>
          <a:bodyPr/>
          <a:lstStyle>
            <a:lvl1pPr>
              <a:defRPr/>
            </a:lvl1pPr>
          </a:lstStyle>
          <a:p>
            <a:r>
              <a:rPr lang="en-US" altLang="el-GR"/>
              <a:t>3/1/21</a:t>
            </a:r>
          </a:p>
        </p:txBody>
      </p:sp>
      <p:sp>
        <p:nvSpPr>
          <p:cNvPr id="7" name="Slide Number Placeholder 6">
            <a:extLst>
              <a:ext uri="{FF2B5EF4-FFF2-40B4-BE49-F238E27FC236}">
                <a16:creationId xmlns:a16="http://schemas.microsoft.com/office/drawing/2014/main" id="{7F700EBB-3724-48CA-B8CD-8C250894F9E8}"/>
              </a:ext>
            </a:extLst>
          </p:cNvPr>
          <p:cNvSpPr>
            <a:spLocks noGrp="1"/>
          </p:cNvSpPr>
          <p:nvPr>
            <p:ph type="sldNum" idx="12"/>
          </p:nvPr>
        </p:nvSpPr>
        <p:spPr/>
        <p:txBody>
          <a:bodyPr/>
          <a:lstStyle>
            <a:lvl1pPr>
              <a:defRPr/>
            </a:lvl1pPr>
          </a:lstStyle>
          <a:p>
            <a:fld id="{342F434E-0A70-4917-81F5-CDE2143AF365}" type="slidenum">
              <a:rPr lang="en-US" altLang="el-GR"/>
              <a:pPr/>
              <a:t>‹#›</a:t>
            </a:fld>
            <a:endParaRPr lang="en-US" altLang="el-GR"/>
          </a:p>
        </p:txBody>
      </p:sp>
    </p:spTree>
    <p:extLst>
      <p:ext uri="{BB962C8B-B14F-4D97-AF65-F5344CB8AC3E}">
        <p14:creationId xmlns:p14="http://schemas.microsoft.com/office/powerpoint/2010/main" val="3196243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D2807-0955-4875-B9B7-8C9962B712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0CF77A15-7E99-48CF-A261-9D09F95356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3CA2390C-FAD5-4956-8061-719BCE919D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a:extLst>
              <a:ext uri="{FF2B5EF4-FFF2-40B4-BE49-F238E27FC236}">
                <a16:creationId xmlns:a16="http://schemas.microsoft.com/office/drawing/2014/main" id="{1DF02740-3B32-4055-BF16-EBCA96F91C8C}"/>
              </a:ext>
            </a:extLst>
          </p:cNvPr>
          <p:cNvSpPr>
            <a:spLocks noGrp="1"/>
          </p:cNvSpPr>
          <p:nvPr>
            <p:ph type="ftr" idx="10"/>
          </p:nvPr>
        </p:nvSpPr>
        <p:spPr/>
        <p:txBody>
          <a:bodyPr/>
          <a:lstStyle>
            <a:lvl1pPr>
              <a:defRPr/>
            </a:lvl1pPr>
          </a:lstStyle>
          <a:p>
            <a:r>
              <a:rPr lang="en-US" altLang="el-GR"/>
              <a:t>This project has received funding from the European Union’s Horizon 2020 research and innovation programme under grant agreement no XXXXXX.</a:t>
            </a:r>
          </a:p>
        </p:txBody>
      </p:sp>
      <p:sp>
        <p:nvSpPr>
          <p:cNvPr id="6" name="Date Placeholder 5">
            <a:extLst>
              <a:ext uri="{FF2B5EF4-FFF2-40B4-BE49-F238E27FC236}">
                <a16:creationId xmlns:a16="http://schemas.microsoft.com/office/drawing/2014/main" id="{1251F0E8-5822-464B-BE33-1A09CF88B5F7}"/>
              </a:ext>
            </a:extLst>
          </p:cNvPr>
          <p:cNvSpPr>
            <a:spLocks noGrp="1"/>
          </p:cNvSpPr>
          <p:nvPr>
            <p:ph type="dt" idx="11"/>
          </p:nvPr>
        </p:nvSpPr>
        <p:spPr/>
        <p:txBody>
          <a:bodyPr/>
          <a:lstStyle>
            <a:lvl1pPr>
              <a:defRPr/>
            </a:lvl1pPr>
          </a:lstStyle>
          <a:p>
            <a:r>
              <a:rPr lang="en-US" altLang="el-GR"/>
              <a:t>3/1/21</a:t>
            </a:r>
          </a:p>
        </p:txBody>
      </p:sp>
      <p:sp>
        <p:nvSpPr>
          <p:cNvPr id="7" name="Slide Number Placeholder 6">
            <a:extLst>
              <a:ext uri="{FF2B5EF4-FFF2-40B4-BE49-F238E27FC236}">
                <a16:creationId xmlns:a16="http://schemas.microsoft.com/office/drawing/2014/main" id="{50600314-5D2C-4FC6-AAAB-650B0564E599}"/>
              </a:ext>
            </a:extLst>
          </p:cNvPr>
          <p:cNvSpPr>
            <a:spLocks noGrp="1"/>
          </p:cNvSpPr>
          <p:nvPr>
            <p:ph type="sldNum" idx="12"/>
          </p:nvPr>
        </p:nvSpPr>
        <p:spPr/>
        <p:txBody>
          <a:bodyPr/>
          <a:lstStyle>
            <a:lvl1pPr>
              <a:defRPr/>
            </a:lvl1pPr>
          </a:lstStyle>
          <a:p>
            <a:fld id="{188FD8C9-107E-4500-BBB9-320FCA52B722}" type="slidenum">
              <a:rPr lang="en-US" altLang="el-GR"/>
              <a:pPr/>
              <a:t>‹#›</a:t>
            </a:fld>
            <a:endParaRPr lang="en-US" altLang="el-GR"/>
          </a:p>
        </p:txBody>
      </p:sp>
    </p:spTree>
    <p:extLst>
      <p:ext uri="{BB962C8B-B14F-4D97-AF65-F5344CB8AC3E}">
        <p14:creationId xmlns:p14="http://schemas.microsoft.com/office/powerpoint/2010/main" val="3098692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image" Target="../media/image5.png"/><Relationship Id="rId3" Type="http://schemas.openxmlformats.org/officeDocument/2006/relationships/slideLayout" Target="../slideLayouts/slideLayout14.xml"/><Relationship Id="rId21" Type="http://schemas.openxmlformats.org/officeDocument/2006/relationships/image" Target="../media/image8.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3.png"/><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19" Type="http://schemas.openxmlformats.org/officeDocument/2006/relationships/image" Target="../media/image6.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B0FBA21C-09F2-4E09-BB4D-72DEEBFDBB95}"/>
              </a:ext>
            </a:extLst>
          </p:cNvPr>
          <p:cNvSpPr>
            <a:spLocks noGrp="1" noChangeArrowheads="1"/>
          </p:cNvSpPr>
          <p:nvPr>
            <p:ph type="title"/>
          </p:nvPr>
        </p:nvSpPr>
        <p:spPr bwMode="auto">
          <a:xfrm>
            <a:off x="4100513" y="252413"/>
            <a:ext cx="39893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l-GR"/>
              <a:t>Κάντε κλικ εδώ για την επεξεργασία της μορφής του κειμένου του τίτλου</a:t>
            </a:r>
          </a:p>
        </p:txBody>
      </p:sp>
      <p:sp>
        <p:nvSpPr>
          <p:cNvPr id="1026" name="Rectangle 2">
            <a:extLst>
              <a:ext uri="{FF2B5EF4-FFF2-40B4-BE49-F238E27FC236}">
                <a16:creationId xmlns:a16="http://schemas.microsoft.com/office/drawing/2014/main" id="{33A28AF1-F968-464A-A54B-81567B22E586}"/>
              </a:ext>
            </a:extLst>
          </p:cNvPr>
          <p:cNvSpPr>
            <a:spLocks noGrp="1" noChangeArrowheads="1"/>
          </p:cNvSpPr>
          <p:nvPr>
            <p:ph type="body" idx="1"/>
          </p:nvPr>
        </p:nvSpPr>
        <p:spPr bwMode="auto">
          <a:xfrm>
            <a:off x="1108075" y="2382838"/>
            <a:ext cx="6996113" cy="180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l-GR"/>
              <a:t>Κάντε κλικ εδώ για την επεξεργασία της μορφής των κειμένων διάρθρωσης</a:t>
            </a:r>
          </a:p>
          <a:p>
            <a:pPr lvl="1"/>
            <a:r>
              <a:rPr lang="en-GB" altLang="el-GR"/>
              <a:t>Δεύτερο επίπεδο διάρθρωσης</a:t>
            </a:r>
          </a:p>
          <a:p>
            <a:pPr lvl="2"/>
            <a:r>
              <a:rPr lang="en-GB" altLang="el-GR"/>
              <a:t>Τρίτο επίπεδο διάρθρωσης</a:t>
            </a:r>
          </a:p>
          <a:p>
            <a:pPr lvl="3"/>
            <a:r>
              <a:rPr lang="en-GB" altLang="el-GR"/>
              <a:t>Τέταρτο επίπεδο διάρθρωσης</a:t>
            </a:r>
          </a:p>
          <a:p>
            <a:pPr lvl="4"/>
            <a:r>
              <a:rPr lang="en-GB" altLang="el-GR"/>
              <a:t>Πέμπτο επίπεδο διάρθρωσης</a:t>
            </a:r>
          </a:p>
          <a:p>
            <a:pPr lvl="4"/>
            <a:r>
              <a:rPr lang="en-GB" altLang="el-GR"/>
              <a:t>Έκτο επίπεδο διάρθρωσης</a:t>
            </a:r>
          </a:p>
          <a:p>
            <a:pPr lvl="4"/>
            <a:r>
              <a:rPr lang="en-GB" altLang="el-GR"/>
              <a:t>Έβδομο επίπεδο διάρθρωσης</a:t>
            </a:r>
          </a:p>
          <a:p>
            <a:pPr lvl="4"/>
            <a:r>
              <a:rPr lang="en-GB" altLang="el-GR"/>
              <a:t>Όγδοο επίπεδο διάρθρωσης</a:t>
            </a:r>
          </a:p>
          <a:p>
            <a:pPr lvl="4"/>
            <a:r>
              <a:rPr lang="en-GB" altLang="el-GR"/>
              <a:t>Ένατο επίπεδο διάρθρωσης</a:t>
            </a:r>
          </a:p>
        </p:txBody>
      </p:sp>
      <p:sp>
        <p:nvSpPr>
          <p:cNvPr id="1027" name="Rectangle 3">
            <a:extLst>
              <a:ext uri="{FF2B5EF4-FFF2-40B4-BE49-F238E27FC236}">
                <a16:creationId xmlns:a16="http://schemas.microsoft.com/office/drawing/2014/main" id="{E8889EDB-163B-4422-9BF8-F08F6F082510}"/>
              </a:ext>
            </a:extLst>
          </p:cNvPr>
          <p:cNvSpPr>
            <a:spLocks noGrp="1" noChangeArrowheads="1"/>
          </p:cNvSpPr>
          <p:nvPr>
            <p:ph type="ftr"/>
          </p:nvPr>
        </p:nvSpPr>
        <p:spPr bwMode="auto">
          <a:xfrm>
            <a:off x="652463" y="6503988"/>
            <a:ext cx="7977187" cy="138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12700" algn="ctr">
              <a:lnSpc>
                <a:spcPts val="975"/>
              </a:lnSpc>
              <a:tabLst>
                <a:tab pos="723900" algn="l"/>
                <a:tab pos="1447800" algn="l"/>
                <a:tab pos="2171700" algn="l"/>
                <a:tab pos="2895600" algn="l"/>
                <a:tab pos="3619500" algn="l"/>
                <a:tab pos="4343400" algn="l"/>
                <a:tab pos="5067300" algn="l"/>
                <a:tab pos="5791200" algn="l"/>
                <a:tab pos="6515100" algn="l"/>
                <a:tab pos="7239000" algn="l"/>
                <a:tab pos="7962900" algn="l"/>
              </a:tabLst>
              <a:defRPr sz="900">
                <a:solidFill>
                  <a:srgbClr val="023F87"/>
                </a:solidFill>
                <a:latin typeface="Helvetica-Light" charset="0"/>
              </a:defRPr>
            </a:lvl1pPr>
          </a:lstStyle>
          <a:p>
            <a:r>
              <a:rPr lang="en-US" altLang="el-GR"/>
              <a:t>This project has received funding from the European Union’s Horizon 2020 research and innovation programme under grant agreement no XXXXXX.</a:t>
            </a:r>
          </a:p>
        </p:txBody>
      </p:sp>
      <p:sp>
        <p:nvSpPr>
          <p:cNvPr id="1028" name="Rectangle 4">
            <a:extLst>
              <a:ext uri="{FF2B5EF4-FFF2-40B4-BE49-F238E27FC236}">
                <a16:creationId xmlns:a16="http://schemas.microsoft.com/office/drawing/2014/main" id="{427C192B-D779-41BD-9A14-236A96AE8A0D}"/>
              </a:ext>
            </a:extLst>
          </p:cNvPr>
          <p:cNvSpPr>
            <a:spLocks noGrp="1" noChangeArrowheads="1"/>
          </p:cNvSpPr>
          <p:nvPr>
            <p:ph type="dt"/>
          </p:nvPr>
        </p:nvSpPr>
        <p:spPr bwMode="auto">
          <a:xfrm>
            <a:off x="609600" y="6378575"/>
            <a:ext cx="2801938" cy="341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100000"/>
              </a:lnSpc>
              <a:tabLst>
                <a:tab pos="723900" algn="l"/>
                <a:tab pos="1447800" algn="l"/>
                <a:tab pos="2171700" algn="l"/>
              </a:tabLst>
              <a:defRPr>
                <a:solidFill>
                  <a:srgbClr val="8B8B8B"/>
                </a:solidFill>
                <a:latin typeface="+mn-lt"/>
              </a:defRPr>
            </a:lvl1pPr>
          </a:lstStyle>
          <a:p>
            <a:r>
              <a:rPr lang="en-US" altLang="el-GR"/>
              <a:t>3/1/21</a:t>
            </a:r>
          </a:p>
        </p:txBody>
      </p:sp>
      <p:sp>
        <p:nvSpPr>
          <p:cNvPr id="1029" name="Rectangle 5">
            <a:extLst>
              <a:ext uri="{FF2B5EF4-FFF2-40B4-BE49-F238E27FC236}">
                <a16:creationId xmlns:a16="http://schemas.microsoft.com/office/drawing/2014/main" id="{F2695047-E227-47E3-B021-F7510E74CD92}"/>
              </a:ext>
            </a:extLst>
          </p:cNvPr>
          <p:cNvSpPr>
            <a:spLocks noGrp="1" noChangeArrowheads="1"/>
          </p:cNvSpPr>
          <p:nvPr>
            <p:ph type="sldNum"/>
          </p:nvPr>
        </p:nvSpPr>
        <p:spPr bwMode="auto">
          <a:xfrm>
            <a:off x="8778875" y="6378575"/>
            <a:ext cx="2801938" cy="341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100000"/>
              </a:lnSpc>
              <a:tabLst>
                <a:tab pos="723900" algn="l"/>
                <a:tab pos="1447800" algn="l"/>
                <a:tab pos="2171700" algn="l"/>
              </a:tabLst>
              <a:defRPr>
                <a:solidFill>
                  <a:srgbClr val="8B8B8B"/>
                </a:solidFill>
                <a:latin typeface="+mn-lt"/>
              </a:defRPr>
            </a:lvl1pPr>
          </a:lstStyle>
          <a:p>
            <a:fld id="{DBD6C980-24CF-4655-AB52-38D81218AE0E}" type="slidenum">
              <a:rPr lang="en-US" altLang="el-GR"/>
              <a:pPr/>
              <a:t>‹#›</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kern="1200">
          <a:solidFill>
            <a:srgbClr val="000000"/>
          </a:solidFill>
          <a:latin typeface="+mj-lt"/>
          <a:ea typeface="+mj-ea"/>
          <a:cs typeface="+mj-cs"/>
        </a:defRPr>
      </a:lvl1pPr>
      <a:lvl2pPr marL="742950" indent="-28575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2pPr>
      <a:lvl3pPr marL="11430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3pPr>
      <a:lvl4pPr marL="16002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4pPr>
      <a:lvl5pPr marL="20574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5pPr>
      <a:lvl6pPr marL="25146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6pPr>
      <a:lvl7pPr marL="29718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7pPr>
      <a:lvl8pPr marL="34290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8pPr>
      <a:lvl9pPr marL="3886200" indent="-228600" algn="ctr" defTabSz="457200" rtl="0" fontAlgn="base" hangingPunct="0">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cs typeface="Arial Unicode MS" charset="0"/>
        </a:defRPr>
      </a:lvl9pPr>
    </p:titleStyle>
    <p:bodyStyle>
      <a:lvl1pPr marL="342900" indent="-342900" algn="l" defTabSz="457200" rtl="0" fontAlgn="base" hangingPunct="0">
        <a:lnSpc>
          <a:spcPct val="102000"/>
        </a:lnSpc>
        <a:spcBef>
          <a:spcPct val="0"/>
        </a:spcBef>
        <a:spcAft>
          <a:spcPts val="1425"/>
        </a:spcAft>
        <a:buClr>
          <a:srgbClr val="000000"/>
        </a:buClr>
        <a:buSzPct val="100000"/>
        <a:buFont typeface="Times New Roman" panose="02020603050405020304" pitchFamily="18" charset="0"/>
        <a:defRPr kern="1200">
          <a:solidFill>
            <a:srgbClr val="000000"/>
          </a:solidFill>
          <a:latin typeface="+mn-lt"/>
          <a:ea typeface="+mn-ea"/>
          <a:cs typeface="+mn-cs"/>
        </a:defRPr>
      </a:lvl1pPr>
      <a:lvl2pPr marL="742950" indent="-285750" algn="l" defTabSz="457200" rtl="0" fontAlgn="base" hangingPunct="0">
        <a:lnSpc>
          <a:spcPct val="102000"/>
        </a:lnSpc>
        <a:spcBef>
          <a:spcPct val="0"/>
        </a:spcBef>
        <a:spcAft>
          <a:spcPts val="1138"/>
        </a:spcAft>
        <a:buClr>
          <a:srgbClr val="000000"/>
        </a:buClr>
        <a:buSzPct val="100000"/>
        <a:buFont typeface="Times New Roman" panose="02020603050405020304" pitchFamily="18" charset="0"/>
        <a:defRPr kern="1200">
          <a:solidFill>
            <a:srgbClr val="000000"/>
          </a:solidFill>
          <a:latin typeface="+mn-lt"/>
          <a:ea typeface="+mn-ea"/>
          <a:cs typeface="+mn-cs"/>
        </a:defRPr>
      </a:lvl2pPr>
      <a:lvl3pPr marL="1143000" indent="-228600" algn="l" defTabSz="457200" rtl="0" fontAlgn="base" hangingPunct="0">
        <a:lnSpc>
          <a:spcPct val="102000"/>
        </a:lnSpc>
        <a:spcBef>
          <a:spcPct val="0"/>
        </a:spcBef>
        <a:spcAft>
          <a:spcPts val="850"/>
        </a:spcAft>
        <a:buClr>
          <a:srgbClr val="000000"/>
        </a:buClr>
        <a:buSzPct val="100000"/>
        <a:buFont typeface="Times New Roman" panose="02020603050405020304" pitchFamily="18" charset="0"/>
        <a:defRPr kern="1200">
          <a:solidFill>
            <a:srgbClr val="000000"/>
          </a:solidFill>
          <a:latin typeface="+mn-lt"/>
          <a:ea typeface="+mn-ea"/>
          <a:cs typeface="+mn-cs"/>
        </a:defRPr>
      </a:lvl3pPr>
      <a:lvl4pPr marL="1600200" indent="-228600" algn="l" defTabSz="457200" rtl="0" fontAlgn="base" hangingPunct="0">
        <a:lnSpc>
          <a:spcPct val="102000"/>
        </a:lnSpc>
        <a:spcBef>
          <a:spcPct val="0"/>
        </a:spcBef>
        <a:spcAft>
          <a:spcPts val="575"/>
        </a:spcAft>
        <a:buClr>
          <a:srgbClr val="000000"/>
        </a:buClr>
        <a:buSzPct val="100000"/>
        <a:buFont typeface="Times New Roman" panose="02020603050405020304" pitchFamily="18" charset="0"/>
        <a:defRPr kern="1200">
          <a:solidFill>
            <a:srgbClr val="000000"/>
          </a:solidFill>
          <a:latin typeface="+mn-lt"/>
          <a:ea typeface="+mn-ea"/>
          <a:cs typeface="+mn-cs"/>
        </a:defRPr>
      </a:lvl4pPr>
      <a:lvl5pPr marL="2057400" indent="-228600" algn="l" defTabSz="457200" rtl="0" fontAlgn="base" hangingPunct="0">
        <a:lnSpc>
          <a:spcPct val="102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CB71A3-A570-4084-8C35-EAF9C14134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6" name="Slide Number Placeholder 5">
            <a:extLst>
              <a:ext uri="{FF2B5EF4-FFF2-40B4-BE49-F238E27FC236}">
                <a16:creationId xmlns:a16="http://schemas.microsoft.com/office/drawing/2014/main" id="{20526DE3-ED8B-4549-88FB-E6F94DB67B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2D7F7B-3814-405A-B251-81CC4CCDB475}" type="slidenum">
              <a:rPr lang="el-GR" smtClean="0"/>
              <a:t>‹#›</a:t>
            </a:fld>
            <a:endParaRPr lang="el-GR"/>
          </a:p>
        </p:txBody>
      </p:sp>
      <p:sp>
        <p:nvSpPr>
          <p:cNvPr id="31" name="Freeform 1">
            <a:extLst>
              <a:ext uri="{FF2B5EF4-FFF2-40B4-BE49-F238E27FC236}">
                <a16:creationId xmlns:a16="http://schemas.microsoft.com/office/drawing/2014/main" id="{174D71B7-26DF-45C7-9F25-05FB5E754010}"/>
              </a:ext>
            </a:extLst>
          </p:cNvPr>
          <p:cNvSpPr>
            <a:spLocks noChangeArrowheads="1"/>
          </p:cNvSpPr>
          <p:nvPr userDrawn="1"/>
        </p:nvSpPr>
        <p:spPr bwMode="auto">
          <a:xfrm>
            <a:off x="0" y="0"/>
            <a:ext cx="8550275" cy="1211263"/>
          </a:xfrm>
          <a:custGeom>
            <a:avLst/>
            <a:gdLst>
              <a:gd name="T0" fmla="*/ 8549995 w 8550275"/>
              <a:gd name="T1" fmla="*/ 0 h 1212215"/>
              <a:gd name="T2" fmla="*/ 0 w 8550275"/>
              <a:gd name="T3" fmla="*/ 0 h 1212215"/>
              <a:gd name="T4" fmla="*/ 0 w 8550275"/>
              <a:gd name="T5" fmla="*/ 1210666 h 1212215"/>
              <a:gd name="T6" fmla="*/ 8549995 w 8550275"/>
              <a:gd name="T7" fmla="*/ 1210666 h 1212215"/>
              <a:gd name="T8" fmla="*/ 8549995 w 8550275"/>
              <a:gd name="T9" fmla="*/ 0 h 1212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2" name="Freeform 2">
            <a:extLst>
              <a:ext uri="{FF2B5EF4-FFF2-40B4-BE49-F238E27FC236}">
                <a16:creationId xmlns:a16="http://schemas.microsoft.com/office/drawing/2014/main" id="{8A699021-72C4-4717-8586-4AD25DAAA4BA}"/>
              </a:ext>
            </a:extLst>
          </p:cNvPr>
          <p:cNvSpPr>
            <a:spLocks noChangeArrowheads="1"/>
          </p:cNvSpPr>
          <p:nvPr userDrawn="1"/>
        </p:nvSpPr>
        <p:spPr bwMode="auto">
          <a:xfrm>
            <a:off x="0" y="1346200"/>
            <a:ext cx="12192000" cy="46038"/>
          </a:xfrm>
          <a:custGeom>
            <a:avLst/>
            <a:gdLst>
              <a:gd name="T0" fmla="*/ 12192000 w 12192000"/>
              <a:gd name="T1" fmla="*/ 0 h 46990"/>
              <a:gd name="T2" fmla="*/ 0 w 12192000"/>
              <a:gd name="T3" fmla="*/ 0 h 46990"/>
              <a:gd name="T4" fmla="*/ 0 w 12192000"/>
              <a:gd name="T5" fmla="*/ 45875 h 46990"/>
              <a:gd name="T6" fmla="*/ 12192000 w 12192000"/>
              <a:gd name="T7" fmla="*/ 45875 h 46990"/>
              <a:gd name="T8" fmla="*/ 12192000 w 12192000"/>
              <a:gd name="T9" fmla="*/ 0 h 469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92000" h="46990">
                <a:moveTo>
                  <a:pt x="12192000" y="0"/>
                </a:moveTo>
                <a:lnTo>
                  <a:pt x="0" y="0"/>
                </a:lnTo>
                <a:lnTo>
                  <a:pt x="0" y="46824"/>
                </a:lnTo>
                <a:lnTo>
                  <a:pt x="12192000" y="46824"/>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33" name="Group 3">
            <a:extLst>
              <a:ext uri="{FF2B5EF4-FFF2-40B4-BE49-F238E27FC236}">
                <a16:creationId xmlns:a16="http://schemas.microsoft.com/office/drawing/2014/main" id="{DD65FD95-378B-40EB-B0D0-7E1AF06897AA}"/>
              </a:ext>
            </a:extLst>
          </p:cNvPr>
          <p:cNvGrpSpPr>
            <a:grpSpLocks/>
          </p:cNvGrpSpPr>
          <p:nvPr userDrawn="1"/>
        </p:nvGrpSpPr>
        <p:grpSpPr bwMode="auto">
          <a:xfrm>
            <a:off x="9182100" y="514351"/>
            <a:ext cx="2171700" cy="398462"/>
            <a:chOff x="5812" y="405"/>
            <a:chExt cx="1368" cy="251"/>
          </a:xfrm>
        </p:grpSpPr>
        <p:sp>
          <p:nvSpPr>
            <p:cNvPr id="34" name="Freeform 4">
              <a:extLst>
                <a:ext uri="{FF2B5EF4-FFF2-40B4-BE49-F238E27FC236}">
                  <a16:creationId xmlns:a16="http://schemas.microsoft.com/office/drawing/2014/main" id="{D65188EB-59DE-4C29-9B7C-CA5B6D16ED47}"/>
                </a:ext>
              </a:extLst>
            </p:cNvPr>
            <p:cNvSpPr>
              <a:spLocks noChangeArrowheads="1"/>
            </p:cNvSpPr>
            <p:nvPr/>
          </p:nvSpPr>
          <p:spPr bwMode="auto">
            <a:xfrm>
              <a:off x="6310" y="468"/>
              <a:ext cx="469" cy="133"/>
            </a:xfrm>
            <a:custGeom>
              <a:avLst/>
              <a:gdLst>
                <a:gd name="T0" fmla="*/ 146 w 746759"/>
                <a:gd name="T1" fmla="*/ 112 h 213359"/>
                <a:gd name="T2" fmla="*/ 158 w 746759"/>
                <a:gd name="T3" fmla="*/ 21 h 213359"/>
                <a:gd name="T4" fmla="*/ 122 w 746759"/>
                <a:gd name="T5" fmla="*/ 0 h 213359"/>
                <a:gd name="T6" fmla="*/ 40 w 746759"/>
                <a:gd name="T7" fmla="*/ 0 h 213359"/>
                <a:gd name="T8" fmla="*/ 3 w 746759"/>
                <a:gd name="T9" fmla="*/ 21 h 213359"/>
                <a:gd name="T10" fmla="*/ 16 w 746759"/>
                <a:gd name="T11" fmla="*/ 112 h 213359"/>
                <a:gd name="T12" fmla="*/ 0 w 746759"/>
                <a:gd name="T13" fmla="*/ 133 h 213359"/>
                <a:gd name="T14" fmla="*/ 54 w 746759"/>
                <a:gd name="T15" fmla="*/ 112 h 213359"/>
                <a:gd name="T16" fmla="*/ 41 w 746759"/>
                <a:gd name="T17" fmla="*/ 44 h 213359"/>
                <a:gd name="T18" fmla="*/ 82 w 746759"/>
                <a:gd name="T19" fmla="*/ 111 h 213359"/>
                <a:gd name="T20" fmla="*/ 123 w 746759"/>
                <a:gd name="T21" fmla="*/ 112 h 213359"/>
                <a:gd name="T22" fmla="*/ 107 w 746759"/>
                <a:gd name="T23" fmla="*/ 133 h 213359"/>
                <a:gd name="T24" fmla="*/ 162 w 746759"/>
                <a:gd name="T25" fmla="*/ 112 h 213359"/>
                <a:gd name="T26" fmla="*/ 254 w 746759"/>
                <a:gd name="T27" fmla="*/ 95 h 213359"/>
                <a:gd name="T28" fmla="*/ 214 w 746759"/>
                <a:gd name="T29" fmla="*/ 112 h 213359"/>
                <a:gd name="T30" fmla="*/ 214 w 746759"/>
                <a:gd name="T31" fmla="*/ 75 h 213359"/>
                <a:gd name="T32" fmla="*/ 254 w 746759"/>
                <a:gd name="T33" fmla="*/ 56 h 213359"/>
                <a:gd name="T34" fmla="*/ 214 w 746759"/>
                <a:gd name="T35" fmla="*/ 38 h 213359"/>
                <a:gd name="T36" fmla="*/ 253 w 746759"/>
                <a:gd name="T37" fmla="*/ 21 h 213359"/>
                <a:gd name="T38" fmla="*/ 275 w 746759"/>
                <a:gd name="T39" fmla="*/ 38 h 213359"/>
                <a:gd name="T40" fmla="*/ 275 w 746759"/>
                <a:gd name="T41" fmla="*/ 0 h 213359"/>
                <a:gd name="T42" fmla="*/ 176 w 746759"/>
                <a:gd name="T43" fmla="*/ 21 h 213359"/>
                <a:gd name="T44" fmla="*/ 191 w 746759"/>
                <a:gd name="T45" fmla="*/ 38 h 213359"/>
                <a:gd name="T46" fmla="*/ 191 w 746759"/>
                <a:gd name="T47" fmla="*/ 75 h 213359"/>
                <a:gd name="T48" fmla="*/ 191 w 746759"/>
                <a:gd name="T49" fmla="*/ 112 h 213359"/>
                <a:gd name="T50" fmla="*/ 176 w 746759"/>
                <a:gd name="T51" fmla="*/ 133 h 213359"/>
                <a:gd name="T52" fmla="*/ 275 w 746759"/>
                <a:gd name="T53" fmla="*/ 112 h 213359"/>
                <a:gd name="T54" fmla="*/ 401 w 746759"/>
                <a:gd name="T55" fmla="*/ 0 h 213359"/>
                <a:gd name="T56" fmla="*/ 286 w 746759"/>
                <a:gd name="T57" fmla="*/ 20 h 213359"/>
                <a:gd name="T58" fmla="*/ 307 w 746759"/>
                <a:gd name="T59" fmla="*/ 41 h 213359"/>
                <a:gd name="T60" fmla="*/ 332 w 746759"/>
                <a:gd name="T61" fmla="*/ 20 h 213359"/>
                <a:gd name="T62" fmla="*/ 332 w 746759"/>
                <a:gd name="T63" fmla="*/ 112 h 213359"/>
                <a:gd name="T64" fmla="*/ 316 w 746759"/>
                <a:gd name="T65" fmla="*/ 133 h 213359"/>
                <a:gd name="T66" fmla="*/ 372 w 746759"/>
                <a:gd name="T67" fmla="*/ 112 h 213359"/>
                <a:gd name="T68" fmla="*/ 355 w 746759"/>
                <a:gd name="T69" fmla="*/ 41 h 213359"/>
                <a:gd name="T70" fmla="*/ 380 w 746759"/>
                <a:gd name="T71" fmla="*/ 20 h 213359"/>
                <a:gd name="T72" fmla="*/ 401 w 746759"/>
                <a:gd name="T73" fmla="*/ 41 h 213359"/>
                <a:gd name="T74" fmla="*/ 401 w 746759"/>
                <a:gd name="T75" fmla="*/ 0 h 213359"/>
                <a:gd name="T76" fmla="*/ 414 w 746759"/>
                <a:gd name="T77" fmla="*/ 0 h 213359"/>
                <a:gd name="T78" fmla="*/ 430 w 746759"/>
                <a:gd name="T79" fmla="*/ 21 h 213359"/>
                <a:gd name="T80" fmla="*/ 414 w 746759"/>
                <a:gd name="T81" fmla="*/ 112 h 213359"/>
                <a:gd name="T82" fmla="*/ 469 w 746759"/>
                <a:gd name="T83" fmla="*/ 133 h 213359"/>
                <a:gd name="T84" fmla="*/ 453 w 746759"/>
                <a:gd name="T85" fmla="*/ 112 h 213359"/>
                <a:gd name="T86" fmla="*/ 469 w 746759"/>
                <a:gd name="T87" fmla="*/ 21 h 2133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746759" h="213359">
                  <a:moveTo>
                    <a:pt x="257175" y="180340"/>
                  </a:moveTo>
                  <a:lnTo>
                    <a:pt x="232016" y="180340"/>
                  </a:lnTo>
                  <a:lnTo>
                    <a:pt x="225221" y="33210"/>
                  </a:lnTo>
                  <a:lnTo>
                    <a:pt x="251675" y="33210"/>
                  </a:lnTo>
                  <a:lnTo>
                    <a:pt x="251675" y="622"/>
                  </a:lnTo>
                  <a:lnTo>
                    <a:pt x="193929" y="622"/>
                  </a:lnTo>
                  <a:lnTo>
                    <a:pt x="128752" y="118706"/>
                  </a:lnTo>
                  <a:lnTo>
                    <a:pt x="63576" y="622"/>
                  </a:lnTo>
                  <a:lnTo>
                    <a:pt x="5486" y="622"/>
                  </a:lnTo>
                  <a:lnTo>
                    <a:pt x="5486" y="33210"/>
                  </a:lnTo>
                  <a:lnTo>
                    <a:pt x="31953" y="33210"/>
                  </a:lnTo>
                  <a:lnTo>
                    <a:pt x="25158" y="180340"/>
                  </a:lnTo>
                  <a:lnTo>
                    <a:pt x="0" y="180340"/>
                  </a:lnTo>
                  <a:lnTo>
                    <a:pt x="0" y="212928"/>
                  </a:lnTo>
                  <a:lnTo>
                    <a:pt x="86487" y="212928"/>
                  </a:lnTo>
                  <a:lnTo>
                    <a:pt x="86487" y="180340"/>
                  </a:lnTo>
                  <a:lnTo>
                    <a:pt x="60985" y="180340"/>
                  </a:lnTo>
                  <a:lnTo>
                    <a:pt x="65189" y="70967"/>
                  </a:lnTo>
                  <a:lnTo>
                    <a:pt x="125844" y="177431"/>
                  </a:lnTo>
                  <a:lnTo>
                    <a:pt x="130683" y="177431"/>
                  </a:lnTo>
                  <a:lnTo>
                    <a:pt x="191338" y="70967"/>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35" name="Picture 5">
              <a:extLst>
                <a:ext uri="{FF2B5EF4-FFF2-40B4-BE49-F238E27FC236}">
                  <a16:creationId xmlns:a16="http://schemas.microsoft.com/office/drawing/2014/main" id="{FA779FC0-1648-4728-A0A2-0D9BEA5EFE5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Picture 6">
              <a:extLst>
                <a:ext uri="{FF2B5EF4-FFF2-40B4-BE49-F238E27FC236}">
                  <a16:creationId xmlns:a16="http://schemas.microsoft.com/office/drawing/2014/main" id="{73400D02-EA60-406E-A8DE-35D72DDB389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7" name="Picture 7">
              <a:extLst>
                <a:ext uri="{FF2B5EF4-FFF2-40B4-BE49-F238E27FC236}">
                  <a16:creationId xmlns:a16="http://schemas.microsoft.com/office/drawing/2014/main" id="{B740AF14-5FE2-42FC-AF44-BD8696B7033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 name="Picture 8">
              <a:extLst>
                <a:ext uri="{FF2B5EF4-FFF2-40B4-BE49-F238E27FC236}">
                  <a16:creationId xmlns:a16="http://schemas.microsoft.com/office/drawing/2014/main" id="{C77B1564-4EF0-4D97-BC1F-7C5EE93EDD7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Picture 9">
              <a:extLst>
                <a:ext uri="{FF2B5EF4-FFF2-40B4-BE49-F238E27FC236}">
                  <a16:creationId xmlns:a16="http://schemas.microsoft.com/office/drawing/2014/main" id="{FFAB6956-BEE2-4EA8-BE65-26D1AA8F110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 name="Freeform 10">
              <a:extLst>
                <a:ext uri="{FF2B5EF4-FFF2-40B4-BE49-F238E27FC236}">
                  <a16:creationId xmlns:a16="http://schemas.microsoft.com/office/drawing/2014/main" id="{D6F7C9DB-C19F-4D51-B4BA-D148972CB06A}"/>
                </a:ext>
              </a:extLst>
            </p:cNvPr>
            <p:cNvSpPr>
              <a:spLocks noChangeArrowheads="1"/>
            </p:cNvSpPr>
            <p:nvPr/>
          </p:nvSpPr>
          <p:spPr bwMode="auto">
            <a:xfrm>
              <a:off x="5933" y="405"/>
              <a:ext cx="229" cy="108"/>
            </a:xfrm>
            <a:custGeom>
              <a:avLst/>
              <a:gdLst>
                <a:gd name="T0" fmla="*/ 195 w 365759"/>
                <a:gd name="T1" fmla="*/ 46 h 173355"/>
                <a:gd name="T2" fmla="*/ 177 w 365759"/>
                <a:gd name="T3" fmla="*/ 29 h 173355"/>
                <a:gd name="T4" fmla="*/ 158 w 365759"/>
                <a:gd name="T5" fmla="*/ 14 h 173355"/>
                <a:gd name="T6" fmla="*/ 137 w 365759"/>
                <a:gd name="T7" fmla="*/ 4 h 173355"/>
                <a:gd name="T8" fmla="*/ 114 w 365759"/>
                <a:gd name="T9" fmla="*/ 0 h 173355"/>
                <a:gd name="T10" fmla="*/ 92 w 365759"/>
                <a:gd name="T11" fmla="*/ 4 h 173355"/>
                <a:gd name="T12" fmla="*/ 71 w 365759"/>
                <a:gd name="T13" fmla="*/ 14 h 173355"/>
                <a:gd name="T14" fmla="*/ 52 w 365759"/>
                <a:gd name="T15" fmla="*/ 29 h 173355"/>
                <a:gd name="T16" fmla="*/ 34 w 365759"/>
                <a:gd name="T17" fmla="*/ 46 h 173355"/>
                <a:gd name="T18" fmla="*/ 55 w 365759"/>
                <a:gd name="T19" fmla="*/ 40 h 173355"/>
                <a:gd name="T20" fmla="*/ 75 w 365759"/>
                <a:gd name="T21" fmla="*/ 36 h 173355"/>
                <a:gd name="T22" fmla="*/ 95 w 365759"/>
                <a:gd name="T23" fmla="*/ 34 h 173355"/>
                <a:gd name="T24" fmla="*/ 114 w 365759"/>
                <a:gd name="T25" fmla="*/ 33 h 173355"/>
                <a:gd name="T26" fmla="*/ 134 w 365759"/>
                <a:gd name="T27" fmla="*/ 34 h 173355"/>
                <a:gd name="T28" fmla="*/ 154 w 365759"/>
                <a:gd name="T29" fmla="*/ 36 h 173355"/>
                <a:gd name="T30" fmla="*/ 174 w 365759"/>
                <a:gd name="T31" fmla="*/ 40 h 173355"/>
                <a:gd name="T32" fmla="*/ 195 w 365759"/>
                <a:gd name="T33" fmla="*/ 46 h 173355"/>
                <a:gd name="T34" fmla="*/ 229 w 365759"/>
                <a:gd name="T35" fmla="*/ 108 h 173355"/>
                <a:gd name="T36" fmla="*/ 209 w 365759"/>
                <a:gd name="T37" fmla="*/ 76 h 173355"/>
                <a:gd name="T38" fmla="*/ 178 w 365759"/>
                <a:gd name="T39" fmla="*/ 57 h 173355"/>
                <a:gd name="T40" fmla="*/ 135 w 365759"/>
                <a:gd name="T41" fmla="*/ 48 h 173355"/>
                <a:gd name="T42" fmla="*/ 114 w 365759"/>
                <a:gd name="T43" fmla="*/ 47 h 173355"/>
                <a:gd name="T44" fmla="*/ 94 w 365759"/>
                <a:gd name="T45" fmla="*/ 48 h 173355"/>
                <a:gd name="T46" fmla="*/ 51 w 365759"/>
                <a:gd name="T47" fmla="*/ 57 h 173355"/>
                <a:gd name="T48" fmla="*/ 20 w 365759"/>
                <a:gd name="T49" fmla="*/ 76 h 173355"/>
                <a:gd name="T50" fmla="*/ 5 w 365759"/>
                <a:gd name="T51" fmla="*/ 99 h 173355"/>
                <a:gd name="T52" fmla="*/ 0 w 365759"/>
                <a:gd name="T53" fmla="*/ 108 h 173355"/>
                <a:gd name="T54" fmla="*/ 54 w 365759"/>
                <a:gd name="T55" fmla="*/ 108 h 173355"/>
                <a:gd name="T56" fmla="*/ 56 w 365759"/>
                <a:gd name="T57" fmla="*/ 101 h 173355"/>
                <a:gd name="T58" fmla="*/ 59 w 365759"/>
                <a:gd name="T59" fmla="*/ 94 h 173355"/>
                <a:gd name="T60" fmla="*/ 80 w 365759"/>
                <a:gd name="T61" fmla="*/ 72 h 173355"/>
                <a:gd name="T62" fmla="*/ 105 w 365759"/>
                <a:gd name="T63" fmla="*/ 62 h 173355"/>
                <a:gd name="T64" fmla="*/ 113 w 365759"/>
                <a:gd name="T65" fmla="*/ 62 h 173355"/>
                <a:gd name="T66" fmla="*/ 118 w 365759"/>
                <a:gd name="T67" fmla="*/ 62 h 173355"/>
                <a:gd name="T68" fmla="*/ 147 w 365759"/>
                <a:gd name="T69" fmla="*/ 71 h 173355"/>
                <a:gd name="T70" fmla="*/ 169 w 365759"/>
                <a:gd name="T71" fmla="*/ 93 h 173355"/>
                <a:gd name="T72" fmla="*/ 175 w 365759"/>
                <a:gd name="T73" fmla="*/ 108 h 173355"/>
                <a:gd name="T74" fmla="*/ 229 w 365759"/>
                <a:gd name="T75" fmla="*/ 108 h 17335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65759" h="173355">
                  <a:moveTo>
                    <a:pt x="311048" y="74549"/>
                  </a:moveTo>
                  <a:lnTo>
                    <a:pt x="283121" y="46228"/>
                  </a:lnTo>
                  <a:lnTo>
                    <a:pt x="252082" y="22453"/>
                  </a:lnTo>
                  <a:lnTo>
                    <a:pt x="218440" y="6096"/>
                  </a:lnTo>
                  <a:lnTo>
                    <a:pt x="182765" y="0"/>
                  </a:lnTo>
                  <a:lnTo>
                    <a:pt x="147091" y="6083"/>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01"/>
                  </a:lnTo>
                  <a:lnTo>
                    <a:pt x="284099" y="90817"/>
                  </a:lnTo>
                  <a:lnTo>
                    <a:pt x="215976" y="77698"/>
                  </a:lnTo>
                  <a:lnTo>
                    <a:pt x="182778" y="76047"/>
                  </a:lnTo>
                  <a:lnTo>
                    <a:pt x="149567" y="77698"/>
                  </a:lnTo>
                  <a:lnTo>
                    <a:pt x="81445" y="90817"/>
                  </a:lnTo>
                  <a:lnTo>
                    <a:pt x="31889" y="122301"/>
                  </a:lnTo>
                  <a:lnTo>
                    <a:pt x="8305" y="158534"/>
                  </a:lnTo>
                  <a:lnTo>
                    <a:pt x="0" y="172821"/>
                  </a:lnTo>
                  <a:lnTo>
                    <a:pt x="85636" y="172821"/>
                  </a:lnTo>
                  <a:lnTo>
                    <a:pt x="89154" y="162293"/>
                  </a:lnTo>
                  <a:lnTo>
                    <a:pt x="94361" y="151371"/>
                  </a:lnTo>
                  <a:lnTo>
                    <a:pt x="127622" y="115531"/>
                  </a:lnTo>
                  <a:lnTo>
                    <a:pt x="167233" y="100304"/>
                  </a:lnTo>
                  <a:lnTo>
                    <a:pt x="179819" y="99110"/>
                  </a:lnTo>
                  <a:lnTo>
                    <a:pt x="188683" y="99263"/>
                  </a:lnTo>
                  <a:lnTo>
                    <a:pt x="235305" y="113893"/>
                  </a:lnTo>
                  <a:lnTo>
                    <a:pt x="270129" y="149517"/>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41" name="Freeform 11">
              <a:extLst>
                <a:ext uri="{FF2B5EF4-FFF2-40B4-BE49-F238E27FC236}">
                  <a16:creationId xmlns:a16="http://schemas.microsoft.com/office/drawing/2014/main" id="{01F7C771-CBF8-416E-9101-4B23046F340F}"/>
                </a:ext>
              </a:extLst>
            </p:cNvPr>
            <p:cNvSpPr>
              <a:spLocks noChangeArrowheads="1"/>
            </p:cNvSpPr>
            <p:nvPr/>
          </p:nvSpPr>
          <p:spPr bwMode="auto">
            <a:xfrm>
              <a:off x="6003" y="483"/>
              <a:ext cx="90" cy="30"/>
            </a:xfrm>
            <a:custGeom>
              <a:avLst/>
              <a:gdLst>
                <a:gd name="T0" fmla="*/ 57 w 145415"/>
                <a:gd name="T1" fmla="*/ 1 h 50165"/>
                <a:gd name="T2" fmla="*/ 56 w 145415"/>
                <a:gd name="T3" fmla="*/ 1 h 50165"/>
                <a:gd name="T4" fmla="*/ 55 w 145415"/>
                <a:gd name="T5" fmla="*/ 1 h 50165"/>
                <a:gd name="T6" fmla="*/ 57 w 145415"/>
                <a:gd name="T7" fmla="*/ 1 h 50165"/>
                <a:gd name="T8" fmla="*/ 61 w 145415"/>
                <a:gd name="T9" fmla="*/ 3 h 50165"/>
                <a:gd name="T10" fmla="*/ 60 w 145415"/>
                <a:gd name="T11" fmla="*/ 2 h 50165"/>
                <a:gd name="T12" fmla="*/ 59 w 145415"/>
                <a:gd name="T13" fmla="*/ 2 h 50165"/>
                <a:gd name="T14" fmla="*/ 61 w 145415"/>
                <a:gd name="T15" fmla="*/ 3 h 50165"/>
                <a:gd name="T16" fmla="*/ 88 w 145415"/>
                <a:gd name="T17" fmla="*/ 26 h 50165"/>
                <a:gd name="T18" fmla="*/ 87 w 145415"/>
                <a:gd name="T19" fmla="*/ 24 h 50165"/>
                <a:gd name="T20" fmla="*/ 88 w 145415"/>
                <a:gd name="T21" fmla="*/ 26 h 50165"/>
                <a:gd name="T22" fmla="*/ 90 w 145415"/>
                <a:gd name="T23" fmla="*/ 30 h 50165"/>
                <a:gd name="T24" fmla="*/ 89 w 145415"/>
                <a:gd name="T25" fmla="*/ 29 h 50165"/>
                <a:gd name="T26" fmla="*/ 89 w 145415"/>
                <a:gd name="T27" fmla="*/ 28 h 50165"/>
                <a:gd name="T28" fmla="*/ 89 w 145415"/>
                <a:gd name="T29" fmla="*/ 29 h 50165"/>
                <a:gd name="T30" fmla="*/ 90 w 145415"/>
                <a:gd name="T31" fmla="*/ 30 h 50165"/>
                <a:gd name="T32" fmla="*/ 90 w 145415"/>
                <a:gd name="T33" fmla="*/ 30 h 50165"/>
                <a:gd name="T34" fmla="*/ 75 w 145415"/>
                <a:gd name="T35" fmla="*/ 11 h 50165"/>
                <a:gd name="T36" fmla="*/ 52 w 145415"/>
                <a:gd name="T37" fmla="*/ 1 h 50165"/>
                <a:gd name="T38" fmla="*/ 46 w 145415"/>
                <a:gd name="T39" fmla="*/ 0 h 50165"/>
                <a:gd name="T40" fmla="*/ 38 w 145415"/>
                <a:gd name="T41" fmla="*/ 1 h 50165"/>
                <a:gd name="T42" fmla="*/ 15 w 145415"/>
                <a:gd name="T43" fmla="*/ 10 h 50165"/>
                <a:gd name="T44" fmla="*/ 0 w 145415"/>
                <a:gd name="T45" fmla="*/ 29 h 50165"/>
                <a:gd name="T46" fmla="*/ 1 w 145415"/>
                <a:gd name="T47" fmla="*/ 28 h 50165"/>
                <a:gd name="T48" fmla="*/ 0 w 145415"/>
                <a:gd name="T49" fmla="*/ 29 h 50165"/>
                <a:gd name="T50" fmla="*/ 0 w 145415"/>
                <a:gd name="T51" fmla="*/ 30 h 50165"/>
                <a:gd name="T52" fmla="*/ 90 w 145415"/>
                <a:gd name="T53" fmla="*/ 30 h 5016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45415" h="50165">
                  <a:moveTo>
                    <a:pt x="91719" y="2463"/>
                  </a:moveTo>
                  <a:lnTo>
                    <a:pt x="90449" y="2146"/>
                  </a:lnTo>
                  <a:lnTo>
                    <a:pt x="89154" y="1854"/>
                  </a:lnTo>
                  <a:lnTo>
                    <a:pt x="91719" y="2463"/>
                  </a:lnTo>
                  <a:close/>
                </a:path>
                <a:path w="145415" h="50165">
                  <a:moveTo>
                    <a:pt x="97866" y="4343"/>
                  </a:moveTo>
                  <a:lnTo>
                    <a:pt x="96672" y="3924"/>
                  </a:lnTo>
                  <a:lnTo>
                    <a:pt x="95948" y="3695"/>
                  </a:lnTo>
                  <a:lnTo>
                    <a:pt x="97866" y="4343"/>
                  </a:lnTo>
                  <a:close/>
                </a:path>
                <a:path w="145415" h="50165">
                  <a:moveTo>
                    <a:pt x="141668" y="42989"/>
                  </a:moveTo>
                  <a:lnTo>
                    <a:pt x="140284" y="40220"/>
                  </a:lnTo>
                  <a:lnTo>
                    <a:pt x="141668" y="42989"/>
                  </a:lnTo>
                  <a:close/>
                </a:path>
                <a:path w="145415" h="50165">
                  <a:moveTo>
                    <a:pt x="144805" y="50165"/>
                  </a:moveTo>
                  <a:lnTo>
                    <a:pt x="144094" y="48234"/>
                  </a:lnTo>
                  <a:lnTo>
                    <a:pt x="143306" y="46342"/>
                  </a:lnTo>
                  <a:lnTo>
                    <a:pt x="144081" y="48247"/>
                  </a:lnTo>
                  <a:lnTo>
                    <a:pt x="144805" y="50165"/>
                  </a:lnTo>
                  <a:close/>
                </a:path>
                <a:path w="145415" h="50165">
                  <a:moveTo>
                    <a:pt x="144805" y="50165"/>
                  </a:moveTo>
                  <a:lnTo>
                    <a:pt x="121767" y="17780"/>
                  </a:lnTo>
                  <a:lnTo>
                    <a:pt x="83985" y="876"/>
                  </a:lnTo>
                  <a:lnTo>
                    <a:pt x="74612" y="0"/>
                  </a:lnTo>
                  <a:lnTo>
                    <a:pt x="60807" y="876"/>
                  </a:lnTo>
                  <a:lnTo>
                    <a:pt x="24358" y="16700"/>
                  </a:lnTo>
                  <a:lnTo>
                    <a:pt x="787" y="48133"/>
                  </a:lnTo>
                  <a:lnTo>
                    <a:pt x="1524" y="46342"/>
                  </a:lnTo>
                  <a:lnTo>
                    <a:pt x="711" y="48247"/>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42" name="Picture 12">
              <a:extLst>
                <a:ext uri="{FF2B5EF4-FFF2-40B4-BE49-F238E27FC236}">
                  <a16:creationId xmlns:a16="http://schemas.microsoft.com/office/drawing/2014/main" id="{0F0C63A7-1D2C-4EF7-8EA8-22AD022ABA8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 name="Picture 13">
              <a:extLst>
                <a:ext uri="{FF2B5EF4-FFF2-40B4-BE49-F238E27FC236}">
                  <a16:creationId xmlns:a16="http://schemas.microsoft.com/office/drawing/2014/main" id="{2C8FC1A2-E7D2-475E-8344-F01C5A4C8C27}"/>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4" name="Freeform 14">
              <a:extLst>
                <a:ext uri="{FF2B5EF4-FFF2-40B4-BE49-F238E27FC236}">
                  <a16:creationId xmlns:a16="http://schemas.microsoft.com/office/drawing/2014/main" id="{EC981441-1FCE-49AB-8DD6-E77E16412CF7}"/>
                </a:ext>
              </a:extLst>
            </p:cNvPr>
            <p:cNvSpPr>
              <a:spLocks noChangeArrowheads="1"/>
            </p:cNvSpPr>
            <p:nvPr/>
          </p:nvSpPr>
          <p:spPr bwMode="auto">
            <a:xfrm>
              <a:off x="5933" y="549"/>
              <a:ext cx="229" cy="108"/>
            </a:xfrm>
            <a:custGeom>
              <a:avLst/>
              <a:gdLst>
                <a:gd name="T0" fmla="*/ 195 w 365125"/>
                <a:gd name="T1" fmla="*/ 61 h 172719"/>
                <a:gd name="T2" fmla="*/ 174 w 365125"/>
                <a:gd name="T3" fmla="*/ 67 h 172719"/>
                <a:gd name="T4" fmla="*/ 154 w 365125"/>
                <a:gd name="T5" fmla="*/ 71 h 172719"/>
                <a:gd name="T6" fmla="*/ 134 w 365125"/>
                <a:gd name="T7" fmla="*/ 74 h 172719"/>
                <a:gd name="T8" fmla="*/ 114 w 365125"/>
                <a:gd name="T9" fmla="*/ 75 h 172719"/>
                <a:gd name="T10" fmla="*/ 95 w 365125"/>
                <a:gd name="T11" fmla="*/ 74 h 172719"/>
                <a:gd name="T12" fmla="*/ 75 w 365125"/>
                <a:gd name="T13" fmla="*/ 71 h 172719"/>
                <a:gd name="T14" fmla="*/ 54 w 365125"/>
                <a:gd name="T15" fmla="*/ 67 h 172719"/>
                <a:gd name="T16" fmla="*/ 34 w 365125"/>
                <a:gd name="T17" fmla="*/ 61 h 172719"/>
                <a:gd name="T18" fmla="*/ 51 w 365125"/>
                <a:gd name="T19" fmla="*/ 79 h 172719"/>
                <a:gd name="T20" fmla="*/ 71 w 365125"/>
                <a:gd name="T21" fmla="*/ 94 h 172719"/>
                <a:gd name="T22" fmla="*/ 92 w 365125"/>
                <a:gd name="T23" fmla="*/ 104 h 172719"/>
                <a:gd name="T24" fmla="*/ 114 w 365125"/>
                <a:gd name="T25" fmla="*/ 108 h 172719"/>
                <a:gd name="T26" fmla="*/ 137 w 365125"/>
                <a:gd name="T27" fmla="*/ 104 h 172719"/>
                <a:gd name="T28" fmla="*/ 158 w 365125"/>
                <a:gd name="T29" fmla="*/ 94 h 172719"/>
                <a:gd name="T30" fmla="*/ 177 w 365125"/>
                <a:gd name="T31" fmla="*/ 79 h 172719"/>
                <a:gd name="T32" fmla="*/ 195 w 365125"/>
                <a:gd name="T33" fmla="*/ 61 h 172719"/>
                <a:gd name="T34" fmla="*/ 229 w 365125"/>
                <a:gd name="T35" fmla="*/ 0 h 172719"/>
                <a:gd name="T36" fmla="*/ 175 w 365125"/>
                <a:gd name="T37" fmla="*/ 0 h 172719"/>
                <a:gd name="T38" fmla="*/ 173 w 365125"/>
                <a:gd name="T39" fmla="*/ 6 h 172719"/>
                <a:gd name="T40" fmla="*/ 170 w 365125"/>
                <a:gd name="T41" fmla="*/ 13 h 172719"/>
                <a:gd name="T42" fmla="*/ 148 w 365125"/>
                <a:gd name="T43" fmla="*/ 36 h 172719"/>
                <a:gd name="T44" fmla="*/ 120 w 365125"/>
                <a:gd name="T45" fmla="*/ 45 h 172719"/>
                <a:gd name="T46" fmla="*/ 116 w 365125"/>
                <a:gd name="T47" fmla="*/ 46 h 172719"/>
                <a:gd name="T48" fmla="*/ 111 w 365125"/>
                <a:gd name="T49" fmla="*/ 46 h 172719"/>
                <a:gd name="T50" fmla="*/ 80 w 365125"/>
                <a:gd name="T51" fmla="*/ 35 h 172719"/>
                <a:gd name="T52" fmla="*/ 60 w 365125"/>
                <a:gd name="T53" fmla="*/ 14 h 172719"/>
                <a:gd name="T54" fmla="*/ 54 w 365125"/>
                <a:gd name="T55" fmla="*/ 0 h 172719"/>
                <a:gd name="T56" fmla="*/ 0 w 365125"/>
                <a:gd name="T57" fmla="*/ 0 h 172719"/>
                <a:gd name="T58" fmla="*/ 20 w 365125"/>
                <a:gd name="T59" fmla="*/ 31 h 172719"/>
                <a:gd name="T60" fmla="*/ 51 w 365125"/>
                <a:gd name="T61" fmla="*/ 51 h 172719"/>
                <a:gd name="T62" fmla="*/ 94 w 365125"/>
                <a:gd name="T63" fmla="*/ 59 h 172719"/>
                <a:gd name="T64" fmla="*/ 114 w 365125"/>
                <a:gd name="T65" fmla="*/ 60 h 172719"/>
                <a:gd name="T66" fmla="*/ 135 w 365125"/>
                <a:gd name="T67" fmla="*/ 59 h 172719"/>
                <a:gd name="T68" fmla="*/ 178 w 365125"/>
                <a:gd name="T69" fmla="*/ 51 h 172719"/>
                <a:gd name="T70" fmla="*/ 209 w 365125"/>
                <a:gd name="T71" fmla="*/ 31 h 172719"/>
                <a:gd name="T72" fmla="*/ 224 w 365125"/>
                <a:gd name="T73" fmla="*/ 9 h 172719"/>
                <a:gd name="T74" fmla="*/ 229 w 365125"/>
                <a:gd name="T75" fmla="*/ 0 h 17271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65125" h="172719">
                  <a:moveTo>
                    <a:pt x="310629" y="97561"/>
                  </a:moveTo>
                  <a:lnTo>
                    <a:pt x="278041" y="107162"/>
                  </a:lnTo>
                  <a:lnTo>
                    <a:pt x="245732" y="114058"/>
                  </a:lnTo>
                  <a:lnTo>
                    <a:pt x="213817" y="118198"/>
                  </a:lnTo>
                  <a:lnTo>
                    <a:pt x="182359" y="119595"/>
                  </a:lnTo>
                  <a:lnTo>
                    <a:pt x="150901" y="118198"/>
                  </a:lnTo>
                  <a:lnTo>
                    <a:pt x="118973" y="114058"/>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804"/>
                  </a:lnTo>
                  <a:lnTo>
                    <a:pt x="270764" y="20751"/>
                  </a:lnTo>
                  <a:lnTo>
                    <a:pt x="236220" y="57391"/>
                  </a:lnTo>
                  <a:lnTo>
                    <a:pt x="191173" y="72593"/>
                  </a:lnTo>
                  <a:lnTo>
                    <a:pt x="185331" y="72986"/>
                  </a:lnTo>
                  <a:lnTo>
                    <a:pt x="176453" y="72834"/>
                  </a:lnTo>
                  <a:lnTo>
                    <a:pt x="127215" y="56578"/>
                  </a:lnTo>
                  <a:lnTo>
                    <a:pt x="94996" y="2256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45" name="Freeform 15">
              <a:extLst>
                <a:ext uri="{FF2B5EF4-FFF2-40B4-BE49-F238E27FC236}">
                  <a16:creationId xmlns:a16="http://schemas.microsoft.com/office/drawing/2014/main" id="{0708DA4E-A3F2-4759-9B5A-2885D46FF40E}"/>
                </a:ext>
              </a:extLst>
            </p:cNvPr>
            <p:cNvSpPr>
              <a:spLocks noChangeArrowheads="1"/>
            </p:cNvSpPr>
            <p:nvPr/>
          </p:nvSpPr>
          <p:spPr bwMode="auto">
            <a:xfrm>
              <a:off x="5812" y="527"/>
              <a:ext cx="470" cy="52"/>
            </a:xfrm>
            <a:custGeom>
              <a:avLst/>
              <a:gdLst>
                <a:gd name="T0" fmla="*/ 190 w 748665"/>
                <a:gd name="T1" fmla="*/ 23 h 85090"/>
                <a:gd name="T2" fmla="*/ 190 w 748665"/>
                <a:gd name="T3" fmla="*/ 22 h 85090"/>
                <a:gd name="T4" fmla="*/ 190 w 748665"/>
                <a:gd name="T5" fmla="*/ 23 h 85090"/>
                <a:gd name="T6" fmla="*/ 191 w 748665"/>
                <a:gd name="T7" fmla="*/ 24 h 85090"/>
                <a:gd name="T8" fmla="*/ 190 w 748665"/>
                <a:gd name="T9" fmla="*/ 23 h 85090"/>
                <a:gd name="T10" fmla="*/ 191 w 748665"/>
                <a:gd name="T11" fmla="*/ 24 h 85090"/>
                <a:gd name="T12" fmla="*/ 247 w 748665"/>
                <a:gd name="T13" fmla="*/ 50 h 85090"/>
                <a:gd name="T14" fmla="*/ 246 w 748665"/>
                <a:gd name="T15" fmla="*/ 51 h 85090"/>
                <a:gd name="T16" fmla="*/ 247 w 748665"/>
                <a:gd name="T17" fmla="*/ 50 h 85090"/>
                <a:gd name="T18" fmla="*/ 247 w 748665"/>
                <a:gd name="T19" fmla="*/ 50 h 85090"/>
                <a:gd name="T20" fmla="*/ 251 w 748665"/>
                <a:gd name="T21" fmla="*/ 49 h 85090"/>
                <a:gd name="T22" fmla="*/ 250 w 748665"/>
                <a:gd name="T23" fmla="*/ 50 h 85090"/>
                <a:gd name="T24" fmla="*/ 251 w 748665"/>
                <a:gd name="T25" fmla="*/ 49 h 85090"/>
                <a:gd name="T26" fmla="*/ 251 w 748665"/>
                <a:gd name="T27" fmla="*/ 49 h 85090"/>
                <a:gd name="T28" fmla="*/ 279 w 748665"/>
                <a:gd name="T29" fmla="*/ 26 h 85090"/>
                <a:gd name="T30" fmla="*/ 278 w 748665"/>
                <a:gd name="T31" fmla="*/ 27 h 85090"/>
                <a:gd name="T32" fmla="*/ 277 w 748665"/>
                <a:gd name="T33" fmla="*/ 28 h 85090"/>
                <a:gd name="T34" fmla="*/ 278 w 748665"/>
                <a:gd name="T35" fmla="*/ 27 h 85090"/>
                <a:gd name="T36" fmla="*/ 279 w 748665"/>
                <a:gd name="T37" fmla="*/ 26 h 85090"/>
                <a:gd name="T38" fmla="*/ 281 w 748665"/>
                <a:gd name="T39" fmla="*/ 22 h 85090"/>
                <a:gd name="T40" fmla="*/ 190 w 748665"/>
                <a:gd name="T41" fmla="*/ 22 h 85090"/>
                <a:gd name="T42" fmla="*/ 191 w 748665"/>
                <a:gd name="T43" fmla="*/ 25 h 85090"/>
                <a:gd name="T44" fmla="*/ 210 w 748665"/>
                <a:gd name="T45" fmla="*/ 45 h 85090"/>
                <a:gd name="T46" fmla="*/ 234 w 748665"/>
                <a:gd name="T47" fmla="*/ 52 h 85090"/>
                <a:gd name="T48" fmla="*/ 243 w 748665"/>
                <a:gd name="T49" fmla="*/ 51 h 85090"/>
                <a:gd name="T50" fmla="*/ 265 w 748665"/>
                <a:gd name="T51" fmla="*/ 42 h 85090"/>
                <a:gd name="T52" fmla="*/ 281 w 748665"/>
                <a:gd name="T53" fmla="*/ 22 h 85090"/>
                <a:gd name="T54" fmla="*/ 281 w 748665"/>
                <a:gd name="T55" fmla="*/ 22 h 85090"/>
                <a:gd name="T56" fmla="*/ 280 w 748665"/>
                <a:gd name="T57" fmla="*/ 24 h 85090"/>
                <a:gd name="T58" fmla="*/ 280 w 748665"/>
                <a:gd name="T59" fmla="*/ 23 h 85090"/>
                <a:gd name="T60" fmla="*/ 281 w 748665"/>
                <a:gd name="T61" fmla="*/ 22 h 85090"/>
                <a:gd name="T62" fmla="*/ 470 w 748665"/>
                <a:gd name="T63" fmla="*/ 0 h 85090"/>
                <a:gd name="T64" fmla="*/ 373 w 748665"/>
                <a:gd name="T65" fmla="*/ 0 h 85090"/>
                <a:gd name="T66" fmla="*/ 0 w 748665"/>
                <a:gd name="T67" fmla="*/ 0 h 85090"/>
                <a:gd name="T68" fmla="*/ 0 w 748665"/>
                <a:gd name="T69" fmla="*/ 10 h 85090"/>
                <a:gd name="T70" fmla="*/ 470 w 748665"/>
                <a:gd name="T71" fmla="*/ 10 h 85090"/>
                <a:gd name="T72" fmla="*/ 470 w 748665"/>
                <a:gd name="T73" fmla="*/ 0 h 850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4081" y="82283"/>
                  </a:moveTo>
                  <a:lnTo>
                    <a:pt x="391515" y="82892"/>
                  </a:lnTo>
                  <a:lnTo>
                    <a:pt x="392811" y="82600"/>
                  </a:lnTo>
                  <a:lnTo>
                    <a:pt x="394081" y="82283"/>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46" name="Picture 16">
            <a:extLst>
              <a:ext uri="{FF2B5EF4-FFF2-40B4-BE49-F238E27FC236}">
                <a16:creationId xmlns:a16="http://schemas.microsoft.com/office/drawing/2014/main" id="{0C83294F-400E-4C8F-8A62-5FFFD97F1109}"/>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399283" y="6427144"/>
            <a:ext cx="405580" cy="261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8" name="Freeform 18">
            <a:extLst>
              <a:ext uri="{FF2B5EF4-FFF2-40B4-BE49-F238E27FC236}">
                <a16:creationId xmlns:a16="http://schemas.microsoft.com/office/drawing/2014/main" id="{18529178-E23E-4789-B7EC-7594518B4C0B}"/>
              </a:ext>
            </a:extLst>
          </p:cNvPr>
          <p:cNvSpPr>
            <a:spLocks noChangeArrowheads="1"/>
          </p:cNvSpPr>
          <p:nvPr userDrawn="1"/>
        </p:nvSpPr>
        <p:spPr bwMode="auto">
          <a:xfrm>
            <a:off x="9555163" y="5192713"/>
            <a:ext cx="2636837" cy="98425"/>
          </a:xfrm>
          <a:custGeom>
            <a:avLst/>
            <a:gdLst>
              <a:gd name="T0" fmla="*/ 2636762 w 2637154"/>
              <a:gd name="T1" fmla="*/ 0 h 99060"/>
              <a:gd name="T2" fmla="*/ 2636762 w 2637154"/>
              <a:gd name="T3" fmla="*/ 0 h 99060"/>
              <a:gd name="T4" fmla="*/ 0 w 2637154"/>
              <a:gd name="T5" fmla="*/ 0 h 99060"/>
              <a:gd name="T6" fmla="*/ 0 w 2637154"/>
              <a:gd name="T7" fmla="*/ 98374 h 99060"/>
              <a:gd name="T8" fmla="*/ 1878319 w 2637154"/>
              <a:gd name="T9" fmla="*/ 98374 h 99060"/>
              <a:gd name="T10" fmla="*/ 2636762 w 2637154"/>
              <a:gd name="T11" fmla="*/ 98374 h 9906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49" name="Freeform 19">
            <a:extLst>
              <a:ext uri="{FF2B5EF4-FFF2-40B4-BE49-F238E27FC236}">
                <a16:creationId xmlns:a16="http://schemas.microsoft.com/office/drawing/2014/main" id="{BC3F5D3E-E3E2-4A61-9AF2-32FE4B4236BA}"/>
              </a:ext>
            </a:extLst>
          </p:cNvPr>
          <p:cNvSpPr>
            <a:spLocks noChangeArrowheads="1"/>
          </p:cNvSpPr>
          <p:nvPr userDrawn="1"/>
        </p:nvSpPr>
        <p:spPr bwMode="auto">
          <a:xfrm>
            <a:off x="10126663" y="5416550"/>
            <a:ext cx="2065337" cy="1085850"/>
          </a:xfrm>
          <a:custGeom>
            <a:avLst/>
            <a:gdLst>
              <a:gd name="T0" fmla="*/ 2065004 w 2065020"/>
              <a:gd name="T1" fmla="*/ 229169 h 1086485"/>
              <a:gd name="T2" fmla="*/ 1824013 w 2065020"/>
              <a:gd name="T3" fmla="*/ 310752 h 1086485"/>
              <a:gd name="T4" fmla="*/ 1854517 w 2065020"/>
              <a:gd name="T5" fmla="*/ 307634 h 1086485"/>
              <a:gd name="T6" fmla="*/ 1847638 w 2065020"/>
              <a:gd name="T7" fmla="*/ 308430 h 1086485"/>
              <a:gd name="T8" fmla="*/ 1930327 w 2065020"/>
              <a:gd name="T9" fmla="*/ 291916 h 1086485"/>
              <a:gd name="T10" fmla="*/ 1890329 w 2065020"/>
              <a:gd name="T11" fmla="*/ 301753 h 1086485"/>
              <a:gd name="T12" fmla="*/ 2017501 w 2065020"/>
              <a:gd name="T13" fmla="*/ 257037 h 1086485"/>
              <a:gd name="T14" fmla="*/ 1983905 w 2065020"/>
              <a:gd name="T15" fmla="*/ 272813 h 1086485"/>
              <a:gd name="T16" fmla="*/ 1792829 w 2065020"/>
              <a:gd name="T17" fmla="*/ 311818 h 1086485"/>
              <a:gd name="T18" fmla="*/ 1724277 w 2065020"/>
              <a:gd name="T19" fmla="*/ 306775 h 1086485"/>
              <a:gd name="T20" fmla="*/ 1441099 w 2065020"/>
              <a:gd name="T21" fmla="*/ 162071 h 1086485"/>
              <a:gd name="T22" fmla="*/ 1452150 w 2065020"/>
              <a:gd name="T23" fmla="*/ 173355 h 1086485"/>
              <a:gd name="T24" fmla="*/ 1377284 w 2065020"/>
              <a:gd name="T25" fmla="*/ 79531 h 1086485"/>
              <a:gd name="T26" fmla="*/ 1400110 w 2065020"/>
              <a:gd name="T27" fmla="*/ 113446 h 1086485"/>
              <a:gd name="T28" fmla="*/ 1369409 w 2065020"/>
              <a:gd name="T29" fmla="*/ 66623 h 1086485"/>
              <a:gd name="T30" fmla="*/ 1365850 w 2065020"/>
              <a:gd name="T31" fmla="*/ 60257 h 1086485"/>
              <a:gd name="T32" fmla="*/ 1500390 w 2065020"/>
              <a:gd name="T33" fmla="*/ 214591 h 1086485"/>
              <a:gd name="T34" fmla="*/ 1655318 w 2065020"/>
              <a:gd name="T35" fmla="*/ 291903 h 1086485"/>
              <a:gd name="T36" fmla="*/ 1617161 w 2065020"/>
              <a:gd name="T37" fmla="*/ 279084 h 1086485"/>
              <a:gd name="T38" fmla="*/ 1520641 w 2065020"/>
              <a:gd name="T39" fmla="*/ 229169 h 1086485"/>
              <a:gd name="T40" fmla="*/ 1562041 w 2065020"/>
              <a:gd name="T41" fmla="*/ 253762 h 1086485"/>
              <a:gd name="T42" fmla="*/ 1555976 w 2065020"/>
              <a:gd name="T43" fmla="*/ 250425 h 1086485"/>
              <a:gd name="T44" fmla="*/ 1344140 w 2065020"/>
              <a:gd name="T45" fmla="*/ 15751 h 1086485"/>
              <a:gd name="T46" fmla="*/ 1687123 w 2065020"/>
              <a:gd name="T47" fmla="*/ 300091 h 1086485"/>
              <a:gd name="T48" fmla="*/ 1374643 w 2065020"/>
              <a:gd name="T49" fmla="*/ 75228 h 1086485"/>
              <a:gd name="T50" fmla="*/ 1400110 w 2065020"/>
              <a:gd name="T51" fmla="*/ 113446 h 1086485"/>
              <a:gd name="T52" fmla="*/ 1448390 w 2065020"/>
              <a:gd name="T53" fmla="*/ 169687 h 1086485"/>
              <a:gd name="T54" fmla="*/ 1555976 w 2065020"/>
              <a:gd name="T55" fmla="*/ 250425 h 1086485"/>
              <a:gd name="T56" fmla="*/ 1627107 w 2065020"/>
              <a:gd name="T57" fmla="*/ 282740 h 1086485"/>
              <a:gd name="T58" fmla="*/ 1705503 w 2065020"/>
              <a:gd name="T59" fmla="*/ 303872 h 1086485"/>
              <a:gd name="T60" fmla="*/ 1885210 w 2065020"/>
              <a:gd name="T61" fmla="*/ 302781 h 1086485"/>
              <a:gd name="T62" fmla="*/ 1958564 w 2065020"/>
              <a:gd name="T63" fmla="*/ 282740 h 1086485"/>
              <a:gd name="T64" fmla="*/ 2000645 w 2065020"/>
              <a:gd name="T65" fmla="*/ 265465 h 1086485"/>
              <a:gd name="T66" fmla="*/ 2065223 w 2065020"/>
              <a:gd name="T67" fmla="*/ 229019 h 1086485"/>
              <a:gd name="T68" fmla="*/ 2065223 w 2065020"/>
              <a:gd name="T69" fmla="*/ 399036 h 1086485"/>
              <a:gd name="T70" fmla="*/ 1924218 w 2065020"/>
              <a:gd name="T71" fmla="*/ 446156 h 1086485"/>
              <a:gd name="T72" fmla="*/ 1778807 w 2065020"/>
              <a:gd name="T73" fmla="*/ 460092 h 1086485"/>
              <a:gd name="T74" fmla="*/ 1622432 w 2065020"/>
              <a:gd name="T75" fmla="*/ 437068 h 1086485"/>
              <a:gd name="T76" fmla="*/ 1474899 w 2065020"/>
              <a:gd name="T77" fmla="*/ 375218 h 1086485"/>
              <a:gd name="T78" fmla="*/ 1307069 w 2065020"/>
              <a:gd name="T79" fmla="*/ 235358 h 1086485"/>
              <a:gd name="T80" fmla="*/ 1220949 w 2065020"/>
              <a:gd name="T81" fmla="*/ 102937 h 1086485"/>
              <a:gd name="T82" fmla="*/ 1183968 w 2065020"/>
              <a:gd name="T83" fmla="*/ 9153 h 1086485"/>
              <a:gd name="T84" fmla="*/ 761367 w 2065020"/>
              <a:gd name="T85" fmla="*/ 196935 h 1086485"/>
              <a:gd name="T86" fmla="*/ 1037737 w 2065020"/>
              <a:gd name="T87" fmla="*/ 476956 h 1086485"/>
              <a:gd name="T88" fmla="*/ 1395059 w 2065020"/>
              <a:gd name="T89" fmla="*/ 568975 h 1086485"/>
              <a:gd name="T90" fmla="*/ 1743883 w 2065020"/>
              <a:gd name="T91" fmla="*/ 605163 h 1086485"/>
              <a:gd name="T92" fmla="*/ 2065223 w 2065020"/>
              <a:gd name="T93" fmla="*/ 588156 h 1086485"/>
              <a:gd name="T94" fmla="*/ 1197248 w 2065020"/>
              <a:gd name="T95" fmla="*/ 826714 h 1086485"/>
              <a:gd name="T96" fmla="*/ 1481056 w 2065020"/>
              <a:gd name="T97" fmla="*/ 1012445 h 1086485"/>
              <a:gd name="T98" fmla="*/ 1792829 w 2065020"/>
              <a:gd name="T99" fmla="*/ 1085354 h 1086485"/>
              <a:gd name="T100" fmla="*/ 2065223 w 2065020"/>
              <a:gd name="T101" fmla="*/ 1029345 h 1086485"/>
              <a:gd name="T102" fmla="*/ 1743499 w 2065020"/>
              <a:gd name="T103" fmla="*/ 753607 h 1086485"/>
              <a:gd name="T104" fmla="*/ 1392822 w 2065020"/>
              <a:gd name="T105" fmla="*/ 719268 h 1086485"/>
              <a:gd name="T106" fmla="*/ 1034838 w 2065020"/>
              <a:gd name="T107" fmla="*/ 631988 h 1086485"/>
              <a:gd name="T108" fmla="*/ 230582 w 2065020"/>
              <a:gd name="T109" fmla="*/ 163832 h 1086485"/>
              <a:gd name="T110" fmla="*/ 575555 w 2065020"/>
              <a:gd name="T111" fmla="*/ 363027 h 1086485"/>
              <a:gd name="T112" fmla="*/ 605901 w 2065020"/>
              <a:gd name="T113" fmla="*/ 229754 h 10864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610"/>
                </a:moveTo>
                <a:lnTo>
                  <a:pt x="1854232" y="307814"/>
                </a:lnTo>
                <a:lnTo>
                  <a:pt x="1861089" y="306954"/>
                </a:lnTo>
                <a:lnTo>
                  <a:pt x="1867917" y="306000"/>
                </a:lnTo>
                <a:lnTo>
                  <a:pt x="1874710" y="304927"/>
                </a:lnTo>
                <a:lnTo>
                  <a:pt x="1867917" y="306000"/>
                </a:lnTo>
                <a:lnTo>
                  <a:pt x="1861089" y="306954"/>
                </a:lnTo>
                <a:lnTo>
                  <a:pt x="1854232" y="307814"/>
                </a:lnTo>
                <a:lnTo>
                  <a:pt x="1847354" y="308610"/>
                </a:lnTo>
              </a:path>
              <a:path w="2065020" h="1086485">
                <a:moveTo>
                  <a:pt x="1930031" y="292087"/>
                </a:moveTo>
                <a:lnTo>
                  <a:pt x="1937854" y="289788"/>
                </a:lnTo>
                <a:lnTo>
                  <a:pt x="1945601" y="287312"/>
                </a:lnTo>
                <a:lnTo>
                  <a:pt x="1953260" y="284645"/>
                </a:lnTo>
                <a:lnTo>
                  <a:pt x="1945589" y="287312"/>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47"/>
                </a:moveTo>
                <a:lnTo>
                  <a:pt x="1975967" y="276263"/>
                </a:lnTo>
                <a:lnTo>
                  <a:pt x="1983600" y="272973"/>
                </a:lnTo>
                <a:lnTo>
                  <a:pt x="1991182" y="269608"/>
                </a:lnTo>
                <a:lnTo>
                  <a:pt x="1983600" y="272973"/>
                </a:lnTo>
                <a:lnTo>
                  <a:pt x="1975967" y="276263"/>
                </a:lnTo>
                <a:lnTo>
                  <a:pt x="1968195" y="279247"/>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4"/>
                </a:lnTo>
                <a:lnTo>
                  <a:pt x="1730868" y="307814"/>
                </a:lnTo>
                <a:lnTo>
                  <a:pt x="1737741" y="308610"/>
                </a:lnTo>
                <a:lnTo>
                  <a:pt x="1730870" y="307814"/>
                </a:lnTo>
                <a:lnTo>
                  <a:pt x="1724017" y="306954"/>
                </a:lnTo>
                <a:lnTo>
                  <a:pt x="1717190" y="306000"/>
                </a:lnTo>
                <a:lnTo>
                  <a:pt x="1710397" y="304927"/>
                </a:lnTo>
              </a:path>
              <a:path w="2065020" h="1086485">
                <a:moveTo>
                  <a:pt x="1440878" y="162166"/>
                </a:moveTo>
                <a:lnTo>
                  <a:pt x="1435417" y="156464"/>
                </a:lnTo>
                <a:lnTo>
                  <a:pt x="1430045" y="150672"/>
                </a:lnTo>
                <a:lnTo>
                  <a:pt x="1424851" y="144729"/>
                </a:lnTo>
                <a:lnTo>
                  <a:pt x="1430045" y="150685"/>
                </a:lnTo>
                <a:lnTo>
                  <a:pt x="1435417" y="156464"/>
                </a:lnTo>
                <a:lnTo>
                  <a:pt x="1440878" y="162166"/>
                </a:lnTo>
              </a:path>
              <a:path w="2065020" h="1086485">
                <a:moveTo>
                  <a:pt x="1451927" y="173456"/>
                </a:moveTo>
                <a:lnTo>
                  <a:pt x="1457985" y="179362"/>
                </a:lnTo>
                <a:lnTo>
                  <a:pt x="1464271" y="185000"/>
                </a:lnTo>
                <a:lnTo>
                  <a:pt x="1470609" y="190576"/>
                </a:lnTo>
                <a:lnTo>
                  <a:pt x="1464271" y="185000"/>
                </a:lnTo>
                <a:lnTo>
                  <a:pt x="1457985" y="179362"/>
                </a:lnTo>
                <a:lnTo>
                  <a:pt x="1451927" y="173456"/>
                </a:lnTo>
              </a:path>
              <a:path w="2065020" h="1086485">
                <a:moveTo>
                  <a:pt x="1377073" y="79578"/>
                </a:moveTo>
                <a:lnTo>
                  <a:pt x="1381391" y="86601"/>
                </a:lnTo>
                <a:lnTo>
                  <a:pt x="1385773" y="93599"/>
                </a:lnTo>
                <a:lnTo>
                  <a:pt x="1390434" y="100355"/>
                </a:lnTo>
                <a:lnTo>
                  <a:pt x="1385773" y="93586"/>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90"/>
                </a:lnTo>
                <a:lnTo>
                  <a:pt x="1362202" y="53838"/>
                </a:lnTo>
                <a:lnTo>
                  <a:pt x="1358859" y="47324"/>
                </a:lnTo>
                <a:lnTo>
                  <a:pt x="1355585" y="40767"/>
                </a:lnTo>
                <a:lnTo>
                  <a:pt x="1358859" y="47329"/>
                </a:lnTo>
                <a:lnTo>
                  <a:pt x="1362202" y="53843"/>
                </a:lnTo>
                <a:lnTo>
                  <a:pt x="1365640" y="60292"/>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24"/>
                </a:lnTo>
                <a:lnTo>
                  <a:pt x="1647240" y="289788"/>
                </a:lnTo>
                <a:lnTo>
                  <a:pt x="1655064" y="292074"/>
                </a:lnTo>
                <a:lnTo>
                  <a:pt x="1647240" y="289788"/>
                </a:lnTo>
                <a:lnTo>
                  <a:pt x="1639519" y="287324"/>
                </a:lnTo>
                <a:lnTo>
                  <a:pt x="1631861" y="284645"/>
                </a:lnTo>
              </a:path>
              <a:path w="2065020" h="1086485">
                <a:moveTo>
                  <a:pt x="1593913" y="269608"/>
                </a:moveTo>
                <a:lnTo>
                  <a:pt x="1601495" y="272973"/>
                </a:lnTo>
                <a:lnTo>
                  <a:pt x="1609128" y="276250"/>
                </a:lnTo>
                <a:lnTo>
                  <a:pt x="1616913" y="279247"/>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99"/>
                </a:lnTo>
                <a:lnTo>
                  <a:pt x="1390434" y="100355"/>
                </a:lnTo>
                <a:lnTo>
                  <a:pt x="1393494" y="104838"/>
                </a:lnTo>
                <a:lnTo>
                  <a:pt x="1396707" y="109181"/>
                </a:lnTo>
                <a:lnTo>
                  <a:pt x="1399895" y="113512"/>
                </a:lnTo>
                <a:lnTo>
                  <a:pt x="1404556" y="119862"/>
                </a:lnTo>
                <a:lnTo>
                  <a:pt x="1409331" y="126085"/>
                </a:lnTo>
                <a:lnTo>
                  <a:pt x="1414297" y="132168"/>
                </a:lnTo>
                <a:lnTo>
                  <a:pt x="1417739" y="136410"/>
                </a:lnTo>
                <a:lnTo>
                  <a:pt x="1421257" y="140601"/>
                </a:lnTo>
                <a:lnTo>
                  <a:pt x="1444536" y="165963"/>
                </a:lnTo>
                <a:lnTo>
                  <a:pt x="1448168" y="169786"/>
                </a:lnTo>
                <a:lnTo>
                  <a:pt x="1474127" y="193649"/>
                </a:lnTo>
                <a:lnTo>
                  <a:pt x="1477530" y="196850"/>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47"/>
                </a:lnTo>
                <a:lnTo>
                  <a:pt x="1621840" y="281152"/>
                </a:lnTo>
                <a:lnTo>
                  <a:pt x="1626857" y="282905"/>
                </a:lnTo>
                <a:lnTo>
                  <a:pt x="1631861" y="284645"/>
                </a:lnTo>
                <a:lnTo>
                  <a:pt x="1639519" y="287324"/>
                </a:lnTo>
                <a:lnTo>
                  <a:pt x="1647240" y="289788"/>
                </a:lnTo>
                <a:lnTo>
                  <a:pt x="1655064" y="292074"/>
                </a:lnTo>
                <a:lnTo>
                  <a:pt x="1660232" y="293585"/>
                </a:lnTo>
                <a:lnTo>
                  <a:pt x="1700161" y="302958"/>
                </a:lnTo>
                <a:lnTo>
                  <a:pt x="1705241" y="304050"/>
                </a:lnTo>
                <a:lnTo>
                  <a:pt x="1742186" y="309105"/>
                </a:lnTo>
                <a:lnTo>
                  <a:pt x="1746592" y="309791"/>
                </a:lnTo>
                <a:lnTo>
                  <a:pt x="1792554" y="312000"/>
                </a:lnTo>
                <a:lnTo>
                  <a:pt x="1802996" y="311875"/>
                </a:lnTo>
                <a:lnTo>
                  <a:pt x="1842922" y="309105"/>
                </a:lnTo>
                <a:lnTo>
                  <a:pt x="1847354" y="308610"/>
                </a:lnTo>
                <a:lnTo>
                  <a:pt x="1884921" y="302958"/>
                </a:lnTo>
                <a:lnTo>
                  <a:pt x="1890039" y="301929"/>
                </a:lnTo>
                <a:lnTo>
                  <a:pt x="1898230" y="300266"/>
                </a:lnTo>
                <a:lnTo>
                  <a:pt x="1906397" y="298475"/>
                </a:lnTo>
                <a:lnTo>
                  <a:pt x="1914436" y="296405"/>
                </a:lnTo>
                <a:lnTo>
                  <a:pt x="1919668" y="295059"/>
                </a:lnTo>
                <a:lnTo>
                  <a:pt x="1953260" y="284645"/>
                </a:lnTo>
                <a:lnTo>
                  <a:pt x="1958263" y="282905"/>
                </a:lnTo>
                <a:lnTo>
                  <a:pt x="1963254" y="281152"/>
                </a:lnTo>
                <a:lnTo>
                  <a:pt x="1968195" y="279247"/>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69"/>
                </a:moveTo>
                <a:lnTo>
                  <a:pt x="2028786" y="414794"/>
                </a:lnTo>
                <a:lnTo>
                  <a:pt x="2021459" y="417728"/>
                </a:lnTo>
                <a:lnTo>
                  <a:pt x="2014156" y="420725"/>
                </a:lnTo>
                <a:lnTo>
                  <a:pt x="1977656" y="432689"/>
                </a:lnTo>
                <a:lnTo>
                  <a:pt x="1970252" y="434924"/>
                </a:lnTo>
                <a:lnTo>
                  <a:pt x="1962937" y="437324"/>
                </a:lnTo>
                <a:lnTo>
                  <a:pt x="1923923" y="446417"/>
                </a:lnTo>
                <a:lnTo>
                  <a:pt x="1916785" y="447916"/>
                </a:lnTo>
                <a:lnTo>
                  <a:pt x="1875400" y="454713"/>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16"/>
                </a:lnTo>
                <a:lnTo>
                  <a:pt x="1661172" y="446417"/>
                </a:lnTo>
                <a:lnTo>
                  <a:pt x="1622183" y="437324"/>
                </a:lnTo>
                <a:lnTo>
                  <a:pt x="1614855" y="434924"/>
                </a:lnTo>
                <a:lnTo>
                  <a:pt x="1607464" y="432689"/>
                </a:lnTo>
                <a:lnTo>
                  <a:pt x="1570951" y="420725"/>
                </a:lnTo>
                <a:lnTo>
                  <a:pt x="1563662" y="417741"/>
                </a:lnTo>
                <a:lnTo>
                  <a:pt x="1556334" y="414807"/>
                </a:lnTo>
                <a:lnTo>
                  <a:pt x="1514576" y="396468"/>
                </a:lnTo>
                <a:lnTo>
                  <a:pt x="1474673" y="375437"/>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15"/>
                </a:lnTo>
                <a:lnTo>
                  <a:pt x="1193761" y="39027"/>
                </a:lnTo>
                <a:lnTo>
                  <a:pt x="1192784" y="36233"/>
                </a:lnTo>
                <a:lnTo>
                  <a:pt x="1189673" y="27260"/>
                </a:lnTo>
                <a:lnTo>
                  <a:pt x="1186665" y="18240"/>
                </a:lnTo>
                <a:lnTo>
                  <a:pt x="1183786" y="9158"/>
                </a:lnTo>
                <a:lnTo>
                  <a:pt x="1181061" y="0"/>
                </a:lnTo>
                <a:lnTo>
                  <a:pt x="641858" y="0"/>
                </a:lnTo>
                <a:lnTo>
                  <a:pt x="661004" y="33504"/>
                </a:lnTo>
                <a:lnTo>
                  <a:pt x="682588" y="70323"/>
                </a:lnTo>
                <a:lnTo>
                  <a:pt x="706538" y="110095"/>
                </a:lnTo>
                <a:lnTo>
                  <a:pt x="732783" y="152458"/>
                </a:lnTo>
                <a:lnTo>
                  <a:pt x="761250" y="197050"/>
                </a:lnTo>
                <a:lnTo>
                  <a:pt x="791868" y="243507"/>
                </a:lnTo>
                <a:lnTo>
                  <a:pt x="824563" y="291468"/>
                </a:lnTo>
                <a:lnTo>
                  <a:pt x="859266" y="340571"/>
                </a:lnTo>
                <a:lnTo>
                  <a:pt x="895903" y="390454"/>
                </a:lnTo>
                <a:lnTo>
                  <a:pt x="934402" y="440753"/>
                </a:lnTo>
                <a:lnTo>
                  <a:pt x="986038" y="459557"/>
                </a:lnTo>
                <a:lnTo>
                  <a:pt x="1037578" y="477235"/>
                </a:lnTo>
                <a:lnTo>
                  <a:pt x="1089012" y="493785"/>
                </a:lnTo>
                <a:lnTo>
                  <a:pt x="1140330" y="509206"/>
                </a:lnTo>
                <a:lnTo>
                  <a:pt x="1191522" y="523496"/>
                </a:lnTo>
                <a:lnTo>
                  <a:pt x="1242579" y="536653"/>
                </a:lnTo>
                <a:lnTo>
                  <a:pt x="1293492" y="548675"/>
                </a:lnTo>
                <a:lnTo>
                  <a:pt x="1344251" y="559560"/>
                </a:lnTo>
                <a:lnTo>
                  <a:pt x="1394845" y="569308"/>
                </a:lnTo>
                <a:lnTo>
                  <a:pt x="1445267" y="577915"/>
                </a:lnTo>
                <a:lnTo>
                  <a:pt x="1495505" y="585380"/>
                </a:lnTo>
                <a:lnTo>
                  <a:pt x="1545551" y="591702"/>
                </a:lnTo>
                <a:lnTo>
                  <a:pt x="1595394" y="596879"/>
                </a:lnTo>
                <a:lnTo>
                  <a:pt x="1645026" y="600908"/>
                </a:lnTo>
                <a:lnTo>
                  <a:pt x="1694436" y="603788"/>
                </a:lnTo>
                <a:lnTo>
                  <a:pt x="1743615" y="605517"/>
                </a:lnTo>
                <a:lnTo>
                  <a:pt x="1792554" y="606094"/>
                </a:lnTo>
                <a:lnTo>
                  <a:pt x="1841492" y="605517"/>
                </a:lnTo>
                <a:lnTo>
                  <a:pt x="1890671" y="603788"/>
                </a:lnTo>
                <a:lnTo>
                  <a:pt x="1940081" y="600908"/>
                </a:lnTo>
                <a:lnTo>
                  <a:pt x="1989712" y="596879"/>
                </a:lnTo>
                <a:lnTo>
                  <a:pt x="2039554" y="591702"/>
                </a:lnTo>
                <a:lnTo>
                  <a:pt x="2064906" y="588500"/>
                </a:lnTo>
              </a:path>
              <a:path w="2065020" h="1086485">
                <a:moveTo>
                  <a:pt x="983119" y="615594"/>
                </a:moveTo>
                <a:lnTo>
                  <a:pt x="1016629" y="652771"/>
                </a:lnTo>
                <a:lnTo>
                  <a:pt x="1051035" y="689376"/>
                </a:lnTo>
                <a:lnTo>
                  <a:pt x="1086308" y="725266"/>
                </a:lnTo>
                <a:lnTo>
                  <a:pt x="1122422" y="760295"/>
                </a:lnTo>
                <a:lnTo>
                  <a:pt x="1159350" y="794321"/>
                </a:lnTo>
                <a:lnTo>
                  <a:pt x="1197064" y="827197"/>
                </a:lnTo>
                <a:lnTo>
                  <a:pt x="1235539" y="858780"/>
                </a:lnTo>
                <a:lnTo>
                  <a:pt x="1274746" y="888926"/>
                </a:lnTo>
                <a:lnTo>
                  <a:pt x="1314660" y="917490"/>
                </a:lnTo>
                <a:lnTo>
                  <a:pt x="1355251" y="944327"/>
                </a:lnTo>
                <a:lnTo>
                  <a:pt x="1396495" y="969294"/>
                </a:lnTo>
                <a:lnTo>
                  <a:pt x="1438363" y="992245"/>
                </a:lnTo>
                <a:lnTo>
                  <a:pt x="1480829" y="1013037"/>
                </a:lnTo>
                <a:lnTo>
                  <a:pt x="1523866" y="1031526"/>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7"/>
                </a:lnTo>
              </a:path>
              <a:path w="2065020" h="1086485">
                <a:moveTo>
                  <a:pt x="2064906" y="738102"/>
                </a:moveTo>
                <a:lnTo>
                  <a:pt x="1991060" y="745848"/>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9"/>
                </a:lnTo>
                <a:lnTo>
                  <a:pt x="1443213" y="727856"/>
                </a:lnTo>
                <a:lnTo>
                  <a:pt x="1392608" y="719689"/>
                </a:lnTo>
                <a:lnTo>
                  <a:pt x="1341855" y="710442"/>
                </a:lnTo>
                <a:lnTo>
                  <a:pt x="1290961" y="700116"/>
                </a:lnTo>
                <a:lnTo>
                  <a:pt x="1239935" y="688712"/>
                </a:lnTo>
                <a:lnTo>
                  <a:pt x="1188785" y="676232"/>
                </a:lnTo>
                <a:lnTo>
                  <a:pt x="1137520" y="662679"/>
                </a:lnTo>
                <a:lnTo>
                  <a:pt x="1086149" y="648053"/>
                </a:lnTo>
                <a:lnTo>
                  <a:pt x="1034679" y="632358"/>
                </a:lnTo>
                <a:lnTo>
                  <a:pt x="983119" y="615594"/>
                </a:lnTo>
              </a:path>
              <a:path w="2065020" h="1086485">
                <a:moveTo>
                  <a:pt x="0" y="0"/>
                </a:moveTo>
                <a:lnTo>
                  <a:pt x="52939" y="40263"/>
                </a:lnTo>
                <a:lnTo>
                  <a:pt x="116475" y="86378"/>
                </a:lnTo>
                <a:lnTo>
                  <a:pt x="152060" y="111259"/>
                </a:lnTo>
                <a:lnTo>
                  <a:pt x="190105" y="137159"/>
                </a:lnTo>
                <a:lnTo>
                  <a:pt x="230547" y="163928"/>
                </a:lnTo>
                <a:lnTo>
                  <a:pt x="273323" y="191420"/>
                </a:lnTo>
                <a:lnTo>
                  <a:pt x="318370" y="219486"/>
                </a:lnTo>
                <a:lnTo>
                  <a:pt x="365626" y="247977"/>
                </a:lnTo>
                <a:lnTo>
                  <a:pt x="415026" y="276746"/>
                </a:lnTo>
                <a:lnTo>
                  <a:pt x="466508" y="305645"/>
                </a:lnTo>
                <a:lnTo>
                  <a:pt x="520010" y="334526"/>
                </a:lnTo>
                <a:lnTo>
                  <a:pt x="575467" y="363239"/>
                </a:lnTo>
                <a:lnTo>
                  <a:pt x="632817" y="391638"/>
                </a:lnTo>
                <a:lnTo>
                  <a:pt x="691997" y="419575"/>
                </a:lnTo>
                <a:lnTo>
                  <a:pt x="752944" y="446900"/>
                </a:lnTo>
                <a:lnTo>
                  <a:pt x="712156" y="389977"/>
                </a:lnTo>
                <a:lnTo>
                  <a:pt x="673985" y="334521"/>
                </a:lnTo>
                <a:lnTo>
                  <a:pt x="638509" y="281001"/>
                </a:lnTo>
                <a:lnTo>
                  <a:pt x="605808" y="229888"/>
                </a:lnTo>
                <a:lnTo>
                  <a:pt x="575962" y="181649"/>
                </a:lnTo>
                <a:lnTo>
                  <a:pt x="549049" y="136755"/>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50" name="Freeform 20">
            <a:extLst>
              <a:ext uri="{FF2B5EF4-FFF2-40B4-BE49-F238E27FC236}">
                <a16:creationId xmlns:a16="http://schemas.microsoft.com/office/drawing/2014/main" id="{2326AAD6-2CF1-45F7-8D73-DE0334C699C7}"/>
              </a:ext>
            </a:extLst>
          </p:cNvPr>
          <p:cNvSpPr>
            <a:spLocks noChangeArrowheads="1"/>
          </p:cNvSpPr>
          <p:nvPr userDrawn="1"/>
        </p:nvSpPr>
        <p:spPr bwMode="auto">
          <a:xfrm>
            <a:off x="10118725" y="3976688"/>
            <a:ext cx="2073275" cy="1092200"/>
          </a:xfrm>
          <a:custGeom>
            <a:avLst/>
            <a:gdLst>
              <a:gd name="T0" fmla="*/ 1984032 w 2073275"/>
              <a:gd name="T1" fmla="*/ 809231 h 1092835"/>
              <a:gd name="T2" fmla="*/ 1938096 w 2073275"/>
              <a:gd name="T3" fmla="*/ 793415 h 1092835"/>
              <a:gd name="T4" fmla="*/ 1892985 w 2073275"/>
              <a:gd name="T5" fmla="*/ 782550 h 1092835"/>
              <a:gd name="T6" fmla="*/ 1745805 w 2073275"/>
              <a:gd name="T7" fmla="*/ 776914 h 1092835"/>
              <a:gd name="T8" fmla="*/ 1634921 w 2073275"/>
              <a:gd name="T9" fmla="*/ 802579 h 1092835"/>
              <a:gd name="T10" fmla="*/ 1592821 w 2073275"/>
              <a:gd name="T11" fmla="*/ 819866 h 1092835"/>
              <a:gd name="T12" fmla="*/ 1478673 w 2073275"/>
              <a:gd name="T13" fmla="*/ 894868 h 1092835"/>
              <a:gd name="T14" fmla="*/ 1425803 w 2073275"/>
              <a:gd name="T15" fmla="*/ 949001 h 1092835"/>
              <a:gd name="T16" fmla="*/ 1398498 w 2073275"/>
              <a:gd name="T17" fmla="*/ 985023 h 1092835"/>
              <a:gd name="T18" fmla="*/ 1360284 w 2073275"/>
              <a:gd name="T19" fmla="*/ 1050885 h 1092835"/>
              <a:gd name="T20" fmla="*/ 1472336 w 2073275"/>
              <a:gd name="T21" fmla="*/ 900439 h 1092835"/>
              <a:gd name="T22" fmla="*/ 1354778 w 2073275"/>
              <a:gd name="T23" fmla="*/ 1062919 h 1092835"/>
              <a:gd name="T24" fmla="*/ 1389456 w 2073275"/>
              <a:gd name="T25" fmla="*/ 998781 h 1092835"/>
              <a:gd name="T26" fmla="*/ 1862297 w 2073275"/>
              <a:gd name="T27" fmla="*/ 777702 h 1092835"/>
              <a:gd name="T28" fmla="*/ 1855419 w 2073275"/>
              <a:gd name="T29" fmla="*/ 776914 h 1092835"/>
              <a:gd name="T30" fmla="*/ 1821453 w 2073275"/>
              <a:gd name="T31" fmla="*/ 773994 h 1092835"/>
              <a:gd name="T32" fmla="*/ 1745805 w 2073275"/>
              <a:gd name="T33" fmla="*/ 776914 h 1092835"/>
              <a:gd name="T34" fmla="*/ 1694929 w 2073275"/>
              <a:gd name="T35" fmla="*/ 785241 h 1092835"/>
              <a:gd name="T36" fmla="*/ 1914448 w 2073275"/>
              <a:gd name="T37" fmla="*/ 787030 h 1092835"/>
              <a:gd name="T38" fmla="*/ 1779766 w 2073275"/>
              <a:gd name="T39" fmla="*/ 773994 h 1092835"/>
              <a:gd name="T40" fmla="*/ 2047824 w 2073275"/>
              <a:gd name="T41" fmla="*/ 840555 h 1092835"/>
              <a:gd name="T42" fmla="*/ 2064553 w 2073275"/>
              <a:gd name="T43" fmla="*/ 850805 h 1092835"/>
              <a:gd name="T44" fmla="*/ 1363649 w 2073275"/>
              <a:gd name="T45" fmla="*/ 1044590 h 1092835"/>
              <a:gd name="T46" fmla="*/ 1655305 w 2073275"/>
              <a:gd name="T47" fmla="*/ 795699 h 1092835"/>
              <a:gd name="T48" fmla="*/ 2025199 w 2073275"/>
              <a:gd name="T49" fmla="*/ 828261 h 1092835"/>
              <a:gd name="T50" fmla="*/ 1976259 w 2073275"/>
              <a:gd name="T51" fmla="*/ 806260 h 1092835"/>
              <a:gd name="T52" fmla="*/ 1938096 w 2073275"/>
              <a:gd name="T53" fmla="*/ 793415 h 1092835"/>
              <a:gd name="T54" fmla="*/ 1448943 w 2073275"/>
              <a:gd name="T55" fmla="*/ 923260 h 1092835"/>
              <a:gd name="T56" fmla="*/ 1520380 w 2073275"/>
              <a:gd name="T57" fmla="*/ 861701 h 1092835"/>
              <a:gd name="T58" fmla="*/ 1528463 w 2073275"/>
              <a:gd name="T59" fmla="*/ 856170 h 1092835"/>
              <a:gd name="T60" fmla="*/ 1569967 w 2073275"/>
              <a:gd name="T61" fmla="*/ 831524 h 1092835"/>
              <a:gd name="T62" fmla="*/ 1422361 w 2073275"/>
              <a:gd name="T63" fmla="*/ 953241 h 1092835"/>
              <a:gd name="T64" fmla="*/ 1508225 w 2073275"/>
              <a:gd name="T65" fmla="*/ 870739 h 1092835"/>
              <a:gd name="T66" fmla="*/ 1609572 w 2073275"/>
              <a:gd name="T67" fmla="*/ 812518 h 1092835"/>
              <a:gd name="T68" fmla="*/ 1751695 w 2073275"/>
              <a:gd name="T69" fmla="*/ 480179 h 1092835"/>
              <a:gd name="T70" fmla="*/ 1402999 w 2073275"/>
              <a:gd name="T71" fmla="*/ 516364 h 1092835"/>
              <a:gd name="T72" fmla="*/ 1045688 w 2073275"/>
              <a:gd name="T73" fmla="*/ 608384 h 1092835"/>
              <a:gd name="T74" fmla="*/ 781004 w 2073275"/>
              <a:gd name="T75" fmla="*/ 870473 h 1092835"/>
              <a:gd name="T76" fmla="*/ 1184567 w 2073275"/>
              <a:gd name="T77" fmla="*/ 1089864 h 1092835"/>
              <a:gd name="T78" fmla="*/ 1230617 w 2073275"/>
              <a:gd name="T79" fmla="*/ 978740 h 1092835"/>
              <a:gd name="T80" fmla="*/ 1314919 w 2073275"/>
              <a:gd name="T81" fmla="*/ 849999 h 1092835"/>
              <a:gd name="T82" fmla="*/ 1469212 w 2073275"/>
              <a:gd name="T83" fmla="*/ 718274 h 1092835"/>
              <a:gd name="T84" fmla="*/ 1661488 w 2073275"/>
              <a:gd name="T85" fmla="*/ 640804 h 1092835"/>
              <a:gd name="T86" fmla="*/ 1800618 w 2073275"/>
              <a:gd name="T87" fmla="*/ 625073 h 1092835"/>
              <a:gd name="T88" fmla="*/ 1931758 w 2073275"/>
              <a:gd name="T89" fmla="*/ 639136 h 1092835"/>
              <a:gd name="T90" fmla="*/ 2071446 w 2073275"/>
              <a:gd name="T91" fmla="*/ 685553 h 1092835"/>
              <a:gd name="T92" fmla="*/ 1800618 w 2073275"/>
              <a:gd name="T93" fmla="*/ 479603 h 1092835"/>
              <a:gd name="T94" fmla="*/ 1800618 w 2073275"/>
              <a:gd name="T95" fmla="*/ 0 h 1092835"/>
              <a:gd name="T96" fmla="*/ 1488890 w 2073275"/>
              <a:gd name="T97" fmla="*/ 72907 h 1092835"/>
              <a:gd name="T98" fmla="*/ 1205119 w 2073275"/>
              <a:gd name="T99" fmla="*/ 258640 h 1092835"/>
              <a:gd name="T100" fmla="*/ 1042749 w 2073275"/>
              <a:gd name="T101" fmla="*/ 453375 h 1092835"/>
              <a:gd name="T102" fmla="*/ 1400743 w 2073275"/>
              <a:gd name="T103" fmla="*/ 366070 h 1092835"/>
              <a:gd name="T104" fmla="*/ 1751313 w 2073275"/>
              <a:gd name="T105" fmla="*/ 331723 h 1092835"/>
              <a:gd name="T106" fmla="*/ 2072971 w 2073275"/>
              <a:gd name="T107" fmla="*/ 347668 h 1092835"/>
              <a:gd name="T108" fmla="*/ 567483 w 2073275"/>
              <a:gd name="T109" fmla="*/ 931212 h 1092835"/>
              <a:gd name="T110" fmla="*/ 107920 w 2073275"/>
              <a:gd name="T111" fmla="*/ 1010874 h 1092835"/>
              <a:gd name="T112" fmla="*/ 385979 w 2073275"/>
              <a:gd name="T113" fmla="*/ 830262 h 1092835"/>
              <a:gd name="T114" fmla="*/ 760984 w 2073275"/>
              <a:gd name="T115" fmla="*/ 638705 h 109283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73275" h="1092835">
                <a:moveTo>
                  <a:pt x="2072971" y="856815"/>
                </a:moveTo>
                <a:lnTo>
                  <a:pt x="2040788" y="837260"/>
                </a:lnTo>
                <a:lnTo>
                  <a:pt x="2037295" y="835317"/>
                </a:lnTo>
                <a:lnTo>
                  <a:pt x="2003806" y="818387"/>
                </a:lnTo>
                <a:lnTo>
                  <a:pt x="1999246" y="816355"/>
                </a:lnTo>
                <a:lnTo>
                  <a:pt x="1991664" y="812990"/>
                </a:lnTo>
                <a:lnTo>
                  <a:pt x="1984032" y="809701"/>
                </a:lnTo>
                <a:lnTo>
                  <a:pt x="1976259" y="806729"/>
                </a:lnTo>
                <a:lnTo>
                  <a:pt x="1971319" y="804824"/>
                </a:lnTo>
                <a:lnTo>
                  <a:pt x="1966328" y="803046"/>
                </a:lnTo>
                <a:lnTo>
                  <a:pt x="1961324" y="801319"/>
                </a:lnTo>
                <a:lnTo>
                  <a:pt x="1953666" y="798664"/>
                </a:lnTo>
                <a:lnTo>
                  <a:pt x="1945919" y="796162"/>
                </a:lnTo>
                <a:lnTo>
                  <a:pt x="1938096" y="793876"/>
                </a:lnTo>
                <a:lnTo>
                  <a:pt x="1932927" y="792365"/>
                </a:lnTo>
                <a:lnTo>
                  <a:pt x="1927733" y="790892"/>
                </a:lnTo>
                <a:lnTo>
                  <a:pt x="1922500" y="789558"/>
                </a:lnTo>
                <a:lnTo>
                  <a:pt x="1914461" y="787488"/>
                </a:lnTo>
                <a:lnTo>
                  <a:pt x="1906295" y="785698"/>
                </a:lnTo>
                <a:lnTo>
                  <a:pt x="1898103" y="784021"/>
                </a:lnTo>
                <a:lnTo>
                  <a:pt x="1892985" y="783005"/>
                </a:lnTo>
                <a:lnTo>
                  <a:pt x="1887931" y="781900"/>
                </a:lnTo>
                <a:lnTo>
                  <a:pt x="1850986" y="776871"/>
                </a:lnTo>
                <a:lnTo>
                  <a:pt x="1846580" y="776173"/>
                </a:lnTo>
                <a:lnTo>
                  <a:pt x="1800618" y="773950"/>
                </a:lnTo>
                <a:lnTo>
                  <a:pt x="1790163" y="774077"/>
                </a:lnTo>
                <a:lnTo>
                  <a:pt x="1750250" y="776871"/>
                </a:lnTo>
                <a:lnTo>
                  <a:pt x="1745805" y="777366"/>
                </a:lnTo>
                <a:lnTo>
                  <a:pt x="1708226" y="783005"/>
                </a:lnTo>
                <a:lnTo>
                  <a:pt x="1703133" y="784021"/>
                </a:lnTo>
                <a:lnTo>
                  <a:pt x="1663128" y="793889"/>
                </a:lnTo>
                <a:lnTo>
                  <a:pt x="1655305" y="796162"/>
                </a:lnTo>
                <a:lnTo>
                  <a:pt x="1647583" y="798652"/>
                </a:lnTo>
                <a:lnTo>
                  <a:pt x="1639925" y="801319"/>
                </a:lnTo>
                <a:lnTo>
                  <a:pt x="1634921" y="803046"/>
                </a:lnTo>
                <a:lnTo>
                  <a:pt x="1629905" y="804824"/>
                </a:lnTo>
                <a:lnTo>
                  <a:pt x="1624977" y="806729"/>
                </a:lnTo>
                <a:lnTo>
                  <a:pt x="1617192" y="809713"/>
                </a:lnTo>
                <a:lnTo>
                  <a:pt x="1609559" y="812990"/>
                </a:lnTo>
                <a:lnTo>
                  <a:pt x="1601978" y="816355"/>
                </a:lnTo>
                <a:lnTo>
                  <a:pt x="1597431" y="818387"/>
                </a:lnTo>
                <a:lnTo>
                  <a:pt x="1592821" y="820343"/>
                </a:lnTo>
                <a:lnTo>
                  <a:pt x="1560436" y="837260"/>
                </a:lnTo>
                <a:lnTo>
                  <a:pt x="1556829" y="839025"/>
                </a:lnTo>
                <a:lnTo>
                  <a:pt x="1520380" y="862202"/>
                </a:lnTo>
                <a:lnTo>
                  <a:pt x="1516634" y="865085"/>
                </a:lnTo>
                <a:lnTo>
                  <a:pt x="1514729" y="866482"/>
                </a:lnTo>
                <a:lnTo>
                  <a:pt x="1482191" y="892314"/>
                </a:lnTo>
                <a:lnTo>
                  <a:pt x="1478673" y="895388"/>
                </a:lnTo>
                <a:lnTo>
                  <a:pt x="1452600" y="919987"/>
                </a:lnTo>
                <a:lnTo>
                  <a:pt x="1448943" y="923797"/>
                </a:lnTo>
                <a:lnTo>
                  <a:pt x="1443482" y="929500"/>
                </a:lnTo>
                <a:lnTo>
                  <a:pt x="1438109" y="935291"/>
                </a:lnTo>
                <a:lnTo>
                  <a:pt x="1432915" y="941247"/>
                </a:lnTo>
                <a:lnTo>
                  <a:pt x="1429321" y="945362"/>
                </a:lnTo>
                <a:lnTo>
                  <a:pt x="1425803" y="949553"/>
                </a:lnTo>
                <a:lnTo>
                  <a:pt x="1422361" y="953795"/>
                </a:lnTo>
                <a:lnTo>
                  <a:pt x="1417396" y="959878"/>
                </a:lnTo>
                <a:lnTo>
                  <a:pt x="1412621" y="966101"/>
                </a:lnTo>
                <a:lnTo>
                  <a:pt x="1407960" y="972438"/>
                </a:lnTo>
                <a:lnTo>
                  <a:pt x="1404772" y="976795"/>
                </a:lnTo>
                <a:lnTo>
                  <a:pt x="1401559" y="981125"/>
                </a:lnTo>
                <a:lnTo>
                  <a:pt x="1398498" y="985596"/>
                </a:lnTo>
                <a:lnTo>
                  <a:pt x="1393837" y="992377"/>
                </a:lnTo>
                <a:lnTo>
                  <a:pt x="1389456" y="999362"/>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63"/>
                </a:lnTo>
                <a:lnTo>
                  <a:pt x="1478673" y="895388"/>
                </a:lnTo>
                <a:lnTo>
                  <a:pt x="1472336" y="900963"/>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2"/>
                </a:lnTo>
                <a:lnTo>
                  <a:pt x="1393837" y="992390"/>
                </a:lnTo>
                <a:lnTo>
                  <a:pt x="1398498" y="985596"/>
                </a:lnTo>
                <a:lnTo>
                  <a:pt x="1393837" y="992377"/>
                </a:lnTo>
                <a:lnTo>
                  <a:pt x="1389456" y="999362"/>
                </a:lnTo>
                <a:lnTo>
                  <a:pt x="1385138" y="1006386"/>
                </a:lnTo>
              </a:path>
              <a:path w="2073275" h="1092835">
                <a:moveTo>
                  <a:pt x="1855419" y="777366"/>
                </a:moveTo>
                <a:lnTo>
                  <a:pt x="1862297" y="778154"/>
                </a:lnTo>
                <a:lnTo>
                  <a:pt x="1869154" y="779011"/>
                </a:lnTo>
                <a:lnTo>
                  <a:pt x="1875982" y="779963"/>
                </a:lnTo>
                <a:lnTo>
                  <a:pt x="1882775" y="781037"/>
                </a:lnTo>
                <a:lnTo>
                  <a:pt x="1875982" y="779963"/>
                </a:lnTo>
                <a:lnTo>
                  <a:pt x="1869154" y="779011"/>
                </a:lnTo>
                <a:lnTo>
                  <a:pt x="1862297" y="778154"/>
                </a:lnTo>
                <a:lnTo>
                  <a:pt x="1855419" y="777366"/>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1"/>
                </a:lnTo>
                <a:lnTo>
                  <a:pt x="1738934" y="778154"/>
                </a:lnTo>
                <a:lnTo>
                  <a:pt x="1745805" y="777366"/>
                </a:lnTo>
                <a:lnTo>
                  <a:pt x="1738932" y="778154"/>
                </a:lnTo>
                <a:lnTo>
                  <a:pt x="1732076" y="779011"/>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8"/>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1"/>
                </a:moveTo>
                <a:lnTo>
                  <a:pt x="1373704" y="1025671"/>
                </a:lnTo>
                <a:lnTo>
                  <a:pt x="1370266" y="1032121"/>
                </a:lnTo>
                <a:lnTo>
                  <a:pt x="1366923" y="1038634"/>
                </a:lnTo>
                <a:lnTo>
                  <a:pt x="1363649" y="1045197"/>
                </a:lnTo>
                <a:lnTo>
                  <a:pt x="1366923" y="1038640"/>
                </a:lnTo>
                <a:lnTo>
                  <a:pt x="1370266" y="1032125"/>
                </a:lnTo>
                <a:lnTo>
                  <a:pt x="1373704" y="1025673"/>
                </a:lnTo>
                <a:lnTo>
                  <a:pt x="1377264" y="1019301"/>
                </a:lnTo>
              </a:path>
              <a:path w="2073275" h="1092835">
                <a:moveTo>
                  <a:pt x="1639925" y="801319"/>
                </a:moveTo>
                <a:lnTo>
                  <a:pt x="1647583" y="798652"/>
                </a:lnTo>
                <a:lnTo>
                  <a:pt x="1655305" y="796162"/>
                </a:lnTo>
                <a:lnTo>
                  <a:pt x="1663128" y="793889"/>
                </a:lnTo>
                <a:lnTo>
                  <a:pt x="1655305" y="796162"/>
                </a:lnTo>
                <a:lnTo>
                  <a:pt x="1647583" y="798652"/>
                </a:lnTo>
                <a:lnTo>
                  <a:pt x="1639925" y="801319"/>
                </a:lnTo>
              </a:path>
              <a:path w="2073275" h="1092835">
                <a:moveTo>
                  <a:pt x="2037295" y="835317"/>
                </a:moveTo>
                <a:lnTo>
                  <a:pt x="2031264" y="832002"/>
                </a:lnTo>
                <a:lnTo>
                  <a:pt x="2025199" y="828743"/>
                </a:lnTo>
                <a:lnTo>
                  <a:pt x="2019086" y="825567"/>
                </a:lnTo>
                <a:lnTo>
                  <a:pt x="2012911" y="822502"/>
                </a:lnTo>
                <a:lnTo>
                  <a:pt x="2019086" y="825569"/>
                </a:lnTo>
                <a:lnTo>
                  <a:pt x="2025199" y="828748"/>
                </a:lnTo>
                <a:lnTo>
                  <a:pt x="2031264" y="832007"/>
                </a:lnTo>
                <a:lnTo>
                  <a:pt x="2037295" y="835317"/>
                </a:lnTo>
              </a:path>
              <a:path w="2073275" h="1092835">
                <a:moveTo>
                  <a:pt x="1976259" y="806729"/>
                </a:moveTo>
                <a:lnTo>
                  <a:pt x="1984032" y="809701"/>
                </a:lnTo>
                <a:lnTo>
                  <a:pt x="1991664" y="812990"/>
                </a:lnTo>
                <a:lnTo>
                  <a:pt x="1999246" y="816355"/>
                </a:lnTo>
                <a:lnTo>
                  <a:pt x="1991664" y="812990"/>
                </a:lnTo>
                <a:lnTo>
                  <a:pt x="1984032" y="809701"/>
                </a:lnTo>
                <a:lnTo>
                  <a:pt x="1976259" y="806729"/>
                </a:lnTo>
              </a:path>
              <a:path w="2073275" h="1092835">
                <a:moveTo>
                  <a:pt x="1938096" y="793876"/>
                </a:moveTo>
                <a:lnTo>
                  <a:pt x="1945919" y="796162"/>
                </a:lnTo>
                <a:lnTo>
                  <a:pt x="1953653" y="798664"/>
                </a:lnTo>
                <a:lnTo>
                  <a:pt x="1961324" y="801319"/>
                </a:lnTo>
                <a:lnTo>
                  <a:pt x="1953666" y="798664"/>
                </a:lnTo>
                <a:lnTo>
                  <a:pt x="1945919" y="796162"/>
                </a:lnTo>
                <a:lnTo>
                  <a:pt x="1938096" y="793876"/>
                </a:lnTo>
              </a:path>
              <a:path w="2073275" h="1092835">
                <a:moveTo>
                  <a:pt x="1448943" y="923797"/>
                </a:moveTo>
                <a:lnTo>
                  <a:pt x="1443482" y="929500"/>
                </a:lnTo>
                <a:lnTo>
                  <a:pt x="1438109" y="935278"/>
                </a:lnTo>
                <a:lnTo>
                  <a:pt x="1432915" y="941247"/>
                </a:lnTo>
                <a:lnTo>
                  <a:pt x="1438109" y="935291"/>
                </a:lnTo>
                <a:lnTo>
                  <a:pt x="1443482" y="929500"/>
                </a:lnTo>
                <a:lnTo>
                  <a:pt x="1448943" y="923797"/>
                </a:lnTo>
              </a:path>
              <a:path w="2073275" h="1092835">
                <a:moveTo>
                  <a:pt x="1520380" y="862202"/>
                </a:moveTo>
                <a:lnTo>
                  <a:pt x="1528463" y="856668"/>
                </a:lnTo>
                <a:lnTo>
                  <a:pt x="1536668" y="851300"/>
                </a:lnTo>
                <a:lnTo>
                  <a:pt x="1544987" y="846093"/>
                </a:lnTo>
                <a:lnTo>
                  <a:pt x="1553413" y="841044"/>
                </a:lnTo>
                <a:lnTo>
                  <a:pt x="1544987" y="846093"/>
                </a:lnTo>
                <a:lnTo>
                  <a:pt x="1536668" y="851300"/>
                </a:lnTo>
                <a:lnTo>
                  <a:pt x="1528463" y="856668"/>
                </a:lnTo>
                <a:lnTo>
                  <a:pt x="1520380" y="862202"/>
                </a:lnTo>
              </a:path>
              <a:path w="2073275" h="1092835">
                <a:moveTo>
                  <a:pt x="1588325" y="822502"/>
                </a:moveTo>
                <a:lnTo>
                  <a:pt x="1582150" y="825567"/>
                </a:lnTo>
                <a:lnTo>
                  <a:pt x="1576036" y="828743"/>
                </a:lnTo>
                <a:lnTo>
                  <a:pt x="1569967" y="832002"/>
                </a:lnTo>
                <a:lnTo>
                  <a:pt x="1563928" y="835317"/>
                </a:lnTo>
                <a:lnTo>
                  <a:pt x="1569967" y="832007"/>
                </a:lnTo>
                <a:lnTo>
                  <a:pt x="1576036" y="828748"/>
                </a:lnTo>
                <a:lnTo>
                  <a:pt x="1582150" y="825569"/>
                </a:lnTo>
                <a:lnTo>
                  <a:pt x="1588325" y="822502"/>
                </a:lnTo>
              </a:path>
              <a:path w="2073275" h="1092835">
                <a:moveTo>
                  <a:pt x="1407960" y="972438"/>
                </a:moveTo>
                <a:lnTo>
                  <a:pt x="1412621" y="966101"/>
                </a:lnTo>
                <a:lnTo>
                  <a:pt x="1417396" y="959878"/>
                </a:lnTo>
                <a:lnTo>
                  <a:pt x="1422361" y="953795"/>
                </a:lnTo>
                <a:lnTo>
                  <a:pt x="1417396" y="959878"/>
                </a:lnTo>
                <a:lnTo>
                  <a:pt x="1412621" y="966101"/>
                </a:lnTo>
                <a:lnTo>
                  <a:pt x="1407960" y="972438"/>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5"/>
                </a:moveTo>
                <a:lnTo>
                  <a:pt x="1609572" y="812990"/>
                </a:lnTo>
                <a:lnTo>
                  <a:pt x="1617192" y="809713"/>
                </a:lnTo>
                <a:lnTo>
                  <a:pt x="1624977" y="806729"/>
                </a:lnTo>
                <a:lnTo>
                  <a:pt x="1617192" y="809713"/>
                </a:lnTo>
                <a:lnTo>
                  <a:pt x="1609559" y="812990"/>
                </a:lnTo>
                <a:lnTo>
                  <a:pt x="1601978" y="816355"/>
                </a:lnTo>
              </a:path>
              <a:path w="2073275" h="1092835">
                <a:moveTo>
                  <a:pt x="1800618" y="479882"/>
                </a:moveTo>
                <a:lnTo>
                  <a:pt x="1751695" y="480458"/>
                </a:lnTo>
                <a:lnTo>
                  <a:pt x="1702530" y="482188"/>
                </a:lnTo>
                <a:lnTo>
                  <a:pt x="1653134" y="485067"/>
                </a:lnTo>
                <a:lnTo>
                  <a:pt x="1603515" y="489096"/>
                </a:lnTo>
                <a:lnTo>
                  <a:pt x="1553682" y="494271"/>
                </a:lnTo>
                <a:lnTo>
                  <a:pt x="1503646" y="500592"/>
                </a:lnTo>
                <a:lnTo>
                  <a:pt x="1453415" y="508057"/>
                </a:lnTo>
                <a:lnTo>
                  <a:pt x="1402999" y="516664"/>
                </a:lnTo>
                <a:lnTo>
                  <a:pt x="1352407" y="526411"/>
                </a:lnTo>
                <a:lnTo>
                  <a:pt x="1301648" y="537296"/>
                </a:lnTo>
                <a:lnTo>
                  <a:pt x="1250733" y="549318"/>
                </a:lnTo>
                <a:lnTo>
                  <a:pt x="1199670" y="562475"/>
                </a:lnTo>
                <a:lnTo>
                  <a:pt x="1148468" y="576765"/>
                </a:lnTo>
                <a:lnTo>
                  <a:pt x="1097138" y="592187"/>
                </a:lnTo>
                <a:lnTo>
                  <a:pt x="1045688" y="608738"/>
                </a:lnTo>
                <a:lnTo>
                  <a:pt x="994128" y="626417"/>
                </a:lnTo>
                <a:lnTo>
                  <a:pt x="942467" y="645223"/>
                </a:lnTo>
                <a:lnTo>
                  <a:pt x="906922" y="691580"/>
                </a:lnTo>
                <a:lnTo>
                  <a:pt x="872945" y="737620"/>
                </a:lnTo>
                <a:lnTo>
                  <a:pt x="840594" y="783058"/>
                </a:lnTo>
                <a:lnTo>
                  <a:pt x="809928" y="827606"/>
                </a:lnTo>
                <a:lnTo>
                  <a:pt x="781004" y="870979"/>
                </a:lnTo>
                <a:lnTo>
                  <a:pt x="753882" y="912890"/>
                </a:lnTo>
                <a:lnTo>
                  <a:pt x="728620" y="953053"/>
                </a:lnTo>
                <a:lnTo>
                  <a:pt x="705275" y="991181"/>
                </a:lnTo>
                <a:lnTo>
                  <a:pt x="683906" y="1026989"/>
                </a:lnTo>
                <a:lnTo>
                  <a:pt x="664572" y="1060190"/>
                </a:lnTo>
                <a:lnTo>
                  <a:pt x="647331" y="1090498"/>
                </a:lnTo>
                <a:lnTo>
                  <a:pt x="1184567" y="1090498"/>
                </a:lnTo>
                <a:lnTo>
                  <a:pt x="1187665" y="1090498"/>
                </a:lnTo>
                <a:lnTo>
                  <a:pt x="1200861" y="1049667"/>
                </a:lnTo>
                <a:lnTo>
                  <a:pt x="1201839" y="1046886"/>
                </a:lnTo>
                <a:lnTo>
                  <a:pt x="1202588" y="1043978"/>
                </a:lnTo>
                <a:lnTo>
                  <a:pt x="1218961" y="1003317"/>
                </a:lnTo>
                <a:lnTo>
                  <a:pt x="1228686" y="983246"/>
                </a:lnTo>
                <a:lnTo>
                  <a:pt x="1230617" y="979309"/>
                </a:lnTo>
                <a:lnTo>
                  <a:pt x="1249438" y="943470"/>
                </a:lnTo>
                <a:lnTo>
                  <a:pt x="1256423" y="932357"/>
                </a:lnTo>
                <a:lnTo>
                  <a:pt x="1259878" y="926782"/>
                </a:lnTo>
                <a:lnTo>
                  <a:pt x="1282166" y="892555"/>
                </a:lnTo>
                <a:lnTo>
                  <a:pt x="1286649" y="886866"/>
                </a:lnTo>
                <a:lnTo>
                  <a:pt x="1291005" y="881049"/>
                </a:lnTo>
                <a:lnTo>
                  <a:pt x="1314919" y="850493"/>
                </a:lnTo>
                <a:lnTo>
                  <a:pt x="1319999" y="844918"/>
                </a:lnTo>
                <a:lnTo>
                  <a:pt x="1325029" y="839266"/>
                </a:lnTo>
                <a:lnTo>
                  <a:pt x="1356474" y="806234"/>
                </a:lnTo>
                <a:lnTo>
                  <a:pt x="1362075" y="800912"/>
                </a:lnTo>
                <a:lnTo>
                  <a:pt x="1395869" y="770851"/>
                </a:lnTo>
                <a:lnTo>
                  <a:pt x="1431569" y="743419"/>
                </a:lnTo>
                <a:lnTo>
                  <a:pt x="1469212" y="718692"/>
                </a:lnTo>
                <a:lnTo>
                  <a:pt x="1502598" y="699674"/>
                </a:lnTo>
                <a:lnTo>
                  <a:pt x="1536928" y="682688"/>
                </a:lnTo>
                <a:lnTo>
                  <a:pt x="1571866" y="668172"/>
                </a:lnTo>
                <a:lnTo>
                  <a:pt x="1579029" y="665225"/>
                </a:lnTo>
                <a:lnTo>
                  <a:pt x="1615782" y="653199"/>
                </a:lnTo>
                <a:lnTo>
                  <a:pt x="1623072" y="650989"/>
                </a:lnTo>
                <a:lnTo>
                  <a:pt x="1661488" y="641177"/>
                </a:lnTo>
                <a:lnTo>
                  <a:pt x="1669478" y="639508"/>
                </a:lnTo>
                <a:lnTo>
                  <a:pt x="1676514" y="638022"/>
                </a:lnTo>
                <a:lnTo>
                  <a:pt x="1717869" y="631232"/>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508"/>
                </a:lnTo>
                <a:lnTo>
                  <a:pt x="1970938" y="648627"/>
                </a:lnTo>
                <a:lnTo>
                  <a:pt x="1978152" y="650989"/>
                </a:lnTo>
                <a:lnTo>
                  <a:pt x="1985441" y="653199"/>
                </a:lnTo>
                <a:lnTo>
                  <a:pt x="2022195" y="665225"/>
                </a:lnTo>
                <a:lnTo>
                  <a:pt x="2029345" y="668172"/>
                </a:lnTo>
                <a:lnTo>
                  <a:pt x="2036584" y="671055"/>
                </a:lnTo>
                <a:lnTo>
                  <a:pt x="2071446" y="685952"/>
                </a:lnTo>
                <a:lnTo>
                  <a:pt x="2072971" y="686710"/>
                </a:lnTo>
              </a:path>
              <a:path w="2073275" h="1092835">
                <a:moveTo>
                  <a:pt x="2072971" y="497483"/>
                </a:moveTo>
                <a:lnTo>
                  <a:pt x="1997716" y="489096"/>
                </a:lnTo>
                <a:lnTo>
                  <a:pt x="1948098" y="485067"/>
                </a:lnTo>
                <a:lnTo>
                  <a:pt x="1898702" y="482188"/>
                </a:lnTo>
                <a:lnTo>
                  <a:pt x="1849539" y="480458"/>
                </a:lnTo>
                <a:lnTo>
                  <a:pt x="1800618" y="479882"/>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9"/>
                </a:lnTo>
                <a:lnTo>
                  <a:pt x="1446423" y="93741"/>
                </a:lnTo>
                <a:lnTo>
                  <a:pt x="1404554" y="116692"/>
                </a:lnTo>
                <a:lnTo>
                  <a:pt x="1363310" y="141658"/>
                </a:lnTo>
                <a:lnTo>
                  <a:pt x="1322717" y="168496"/>
                </a:lnTo>
                <a:lnTo>
                  <a:pt x="1282803" y="197060"/>
                </a:lnTo>
                <a:lnTo>
                  <a:pt x="1243594" y="227206"/>
                </a:lnTo>
                <a:lnTo>
                  <a:pt x="1205119" y="258790"/>
                </a:lnTo>
                <a:lnTo>
                  <a:pt x="1167403" y="291668"/>
                </a:lnTo>
                <a:lnTo>
                  <a:pt x="1130475" y="325695"/>
                </a:lnTo>
                <a:lnTo>
                  <a:pt x="1094360" y="360727"/>
                </a:lnTo>
                <a:lnTo>
                  <a:pt x="1059087" y="396619"/>
                </a:lnTo>
                <a:lnTo>
                  <a:pt x="1024681" y="433227"/>
                </a:lnTo>
                <a:lnTo>
                  <a:pt x="991171" y="470407"/>
                </a:lnTo>
                <a:lnTo>
                  <a:pt x="1042749" y="453639"/>
                </a:lnTo>
                <a:lnTo>
                  <a:pt x="1094234" y="437939"/>
                </a:lnTo>
                <a:lnTo>
                  <a:pt x="1145620" y="423310"/>
                </a:lnTo>
                <a:lnTo>
                  <a:pt x="1196896" y="409753"/>
                </a:lnTo>
                <a:lnTo>
                  <a:pt x="1248055" y="397270"/>
                </a:lnTo>
                <a:lnTo>
                  <a:pt x="1299089" y="385863"/>
                </a:lnTo>
                <a:lnTo>
                  <a:pt x="1349987" y="375533"/>
                </a:lnTo>
                <a:lnTo>
                  <a:pt x="1400743" y="366283"/>
                </a:lnTo>
                <a:lnTo>
                  <a:pt x="1451347" y="358115"/>
                </a:lnTo>
                <a:lnTo>
                  <a:pt x="1501791" y="351030"/>
                </a:lnTo>
                <a:lnTo>
                  <a:pt x="1552067" y="345030"/>
                </a:lnTo>
                <a:lnTo>
                  <a:pt x="1602165" y="340116"/>
                </a:lnTo>
                <a:lnTo>
                  <a:pt x="1652078" y="336292"/>
                </a:lnTo>
                <a:lnTo>
                  <a:pt x="1701797" y="333557"/>
                </a:lnTo>
                <a:lnTo>
                  <a:pt x="1751313" y="331916"/>
                </a:lnTo>
                <a:lnTo>
                  <a:pt x="1800618" y="331368"/>
                </a:lnTo>
                <a:lnTo>
                  <a:pt x="1849923" y="331916"/>
                </a:lnTo>
                <a:lnTo>
                  <a:pt x="1899439" y="333557"/>
                </a:lnTo>
                <a:lnTo>
                  <a:pt x="1949157" y="336292"/>
                </a:lnTo>
                <a:lnTo>
                  <a:pt x="1999069" y="340116"/>
                </a:lnTo>
                <a:lnTo>
                  <a:pt x="2049167" y="345030"/>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7"/>
                </a:lnTo>
                <a:lnTo>
                  <a:pt x="107920" y="1011462"/>
                </a:lnTo>
                <a:lnTo>
                  <a:pt x="140974" y="988041"/>
                </a:lnTo>
                <a:lnTo>
                  <a:pt x="176345" y="963600"/>
                </a:lnTo>
                <a:lnTo>
                  <a:pt x="213977" y="938272"/>
                </a:lnTo>
                <a:lnTo>
                  <a:pt x="253812" y="912190"/>
                </a:lnTo>
                <a:lnTo>
                  <a:pt x="295795" y="885486"/>
                </a:lnTo>
                <a:lnTo>
                  <a:pt x="339870" y="858294"/>
                </a:lnTo>
                <a:lnTo>
                  <a:pt x="385979" y="830745"/>
                </a:lnTo>
                <a:lnTo>
                  <a:pt x="434067" y="802973"/>
                </a:lnTo>
                <a:lnTo>
                  <a:pt x="484077" y="775111"/>
                </a:lnTo>
                <a:lnTo>
                  <a:pt x="535952" y="747289"/>
                </a:lnTo>
                <a:lnTo>
                  <a:pt x="589637" y="719643"/>
                </a:lnTo>
                <a:lnTo>
                  <a:pt x="645075" y="692303"/>
                </a:lnTo>
                <a:lnTo>
                  <a:pt x="702209" y="665404"/>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51" name="Text Box 56">
            <a:extLst>
              <a:ext uri="{FF2B5EF4-FFF2-40B4-BE49-F238E27FC236}">
                <a16:creationId xmlns:a16="http://schemas.microsoft.com/office/drawing/2014/main" id="{066958B1-8D55-4F2C-808E-BC7E4E009290}"/>
              </a:ext>
            </a:extLst>
          </p:cNvPr>
          <p:cNvSpPr txBox="1">
            <a:spLocks noChangeArrowheads="1"/>
          </p:cNvSpPr>
          <p:nvPr userDrawn="1"/>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12700">
              <a:lnSpc>
                <a:spcPct val="93000"/>
              </a:lnSpc>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1pPr>
            <a:lvl2pPr>
              <a:lnSpc>
                <a:spcPct val="93000"/>
              </a:lnSpc>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2pPr>
            <a:lvl3pPr>
              <a:lnSpc>
                <a:spcPct val="93000"/>
              </a:lnSpc>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3pPr>
            <a:lvl4pPr>
              <a:lnSpc>
                <a:spcPct val="93000"/>
              </a:lnSpc>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4pPr>
            <a:lvl5pPr>
              <a:lnSpc>
                <a:spcPct val="93000"/>
              </a:lnSpc>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cs typeface="Arial Unicode MS" charset="0"/>
              </a:defRPr>
            </a:lvl9pPr>
          </a:lstStyle>
          <a:p>
            <a:pPr algn="ctr" eaLnBrk="1">
              <a:lnSpc>
                <a:spcPct val="100000"/>
              </a:lnSpc>
            </a:pPr>
            <a:r>
              <a:rPr lang="en-US" altLang="el-GR" sz="1000" dirty="0">
                <a:solidFill>
                  <a:srgbClr val="000000"/>
                </a:solidFill>
                <a:latin typeface="Calibri" panose="020F0502020204030204" pitchFamily="34" charset="0"/>
              </a:rPr>
              <a:t>This project has received funding from the European Union’s Horizon 2020 research and innovation programme under grant agreement No 883075.</a:t>
            </a:r>
          </a:p>
        </p:txBody>
      </p:sp>
      <p:sp>
        <p:nvSpPr>
          <p:cNvPr id="2" name="Title Placeholder 1">
            <a:extLst>
              <a:ext uri="{FF2B5EF4-FFF2-40B4-BE49-F238E27FC236}">
                <a16:creationId xmlns:a16="http://schemas.microsoft.com/office/drawing/2014/main" id="{C0361B63-7E69-4A96-B7D6-030B042D5AA8}"/>
              </a:ext>
            </a:extLst>
          </p:cNvPr>
          <p:cNvSpPr>
            <a:spLocks noGrp="1"/>
          </p:cNvSpPr>
          <p:nvPr>
            <p:ph type="title"/>
          </p:nvPr>
        </p:nvSpPr>
        <p:spPr>
          <a:xfrm>
            <a:off x="847811" y="49212"/>
            <a:ext cx="7702464" cy="1325563"/>
          </a:xfrm>
          <a:prstGeom prst="rect">
            <a:avLst/>
          </a:prstGeom>
        </p:spPr>
        <p:txBody>
          <a:bodyPr vert="horz" lIns="91440" tIns="45720" rIns="91440" bIns="45720" rtlCol="0" anchor="ctr">
            <a:normAutofit/>
          </a:bodyPr>
          <a:lstStyle/>
          <a:p>
            <a:r>
              <a:rPr lang="en-US" dirty="0"/>
              <a:t>XXX</a:t>
            </a:r>
            <a:endParaRPr lang="el-GR" dirty="0"/>
          </a:p>
        </p:txBody>
      </p:sp>
    </p:spTree>
    <p:extLst>
      <p:ext uri="{BB962C8B-B14F-4D97-AF65-F5344CB8AC3E}">
        <p14:creationId xmlns:p14="http://schemas.microsoft.com/office/powerpoint/2010/main" val="11165697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r" defTabSz="914400" rtl="0" eaLnBrk="1" latinLnBrk="0" hangingPunct="1">
        <a:lnSpc>
          <a:spcPct val="90000"/>
        </a:lnSpc>
        <a:spcBef>
          <a:spcPct val="0"/>
        </a:spcBef>
        <a:buNone/>
        <a:defRPr sz="4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diagramQuickStyle" Target="../diagrams/quickStyle1.xml"/><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diagramLayout" Target="../diagrams/layout1.xml"/><Relationship Id="rId2" Type="http://schemas.openxmlformats.org/officeDocument/2006/relationships/notesSlide" Target="../notesSlides/notesSlide10.xml"/><Relationship Id="rId16"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diagramData" Target="../diagrams/data1.xml"/><Relationship Id="rId5" Type="http://schemas.openxmlformats.org/officeDocument/2006/relationships/image" Target="../media/image15.png"/><Relationship Id="rId15" Type="http://schemas.microsoft.com/office/2007/relationships/diagramDrawing" Target="../diagrams/drawing1.xml"/><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 Id="rId14"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30.png"/><Relationship Id="rId7" Type="http://schemas.openxmlformats.org/officeDocument/2006/relationships/hyperlink" Target="https://www.linkedin.com/company/meticos-eu/" TargetMode="Externa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hyperlink" Target="https://www.facebook.com/meticos.eu/" TargetMode="External"/><Relationship Id="rId11" Type="http://schemas.openxmlformats.org/officeDocument/2006/relationships/image" Target="../media/image34.emf"/><Relationship Id="rId5" Type="http://schemas.openxmlformats.org/officeDocument/2006/relationships/hyperlink" Target="https://twitter.com/MeticosEU" TargetMode="External"/><Relationship Id="rId10" Type="http://schemas.openxmlformats.org/officeDocument/2006/relationships/image" Target="../media/image33.emf"/><Relationship Id="rId4" Type="http://schemas.openxmlformats.org/officeDocument/2006/relationships/hyperlink" Target="https://meticos-project.eu/" TargetMode="External"/><Relationship Id="rId9" Type="http://schemas.openxmlformats.org/officeDocument/2006/relationships/image" Target="../media/image32.emf"/></Relationships>
</file>

<file path=ppt/slides/_rels/slide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8.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1.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4.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5.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6.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7.png"/><Relationship Id="rId5" Type="http://schemas.openxmlformats.org/officeDocument/2006/relationships/image" Target="../media/image15.png"/><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Freeform 1">
            <a:extLst>
              <a:ext uri="{FF2B5EF4-FFF2-40B4-BE49-F238E27FC236}">
                <a16:creationId xmlns:a16="http://schemas.microsoft.com/office/drawing/2014/main" id="{4CAE2739-FBEE-4A85-A3B0-FD8F20069CFA}"/>
              </a:ext>
            </a:extLst>
          </p:cNvPr>
          <p:cNvSpPr>
            <a:spLocks noChangeArrowheads="1"/>
          </p:cNvSpPr>
          <p:nvPr/>
        </p:nvSpPr>
        <p:spPr bwMode="auto">
          <a:xfrm>
            <a:off x="5299075" y="1323975"/>
            <a:ext cx="558800" cy="460375"/>
          </a:xfrm>
          <a:custGeom>
            <a:avLst/>
            <a:gdLst>
              <a:gd name="G0" fmla="+- 35147 0 0"/>
              <a:gd name="G1" fmla="+- 2892 0 0"/>
              <a:gd name="T0" fmla="*/ 547179 w 559435"/>
              <a:gd name="T1" fmla="*/ 0 h 461644"/>
              <a:gd name="T2" fmla="*/ 421614 w 559435"/>
              <a:gd name="T3" fmla="*/ 0 h 461644"/>
              <a:gd name="T4" fmla="*/ 279920 w 559435"/>
              <a:gd name="T5" fmla="*/ 256768 h 461644"/>
              <a:gd name="T6" fmla="*/ 138201 w 559435"/>
              <a:gd name="T7" fmla="*/ 0 h 461644"/>
              <a:gd name="T8" fmla="*/ 11925 w 559435"/>
              <a:gd name="T9" fmla="*/ 0 h 461644"/>
              <a:gd name="T10" fmla="*/ 11925 w 559435"/>
              <a:gd name="T11" fmla="*/ 70866 h 461644"/>
              <a:gd name="T12" fmla="*/ 69456 w 559435"/>
              <a:gd name="T13" fmla="*/ 70866 h 461644"/>
              <a:gd name="T14" fmla="*/ 54724 w 559435"/>
              <a:gd name="T15" fmla="*/ 390753 h 461644"/>
              <a:gd name="T16" fmla="*/ 0 w 559435"/>
              <a:gd name="T17" fmla="*/ 390753 h 461644"/>
              <a:gd name="T18" fmla="*/ 0 w 559435"/>
              <a:gd name="T19" fmla="*/ 461619 h 461644"/>
              <a:gd name="T20" fmla="*/ 188010 w 559435"/>
              <a:gd name="T21" fmla="*/ 461619 h 461644"/>
              <a:gd name="T22" fmla="*/ 188010 w 559435"/>
              <a:gd name="T23" fmla="*/ 390753 h 461644"/>
              <a:gd name="T24" fmla="*/ 132588 w 559435"/>
              <a:gd name="T25" fmla="*/ 390753 h 461644"/>
              <a:gd name="T26" fmla="*/ 141706 w 559435"/>
              <a:gd name="T27" fmla="*/ 152933 h 461644"/>
              <a:gd name="T28" fmla="*/ 273596 w 559435"/>
              <a:gd name="T29" fmla="*/ 384441 h 461644"/>
              <a:gd name="T30" fmla="*/ 284124 w 559435"/>
              <a:gd name="T31" fmla="*/ 384441 h 461644"/>
              <a:gd name="T32" fmla="*/ 416001 w 559435"/>
              <a:gd name="T33" fmla="*/ 152933 h 461644"/>
              <a:gd name="T34" fmla="*/ 425119 w 559435"/>
              <a:gd name="T35" fmla="*/ 390753 h 461644"/>
              <a:gd name="T36" fmla="*/ 369709 w 559435"/>
              <a:gd name="T37" fmla="*/ 390753 h 461644"/>
              <a:gd name="T38" fmla="*/ 369709 w 559435"/>
              <a:gd name="T39" fmla="*/ 461619 h 461644"/>
              <a:gd name="T40" fmla="*/ 559117 w 559435"/>
              <a:gd name="T41" fmla="*/ 461619 h 461644"/>
              <a:gd name="T42" fmla="*/ 559117 w 559435"/>
              <a:gd name="T43" fmla="*/ 390753 h 461644"/>
              <a:gd name="T44" fmla="*/ 504405 w 559435"/>
              <a:gd name="T45" fmla="*/ 390753 h 461644"/>
              <a:gd name="T46" fmla="*/ 489673 w 559435"/>
              <a:gd name="T47" fmla="*/ 70866 h 461644"/>
              <a:gd name="T48" fmla="*/ 547179 w 559435"/>
              <a:gd name="T49" fmla="*/ 70866 h 461644"/>
              <a:gd name="T50" fmla="*/ 547179 w 559435"/>
              <a:gd name="T51" fmla="*/ 0 h 461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9435" h="461644">
                <a:moveTo>
                  <a:pt x="547179" y="0"/>
                </a:moveTo>
                <a:lnTo>
                  <a:pt x="421614" y="0"/>
                </a:lnTo>
                <a:lnTo>
                  <a:pt x="279920" y="256768"/>
                </a:lnTo>
                <a:lnTo>
                  <a:pt x="138201" y="0"/>
                </a:lnTo>
                <a:lnTo>
                  <a:pt x="11925" y="0"/>
                </a:lnTo>
                <a:lnTo>
                  <a:pt x="11925" y="70866"/>
                </a:lnTo>
                <a:lnTo>
                  <a:pt x="69456" y="70866"/>
                </a:lnTo>
                <a:lnTo>
                  <a:pt x="54724" y="390753"/>
                </a:lnTo>
                <a:lnTo>
                  <a:pt x="0" y="390753"/>
                </a:lnTo>
                <a:lnTo>
                  <a:pt x="0" y="461619"/>
                </a:lnTo>
                <a:lnTo>
                  <a:pt x="188010" y="461619"/>
                </a:lnTo>
                <a:lnTo>
                  <a:pt x="188010" y="390753"/>
                </a:lnTo>
                <a:lnTo>
                  <a:pt x="132588" y="390753"/>
                </a:lnTo>
                <a:lnTo>
                  <a:pt x="141706" y="152933"/>
                </a:lnTo>
                <a:lnTo>
                  <a:pt x="273596" y="384441"/>
                </a:lnTo>
                <a:lnTo>
                  <a:pt x="284124" y="384441"/>
                </a:lnTo>
                <a:lnTo>
                  <a:pt x="416001" y="152933"/>
                </a:lnTo>
                <a:lnTo>
                  <a:pt x="425119" y="390753"/>
                </a:lnTo>
                <a:lnTo>
                  <a:pt x="369709" y="390753"/>
                </a:lnTo>
                <a:lnTo>
                  <a:pt x="369709" y="461619"/>
                </a:lnTo>
                <a:lnTo>
                  <a:pt x="559117" y="461619"/>
                </a:lnTo>
                <a:lnTo>
                  <a:pt x="559117" y="390753"/>
                </a:lnTo>
                <a:lnTo>
                  <a:pt x="504405" y="390753"/>
                </a:lnTo>
                <a:lnTo>
                  <a:pt x="489673" y="70866"/>
                </a:lnTo>
                <a:lnTo>
                  <a:pt x="547179" y="70866"/>
                </a:lnTo>
                <a:lnTo>
                  <a:pt x="547179"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4" name="Freeform 2">
            <a:extLst>
              <a:ext uri="{FF2B5EF4-FFF2-40B4-BE49-F238E27FC236}">
                <a16:creationId xmlns:a16="http://schemas.microsoft.com/office/drawing/2014/main" id="{7490B26D-41B4-4249-AE02-FDA70B28A92B}"/>
              </a:ext>
            </a:extLst>
          </p:cNvPr>
          <p:cNvSpPr>
            <a:spLocks noChangeArrowheads="1"/>
          </p:cNvSpPr>
          <p:nvPr/>
        </p:nvSpPr>
        <p:spPr bwMode="auto">
          <a:xfrm>
            <a:off x="5907088" y="1323975"/>
            <a:ext cx="344487" cy="461963"/>
          </a:xfrm>
          <a:custGeom>
            <a:avLst/>
            <a:gdLst>
              <a:gd name="G0" fmla="+- 17759 0 0"/>
              <a:gd name="G1" fmla="+- 3528 0 0"/>
              <a:gd name="T0" fmla="*/ 345147 w 345439"/>
              <a:gd name="T1" fmla="*/ 330200 h 462280"/>
              <a:gd name="T2" fmla="*/ 269392 w 345439"/>
              <a:gd name="T3" fmla="*/ 330200 h 462280"/>
              <a:gd name="T4" fmla="*/ 269392 w 345439"/>
              <a:gd name="T5" fmla="*/ 391160 h 462280"/>
              <a:gd name="T6" fmla="*/ 269392 w 345439"/>
              <a:gd name="T7" fmla="*/ 392430 h 462280"/>
              <a:gd name="T8" fmla="*/ 131876 w 345439"/>
              <a:gd name="T9" fmla="*/ 392430 h 462280"/>
              <a:gd name="T10" fmla="*/ 131876 w 345439"/>
              <a:gd name="T11" fmla="*/ 391160 h 462280"/>
              <a:gd name="T12" fmla="*/ 131876 w 345439"/>
              <a:gd name="T13" fmla="*/ 330200 h 462280"/>
              <a:gd name="T14" fmla="*/ 131876 w 345439"/>
              <a:gd name="T15" fmla="*/ 261620 h 462280"/>
              <a:gd name="T16" fmla="*/ 271487 w 345439"/>
              <a:gd name="T17" fmla="*/ 261620 h 462280"/>
              <a:gd name="T18" fmla="*/ 271487 w 345439"/>
              <a:gd name="T19" fmla="*/ 194310 h 462280"/>
              <a:gd name="T20" fmla="*/ 131876 w 345439"/>
              <a:gd name="T21" fmla="*/ 194310 h 462280"/>
              <a:gd name="T22" fmla="*/ 131876 w 345439"/>
              <a:gd name="T23" fmla="*/ 132080 h 462280"/>
              <a:gd name="T24" fmla="*/ 131876 w 345439"/>
              <a:gd name="T25" fmla="*/ 71120 h 462280"/>
              <a:gd name="T26" fmla="*/ 268681 w 345439"/>
              <a:gd name="T27" fmla="*/ 71120 h 462280"/>
              <a:gd name="T28" fmla="*/ 268681 w 345439"/>
              <a:gd name="T29" fmla="*/ 132080 h 462280"/>
              <a:gd name="T30" fmla="*/ 344449 w 345439"/>
              <a:gd name="T31" fmla="*/ 132080 h 462280"/>
              <a:gd name="T32" fmla="*/ 344449 w 345439"/>
              <a:gd name="T33" fmla="*/ 71120 h 462280"/>
              <a:gd name="T34" fmla="*/ 344449 w 345439"/>
              <a:gd name="T35" fmla="*/ 0 h 462280"/>
              <a:gd name="T36" fmla="*/ 0 w 345439"/>
              <a:gd name="T37" fmla="*/ 0 h 462280"/>
              <a:gd name="T38" fmla="*/ 0 w 345439"/>
              <a:gd name="T39" fmla="*/ 71120 h 462280"/>
              <a:gd name="T40" fmla="*/ 52616 w 345439"/>
              <a:gd name="T41" fmla="*/ 71120 h 462280"/>
              <a:gd name="T42" fmla="*/ 52616 w 345439"/>
              <a:gd name="T43" fmla="*/ 132080 h 462280"/>
              <a:gd name="T44" fmla="*/ 52616 w 345439"/>
              <a:gd name="T45" fmla="*/ 194310 h 462280"/>
              <a:gd name="T46" fmla="*/ 52616 w 345439"/>
              <a:gd name="T47" fmla="*/ 261620 h 462280"/>
              <a:gd name="T48" fmla="*/ 52616 w 345439"/>
              <a:gd name="T49" fmla="*/ 330200 h 462280"/>
              <a:gd name="T50" fmla="*/ 52616 w 345439"/>
              <a:gd name="T51" fmla="*/ 391160 h 462280"/>
              <a:gd name="T52" fmla="*/ 0 w 345439"/>
              <a:gd name="T53" fmla="*/ 391160 h 462280"/>
              <a:gd name="T54" fmla="*/ 0 w 345439"/>
              <a:gd name="T55" fmla="*/ 392430 h 462280"/>
              <a:gd name="T56" fmla="*/ 0 w 345439"/>
              <a:gd name="T57" fmla="*/ 462280 h 462280"/>
              <a:gd name="T58" fmla="*/ 345147 w 345439"/>
              <a:gd name="T59" fmla="*/ 462280 h 462280"/>
              <a:gd name="T60" fmla="*/ 345147 w 345439"/>
              <a:gd name="T61" fmla="*/ 392430 h 462280"/>
              <a:gd name="T62" fmla="*/ 345147 w 345439"/>
              <a:gd name="T63" fmla="*/ 391160 h 462280"/>
              <a:gd name="T64" fmla="*/ 345147 w 345439"/>
              <a:gd name="T65" fmla="*/ 330200 h 46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5439" h="462280">
                <a:moveTo>
                  <a:pt x="345147" y="330200"/>
                </a:moveTo>
                <a:lnTo>
                  <a:pt x="269392" y="330200"/>
                </a:lnTo>
                <a:lnTo>
                  <a:pt x="269392" y="391160"/>
                </a:lnTo>
                <a:lnTo>
                  <a:pt x="269392" y="392430"/>
                </a:lnTo>
                <a:lnTo>
                  <a:pt x="131876" y="392430"/>
                </a:lnTo>
                <a:lnTo>
                  <a:pt x="131876" y="391160"/>
                </a:lnTo>
                <a:lnTo>
                  <a:pt x="131876" y="330200"/>
                </a:lnTo>
                <a:lnTo>
                  <a:pt x="131876" y="261620"/>
                </a:lnTo>
                <a:lnTo>
                  <a:pt x="271487" y="261620"/>
                </a:lnTo>
                <a:lnTo>
                  <a:pt x="271487" y="194310"/>
                </a:lnTo>
                <a:lnTo>
                  <a:pt x="131876" y="194310"/>
                </a:lnTo>
                <a:lnTo>
                  <a:pt x="131876" y="132080"/>
                </a:lnTo>
                <a:lnTo>
                  <a:pt x="131876" y="71120"/>
                </a:lnTo>
                <a:lnTo>
                  <a:pt x="268681" y="71120"/>
                </a:lnTo>
                <a:lnTo>
                  <a:pt x="268681" y="132080"/>
                </a:lnTo>
                <a:lnTo>
                  <a:pt x="344449" y="132080"/>
                </a:lnTo>
                <a:lnTo>
                  <a:pt x="344449" y="71120"/>
                </a:lnTo>
                <a:lnTo>
                  <a:pt x="344449" y="0"/>
                </a:lnTo>
                <a:lnTo>
                  <a:pt x="0" y="0"/>
                </a:lnTo>
                <a:lnTo>
                  <a:pt x="0" y="71120"/>
                </a:lnTo>
                <a:lnTo>
                  <a:pt x="52616" y="71120"/>
                </a:lnTo>
                <a:lnTo>
                  <a:pt x="52616" y="132080"/>
                </a:lnTo>
                <a:lnTo>
                  <a:pt x="52616" y="194310"/>
                </a:lnTo>
                <a:lnTo>
                  <a:pt x="52616" y="261620"/>
                </a:lnTo>
                <a:lnTo>
                  <a:pt x="52616" y="330200"/>
                </a:lnTo>
                <a:lnTo>
                  <a:pt x="52616" y="391160"/>
                </a:lnTo>
                <a:lnTo>
                  <a:pt x="0" y="391160"/>
                </a:lnTo>
                <a:lnTo>
                  <a:pt x="0" y="392430"/>
                </a:lnTo>
                <a:lnTo>
                  <a:pt x="0" y="462280"/>
                </a:lnTo>
                <a:lnTo>
                  <a:pt x="345147" y="462280"/>
                </a:lnTo>
                <a:lnTo>
                  <a:pt x="345147" y="392430"/>
                </a:lnTo>
                <a:lnTo>
                  <a:pt x="345147" y="391160"/>
                </a:lnTo>
                <a:lnTo>
                  <a:pt x="345147" y="33020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5" name="Freeform 3">
            <a:extLst>
              <a:ext uri="{FF2B5EF4-FFF2-40B4-BE49-F238E27FC236}">
                <a16:creationId xmlns:a16="http://schemas.microsoft.com/office/drawing/2014/main" id="{F096AB32-7FF0-40FC-AB73-CC97A91DD302}"/>
              </a:ext>
            </a:extLst>
          </p:cNvPr>
          <p:cNvSpPr>
            <a:spLocks noChangeArrowheads="1"/>
          </p:cNvSpPr>
          <p:nvPr/>
        </p:nvSpPr>
        <p:spPr bwMode="auto">
          <a:xfrm>
            <a:off x="6288088" y="1323975"/>
            <a:ext cx="633412" cy="461963"/>
          </a:xfrm>
          <a:custGeom>
            <a:avLst/>
            <a:gdLst>
              <a:gd name="G0" fmla="+- 44541 0 0"/>
              <a:gd name="G1" fmla="+- 3528 0 0"/>
              <a:gd name="T0" fmla="*/ 400570 w 634365"/>
              <a:gd name="T1" fmla="*/ 0 h 462280"/>
              <a:gd name="T2" fmla="*/ 0 w 634365"/>
              <a:gd name="T3" fmla="*/ 0 h 462280"/>
              <a:gd name="T4" fmla="*/ 0 w 634365"/>
              <a:gd name="T5" fmla="*/ 68580 h 462280"/>
              <a:gd name="T6" fmla="*/ 0 w 634365"/>
              <a:gd name="T7" fmla="*/ 142240 h 462280"/>
              <a:gd name="T8" fmla="*/ 75057 w 634365"/>
              <a:gd name="T9" fmla="*/ 142240 h 462280"/>
              <a:gd name="T10" fmla="*/ 75057 w 634365"/>
              <a:gd name="T11" fmla="*/ 68580 h 462280"/>
              <a:gd name="T12" fmla="*/ 160642 w 634365"/>
              <a:gd name="T13" fmla="*/ 68580 h 462280"/>
              <a:gd name="T14" fmla="*/ 160642 w 634365"/>
              <a:gd name="T15" fmla="*/ 142240 h 462280"/>
              <a:gd name="T16" fmla="*/ 160642 w 634365"/>
              <a:gd name="T17" fmla="*/ 391160 h 462280"/>
              <a:gd name="T18" fmla="*/ 103124 w 634365"/>
              <a:gd name="T19" fmla="*/ 391160 h 462280"/>
              <a:gd name="T20" fmla="*/ 103124 w 634365"/>
              <a:gd name="T21" fmla="*/ 462280 h 462280"/>
              <a:gd name="T22" fmla="*/ 297446 w 634365"/>
              <a:gd name="T23" fmla="*/ 462280 h 462280"/>
              <a:gd name="T24" fmla="*/ 297446 w 634365"/>
              <a:gd name="T25" fmla="*/ 391160 h 462280"/>
              <a:gd name="T26" fmla="*/ 239915 w 634365"/>
              <a:gd name="T27" fmla="*/ 391160 h 462280"/>
              <a:gd name="T28" fmla="*/ 239915 w 634365"/>
              <a:gd name="T29" fmla="*/ 142240 h 462280"/>
              <a:gd name="T30" fmla="*/ 239915 w 634365"/>
              <a:gd name="T31" fmla="*/ 68580 h 462280"/>
              <a:gd name="T32" fmla="*/ 325513 w 634365"/>
              <a:gd name="T33" fmla="*/ 68580 h 462280"/>
              <a:gd name="T34" fmla="*/ 325513 w 634365"/>
              <a:gd name="T35" fmla="*/ 142240 h 462280"/>
              <a:gd name="T36" fmla="*/ 400570 w 634365"/>
              <a:gd name="T37" fmla="*/ 142240 h 462280"/>
              <a:gd name="T38" fmla="*/ 400570 w 634365"/>
              <a:gd name="T39" fmla="*/ 68580 h 462280"/>
              <a:gd name="T40" fmla="*/ 400570 w 634365"/>
              <a:gd name="T41" fmla="*/ 0 h 462280"/>
              <a:gd name="T42" fmla="*/ 634161 w 634365"/>
              <a:gd name="T43" fmla="*/ 0 h 462280"/>
              <a:gd name="T44" fmla="*/ 442645 w 634365"/>
              <a:gd name="T45" fmla="*/ 0 h 462280"/>
              <a:gd name="T46" fmla="*/ 442645 w 634365"/>
              <a:gd name="T47" fmla="*/ 71120 h 462280"/>
              <a:gd name="T48" fmla="*/ 498767 w 634365"/>
              <a:gd name="T49" fmla="*/ 71120 h 462280"/>
              <a:gd name="T50" fmla="*/ 498767 w 634365"/>
              <a:gd name="T51" fmla="*/ 391160 h 462280"/>
              <a:gd name="T52" fmla="*/ 442645 w 634365"/>
              <a:gd name="T53" fmla="*/ 391160 h 462280"/>
              <a:gd name="T54" fmla="*/ 442645 w 634365"/>
              <a:gd name="T55" fmla="*/ 462280 h 462280"/>
              <a:gd name="T56" fmla="*/ 634161 w 634365"/>
              <a:gd name="T57" fmla="*/ 462280 h 462280"/>
              <a:gd name="T58" fmla="*/ 634161 w 634365"/>
              <a:gd name="T59" fmla="*/ 391160 h 462280"/>
              <a:gd name="T60" fmla="*/ 578040 w 634365"/>
              <a:gd name="T61" fmla="*/ 391160 h 462280"/>
              <a:gd name="T62" fmla="*/ 578040 w 634365"/>
              <a:gd name="T63" fmla="*/ 71120 h 462280"/>
              <a:gd name="T64" fmla="*/ 634161 w 634365"/>
              <a:gd name="T65" fmla="*/ 71120 h 462280"/>
              <a:gd name="T66" fmla="*/ 634161 w 634365"/>
              <a:gd name="T67" fmla="*/ 0 h 46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4365" h="462280">
                <a:moveTo>
                  <a:pt x="400570" y="0"/>
                </a:moveTo>
                <a:lnTo>
                  <a:pt x="0" y="0"/>
                </a:lnTo>
                <a:lnTo>
                  <a:pt x="0" y="68580"/>
                </a:lnTo>
                <a:lnTo>
                  <a:pt x="0" y="142240"/>
                </a:lnTo>
                <a:lnTo>
                  <a:pt x="75057" y="142240"/>
                </a:lnTo>
                <a:lnTo>
                  <a:pt x="75057" y="68580"/>
                </a:lnTo>
                <a:lnTo>
                  <a:pt x="160642" y="68580"/>
                </a:lnTo>
                <a:lnTo>
                  <a:pt x="160642" y="142240"/>
                </a:lnTo>
                <a:lnTo>
                  <a:pt x="160642" y="391160"/>
                </a:lnTo>
                <a:lnTo>
                  <a:pt x="103124" y="391160"/>
                </a:lnTo>
                <a:lnTo>
                  <a:pt x="103124" y="462280"/>
                </a:lnTo>
                <a:lnTo>
                  <a:pt x="297446" y="462280"/>
                </a:lnTo>
                <a:lnTo>
                  <a:pt x="297446" y="391160"/>
                </a:lnTo>
                <a:lnTo>
                  <a:pt x="239915" y="391160"/>
                </a:lnTo>
                <a:lnTo>
                  <a:pt x="239915" y="142240"/>
                </a:lnTo>
                <a:lnTo>
                  <a:pt x="239915" y="68580"/>
                </a:lnTo>
                <a:lnTo>
                  <a:pt x="325513" y="68580"/>
                </a:lnTo>
                <a:lnTo>
                  <a:pt x="325513" y="142240"/>
                </a:lnTo>
                <a:lnTo>
                  <a:pt x="400570" y="142240"/>
                </a:lnTo>
                <a:lnTo>
                  <a:pt x="400570" y="68580"/>
                </a:lnTo>
                <a:lnTo>
                  <a:pt x="400570" y="0"/>
                </a:lnTo>
                <a:close/>
              </a:path>
              <a:path w="634365" h="462280">
                <a:moveTo>
                  <a:pt x="634161" y="0"/>
                </a:moveTo>
                <a:lnTo>
                  <a:pt x="442645" y="0"/>
                </a:lnTo>
                <a:lnTo>
                  <a:pt x="442645" y="71120"/>
                </a:lnTo>
                <a:lnTo>
                  <a:pt x="498767" y="71120"/>
                </a:lnTo>
                <a:lnTo>
                  <a:pt x="498767" y="391160"/>
                </a:lnTo>
                <a:lnTo>
                  <a:pt x="442645" y="391160"/>
                </a:lnTo>
                <a:lnTo>
                  <a:pt x="442645" y="462280"/>
                </a:lnTo>
                <a:lnTo>
                  <a:pt x="634161" y="462280"/>
                </a:lnTo>
                <a:lnTo>
                  <a:pt x="634161" y="391160"/>
                </a:lnTo>
                <a:lnTo>
                  <a:pt x="578040" y="391160"/>
                </a:lnTo>
                <a:lnTo>
                  <a:pt x="578040" y="71120"/>
                </a:lnTo>
                <a:lnTo>
                  <a:pt x="634161" y="71120"/>
                </a:lnTo>
                <a:lnTo>
                  <a:pt x="63416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6" name="Freeform 4">
            <a:extLst>
              <a:ext uri="{FF2B5EF4-FFF2-40B4-BE49-F238E27FC236}">
                <a16:creationId xmlns:a16="http://schemas.microsoft.com/office/drawing/2014/main" id="{8A27C6C7-1C00-4174-A504-01B078532AFB}"/>
              </a:ext>
            </a:extLst>
          </p:cNvPr>
          <p:cNvSpPr>
            <a:spLocks noChangeArrowheads="1"/>
          </p:cNvSpPr>
          <p:nvPr/>
        </p:nvSpPr>
        <p:spPr bwMode="auto">
          <a:xfrm>
            <a:off x="6980238" y="1316038"/>
            <a:ext cx="430212" cy="477837"/>
          </a:xfrm>
          <a:custGeom>
            <a:avLst/>
            <a:gdLst>
              <a:gd name="G0" fmla="+- 36679 0 0"/>
              <a:gd name="G1" fmla="+- 20037 0 0"/>
              <a:gd name="T0" fmla="*/ 242722 w 429895"/>
              <a:gd name="T1" fmla="*/ 0 h 478789"/>
              <a:gd name="T2" fmla="*/ 193624 w 429895"/>
              <a:gd name="T3" fmla="*/ 4581 h 478789"/>
              <a:gd name="T4" fmla="*/ 147977 w 429895"/>
              <a:gd name="T5" fmla="*/ 17843 h 478789"/>
              <a:gd name="T6" fmla="*/ 106736 w 429895"/>
              <a:gd name="T7" fmla="*/ 39062 h 478789"/>
              <a:gd name="T8" fmla="*/ 70854 w 429895"/>
              <a:gd name="T9" fmla="*/ 67516 h 478789"/>
              <a:gd name="T10" fmla="*/ 41286 w 429895"/>
              <a:gd name="T11" fmla="*/ 102481 h 478789"/>
              <a:gd name="T12" fmla="*/ 18985 w 429895"/>
              <a:gd name="T13" fmla="*/ 143235 h 478789"/>
              <a:gd name="T14" fmla="*/ 4905 w 429895"/>
              <a:gd name="T15" fmla="*/ 189055 h 478789"/>
              <a:gd name="T16" fmla="*/ 0 w 429895"/>
              <a:gd name="T17" fmla="*/ 239217 h 478789"/>
              <a:gd name="T18" fmla="*/ 4649 w 429895"/>
              <a:gd name="T19" fmla="*/ 290782 h 478789"/>
              <a:gd name="T20" fmla="*/ 18120 w 429895"/>
              <a:gd name="T21" fmla="*/ 337261 h 478789"/>
              <a:gd name="T22" fmla="*/ 39697 w 429895"/>
              <a:gd name="T23" fmla="*/ 378101 h 478789"/>
              <a:gd name="T24" fmla="*/ 68665 w 429895"/>
              <a:gd name="T25" fmla="*/ 412751 h 478789"/>
              <a:gd name="T26" fmla="*/ 104309 w 429895"/>
              <a:gd name="T27" fmla="*/ 440661 h 478789"/>
              <a:gd name="T28" fmla="*/ 145914 w 429895"/>
              <a:gd name="T29" fmla="*/ 461278 h 478789"/>
              <a:gd name="T30" fmla="*/ 192764 w 429895"/>
              <a:gd name="T31" fmla="*/ 474053 h 478789"/>
              <a:gd name="T32" fmla="*/ 244144 w 429895"/>
              <a:gd name="T33" fmla="*/ 478434 h 478789"/>
              <a:gd name="T34" fmla="*/ 297837 w 429895"/>
              <a:gd name="T35" fmla="*/ 472941 h 478789"/>
              <a:gd name="T36" fmla="*/ 347522 w 429895"/>
              <a:gd name="T37" fmla="*/ 457122 h 478789"/>
              <a:gd name="T38" fmla="*/ 391816 w 429895"/>
              <a:gd name="T39" fmla="*/ 431966 h 478789"/>
              <a:gd name="T40" fmla="*/ 429336 w 429895"/>
              <a:gd name="T41" fmla="*/ 398462 h 478789"/>
              <a:gd name="T42" fmla="*/ 376720 w 429895"/>
              <a:gd name="T43" fmla="*/ 343738 h 478789"/>
              <a:gd name="T44" fmla="*/ 349097 w 429895"/>
              <a:gd name="T45" fmla="*/ 368962 h 478789"/>
              <a:gd name="T46" fmla="*/ 317795 w 429895"/>
              <a:gd name="T47" fmla="*/ 388200 h 478789"/>
              <a:gd name="T48" fmla="*/ 282811 w 429895"/>
              <a:gd name="T49" fmla="*/ 400466 h 478789"/>
              <a:gd name="T50" fmla="*/ 244144 w 429895"/>
              <a:gd name="T51" fmla="*/ 404774 h 478789"/>
              <a:gd name="T52" fmla="*/ 198277 w 429895"/>
              <a:gd name="T53" fmla="*/ 398889 h 478789"/>
              <a:gd name="T54" fmla="*/ 158784 w 429895"/>
              <a:gd name="T55" fmla="*/ 382247 h 478789"/>
              <a:gd name="T56" fmla="*/ 126541 w 429895"/>
              <a:gd name="T57" fmla="*/ 356368 h 478789"/>
              <a:gd name="T58" fmla="*/ 102425 w 429895"/>
              <a:gd name="T59" fmla="*/ 322771 h 478789"/>
              <a:gd name="T60" fmla="*/ 87312 w 429895"/>
              <a:gd name="T61" fmla="*/ 282977 h 478789"/>
              <a:gd name="T62" fmla="*/ 82080 w 429895"/>
              <a:gd name="T63" fmla="*/ 238506 h 478789"/>
              <a:gd name="T64" fmla="*/ 87588 w 429895"/>
              <a:gd name="T65" fmla="*/ 192925 h 478789"/>
              <a:gd name="T66" fmla="*/ 103231 w 429895"/>
              <a:gd name="T67" fmla="*/ 153053 h 478789"/>
              <a:gd name="T68" fmla="*/ 127682 w 429895"/>
              <a:gd name="T69" fmla="*/ 120038 h 478789"/>
              <a:gd name="T70" fmla="*/ 159615 w 429895"/>
              <a:gd name="T71" fmla="*/ 95032 h 478789"/>
              <a:gd name="T72" fmla="*/ 197705 w 429895"/>
              <a:gd name="T73" fmla="*/ 79185 h 478789"/>
              <a:gd name="T74" fmla="*/ 240626 w 429895"/>
              <a:gd name="T75" fmla="*/ 73647 h 478789"/>
              <a:gd name="T76" fmla="*/ 269332 w 429895"/>
              <a:gd name="T77" fmla="*/ 75456 h 478789"/>
              <a:gd name="T78" fmla="*/ 292449 w 429895"/>
              <a:gd name="T79" fmla="*/ 80227 h 478789"/>
              <a:gd name="T80" fmla="*/ 310174 w 429895"/>
              <a:gd name="T81" fmla="*/ 86972 h 478789"/>
              <a:gd name="T82" fmla="*/ 322707 w 429895"/>
              <a:gd name="T83" fmla="*/ 94703 h 478789"/>
              <a:gd name="T84" fmla="*/ 319887 w 429895"/>
              <a:gd name="T85" fmla="*/ 100304 h 478789"/>
              <a:gd name="T86" fmla="*/ 317792 w 429895"/>
              <a:gd name="T87" fmla="*/ 109435 h 478789"/>
              <a:gd name="T88" fmla="*/ 332611 w 429895"/>
              <a:gd name="T89" fmla="*/ 154770 h 478789"/>
              <a:gd name="T90" fmla="*/ 371119 w 429895"/>
              <a:gd name="T91" fmla="*/ 168363 h 478789"/>
              <a:gd name="T92" fmla="*/ 391139 w 429895"/>
              <a:gd name="T93" fmla="*/ 164220 h 478789"/>
              <a:gd name="T94" fmla="*/ 407149 w 429895"/>
              <a:gd name="T95" fmla="*/ 152577 h 478789"/>
              <a:gd name="T96" fmla="*/ 417768 w 429895"/>
              <a:gd name="T97" fmla="*/ 134620 h 478789"/>
              <a:gd name="T98" fmla="*/ 421614 w 429895"/>
              <a:gd name="T99" fmla="*/ 111531 h 478789"/>
              <a:gd name="T100" fmla="*/ 413313 w 429895"/>
              <a:gd name="T101" fmla="*/ 78654 h 478789"/>
              <a:gd name="T102" fmla="*/ 389554 w 429895"/>
              <a:gd name="T103" fmla="*/ 48335 h 478789"/>
              <a:gd name="T104" fmla="*/ 352058 w 429895"/>
              <a:gd name="T105" fmla="*/ 23300 h 478789"/>
              <a:gd name="T106" fmla="*/ 302541 w 429895"/>
              <a:gd name="T107" fmla="*/ 6279 h 478789"/>
              <a:gd name="T108" fmla="*/ 242722 w 429895"/>
              <a:gd name="T109" fmla="*/ 0 h 478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9895" h="478789">
                <a:moveTo>
                  <a:pt x="242722" y="0"/>
                </a:moveTo>
                <a:lnTo>
                  <a:pt x="193624" y="4581"/>
                </a:lnTo>
                <a:lnTo>
                  <a:pt x="147977" y="17843"/>
                </a:lnTo>
                <a:lnTo>
                  <a:pt x="106736" y="39062"/>
                </a:lnTo>
                <a:lnTo>
                  <a:pt x="70854" y="67516"/>
                </a:lnTo>
                <a:lnTo>
                  <a:pt x="41286" y="102481"/>
                </a:lnTo>
                <a:lnTo>
                  <a:pt x="18985" y="143235"/>
                </a:lnTo>
                <a:lnTo>
                  <a:pt x="4905" y="189055"/>
                </a:lnTo>
                <a:lnTo>
                  <a:pt x="0" y="239217"/>
                </a:lnTo>
                <a:lnTo>
                  <a:pt x="4649" y="290782"/>
                </a:lnTo>
                <a:lnTo>
                  <a:pt x="18120" y="337261"/>
                </a:lnTo>
                <a:lnTo>
                  <a:pt x="39697" y="378101"/>
                </a:lnTo>
                <a:lnTo>
                  <a:pt x="68665" y="412751"/>
                </a:lnTo>
                <a:lnTo>
                  <a:pt x="104309" y="440661"/>
                </a:lnTo>
                <a:lnTo>
                  <a:pt x="145914" y="461278"/>
                </a:lnTo>
                <a:lnTo>
                  <a:pt x="192764" y="474053"/>
                </a:lnTo>
                <a:lnTo>
                  <a:pt x="244144" y="478434"/>
                </a:lnTo>
                <a:lnTo>
                  <a:pt x="297837" y="472941"/>
                </a:lnTo>
                <a:lnTo>
                  <a:pt x="347522" y="457122"/>
                </a:lnTo>
                <a:lnTo>
                  <a:pt x="391816" y="431966"/>
                </a:lnTo>
                <a:lnTo>
                  <a:pt x="429336" y="398462"/>
                </a:lnTo>
                <a:lnTo>
                  <a:pt x="376720" y="343738"/>
                </a:lnTo>
                <a:lnTo>
                  <a:pt x="349097" y="368962"/>
                </a:lnTo>
                <a:lnTo>
                  <a:pt x="317795" y="388200"/>
                </a:lnTo>
                <a:lnTo>
                  <a:pt x="282811" y="400466"/>
                </a:lnTo>
                <a:lnTo>
                  <a:pt x="244144" y="404774"/>
                </a:lnTo>
                <a:lnTo>
                  <a:pt x="198277" y="398889"/>
                </a:lnTo>
                <a:lnTo>
                  <a:pt x="158784" y="382247"/>
                </a:lnTo>
                <a:lnTo>
                  <a:pt x="126541" y="356368"/>
                </a:lnTo>
                <a:lnTo>
                  <a:pt x="102425" y="322771"/>
                </a:lnTo>
                <a:lnTo>
                  <a:pt x="87312" y="282977"/>
                </a:lnTo>
                <a:lnTo>
                  <a:pt x="82080" y="238506"/>
                </a:lnTo>
                <a:lnTo>
                  <a:pt x="87588" y="192925"/>
                </a:lnTo>
                <a:lnTo>
                  <a:pt x="103231" y="153053"/>
                </a:lnTo>
                <a:lnTo>
                  <a:pt x="127682" y="120038"/>
                </a:lnTo>
                <a:lnTo>
                  <a:pt x="159615" y="95032"/>
                </a:lnTo>
                <a:lnTo>
                  <a:pt x="197705" y="79185"/>
                </a:lnTo>
                <a:lnTo>
                  <a:pt x="240626" y="73647"/>
                </a:lnTo>
                <a:lnTo>
                  <a:pt x="269332" y="75456"/>
                </a:lnTo>
                <a:lnTo>
                  <a:pt x="292449" y="80227"/>
                </a:lnTo>
                <a:lnTo>
                  <a:pt x="310174" y="86972"/>
                </a:lnTo>
                <a:lnTo>
                  <a:pt x="322707" y="94703"/>
                </a:lnTo>
                <a:lnTo>
                  <a:pt x="319887" y="100304"/>
                </a:lnTo>
                <a:lnTo>
                  <a:pt x="317792" y="109435"/>
                </a:lnTo>
                <a:lnTo>
                  <a:pt x="332611" y="154770"/>
                </a:lnTo>
                <a:lnTo>
                  <a:pt x="371119" y="168363"/>
                </a:lnTo>
                <a:lnTo>
                  <a:pt x="391139" y="164220"/>
                </a:lnTo>
                <a:lnTo>
                  <a:pt x="407149" y="152577"/>
                </a:lnTo>
                <a:lnTo>
                  <a:pt x="417768" y="134620"/>
                </a:lnTo>
                <a:lnTo>
                  <a:pt x="421614" y="111531"/>
                </a:lnTo>
                <a:lnTo>
                  <a:pt x="413313" y="78654"/>
                </a:lnTo>
                <a:lnTo>
                  <a:pt x="389554" y="48335"/>
                </a:lnTo>
                <a:lnTo>
                  <a:pt x="352058" y="23300"/>
                </a:lnTo>
                <a:lnTo>
                  <a:pt x="302541" y="6279"/>
                </a:lnTo>
                <a:lnTo>
                  <a:pt x="242722"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7" name="Freeform 5">
            <a:extLst>
              <a:ext uri="{FF2B5EF4-FFF2-40B4-BE49-F238E27FC236}">
                <a16:creationId xmlns:a16="http://schemas.microsoft.com/office/drawing/2014/main" id="{A9DA830D-F31A-4C8D-9CE3-3A9633EC97BE}"/>
              </a:ext>
            </a:extLst>
          </p:cNvPr>
          <p:cNvSpPr>
            <a:spLocks noChangeArrowheads="1"/>
          </p:cNvSpPr>
          <p:nvPr/>
        </p:nvSpPr>
        <p:spPr bwMode="auto">
          <a:xfrm>
            <a:off x="7458075" y="1316038"/>
            <a:ext cx="473075" cy="477837"/>
          </a:xfrm>
          <a:custGeom>
            <a:avLst/>
            <a:gdLst>
              <a:gd name="G0" fmla="+- 14957 0 0"/>
              <a:gd name="G1" fmla="+- 20037 0 0"/>
              <a:gd name="T0" fmla="*/ 187985 w 473709"/>
              <a:gd name="T1" fmla="*/ 4725 h 478789"/>
              <a:gd name="T2" fmla="*/ 101390 w 473709"/>
              <a:gd name="T3" fmla="*/ 39990 h 478789"/>
              <a:gd name="T4" fmla="*/ 38473 w 473709"/>
              <a:gd name="T5" fmla="*/ 104027 h 478789"/>
              <a:gd name="T6" fmla="*/ 4493 w 473709"/>
              <a:gd name="T7" fmla="*/ 190065 h 478789"/>
              <a:gd name="T8" fmla="*/ 4371 w 473709"/>
              <a:gd name="T9" fmla="*/ 288168 h 478789"/>
              <a:gd name="T10" fmla="*/ 37544 w 473709"/>
              <a:gd name="T11" fmla="*/ 374099 h 478789"/>
              <a:gd name="T12" fmla="*/ 99295 w 473709"/>
              <a:gd name="T13" fmla="*/ 438260 h 478789"/>
              <a:gd name="T14" fmla="*/ 184827 w 473709"/>
              <a:gd name="T15" fmla="*/ 473680 h 478789"/>
              <a:gd name="T16" fmla="*/ 285542 w 473709"/>
              <a:gd name="T17" fmla="*/ 473708 h 478789"/>
              <a:gd name="T18" fmla="*/ 372132 w 473709"/>
              <a:gd name="T19" fmla="*/ 438444 h 478789"/>
              <a:gd name="T20" fmla="*/ 410739 w 473709"/>
              <a:gd name="T21" fmla="*/ 404774 h 478789"/>
              <a:gd name="T22" fmla="*/ 194444 w 473709"/>
              <a:gd name="T23" fmla="*/ 399184 h 478789"/>
              <a:gd name="T24" fmla="*/ 125918 w 473709"/>
              <a:gd name="T25" fmla="*/ 358033 h 478789"/>
              <a:gd name="T26" fmla="*/ 87327 w 473709"/>
              <a:gd name="T27" fmla="*/ 284849 h 478789"/>
              <a:gd name="T28" fmla="*/ 87327 w 473709"/>
              <a:gd name="T29" fmla="*/ 193337 h 478789"/>
              <a:gd name="T30" fmla="*/ 125918 w 473709"/>
              <a:gd name="T31" fmla="*/ 120127 h 478789"/>
              <a:gd name="T32" fmla="*/ 194444 w 473709"/>
              <a:gd name="T33" fmla="*/ 79188 h 478789"/>
              <a:gd name="T34" fmla="*/ 411924 w 473709"/>
              <a:gd name="T35" fmla="*/ 73647 h 478789"/>
              <a:gd name="T36" fmla="*/ 374215 w 473709"/>
              <a:gd name="T37" fmla="*/ 40177 h 478789"/>
              <a:gd name="T38" fmla="*/ 288692 w 473709"/>
              <a:gd name="T39" fmla="*/ 4754 h 478789"/>
              <a:gd name="T40" fmla="*/ 411924 w 473709"/>
              <a:gd name="T41" fmla="*/ 73647 h 478789"/>
              <a:gd name="T42" fmla="*/ 279476 w 473709"/>
              <a:gd name="T43" fmla="*/ 79237 h 478789"/>
              <a:gd name="T44" fmla="*/ 347689 w 473709"/>
              <a:gd name="T45" fmla="*/ 120389 h 478789"/>
              <a:gd name="T46" fmla="*/ 386206 w 473709"/>
              <a:gd name="T47" fmla="*/ 193579 h 478789"/>
              <a:gd name="T48" fmla="*/ 386206 w 473709"/>
              <a:gd name="T49" fmla="*/ 285096 h 478789"/>
              <a:gd name="T50" fmla="*/ 347689 w 473709"/>
              <a:gd name="T51" fmla="*/ 358300 h 478789"/>
              <a:gd name="T52" fmla="*/ 279476 w 473709"/>
              <a:gd name="T53" fmla="*/ 399233 h 478789"/>
              <a:gd name="T54" fmla="*/ 410739 w 473709"/>
              <a:gd name="T55" fmla="*/ 404774 h 478789"/>
              <a:gd name="T56" fmla="*/ 455982 w 473709"/>
              <a:gd name="T57" fmla="*/ 333714 h 478789"/>
              <a:gd name="T58" fmla="*/ 473519 w 473709"/>
              <a:gd name="T59" fmla="*/ 239217 h 478789"/>
              <a:gd name="T60" fmla="*/ 456429 w 473709"/>
              <a:gd name="T61" fmla="*/ 145019 h 478789"/>
              <a:gd name="T62" fmla="*/ 411924 w 473709"/>
              <a:gd name="T63" fmla="*/ 73647 h 478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3709" h="478789">
                <a:moveTo>
                  <a:pt x="238518" y="0"/>
                </a:moveTo>
                <a:lnTo>
                  <a:pt x="187985" y="4725"/>
                </a:lnTo>
                <a:lnTo>
                  <a:pt x="142057" y="18337"/>
                </a:lnTo>
                <a:lnTo>
                  <a:pt x="101390" y="39990"/>
                </a:lnTo>
                <a:lnTo>
                  <a:pt x="66643" y="68835"/>
                </a:lnTo>
                <a:lnTo>
                  <a:pt x="38473" y="104027"/>
                </a:lnTo>
                <a:lnTo>
                  <a:pt x="17537" y="144719"/>
                </a:lnTo>
                <a:lnTo>
                  <a:pt x="4493" y="190065"/>
                </a:lnTo>
                <a:lnTo>
                  <a:pt x="0" y="239217"/>
                </a:lnTo>
                <a:lnTo>
                  <a:pt x="4371" y="288168"/>
                </a:lnTo>
                <a:lnTo>
                  <a:pt x="17086" y="333419"/>
                </a:lnTo>
                <a:lnTo>
                  <a:pt x="37544" y="374099"/>
                </a:lnTo>
                <a:lnTo>
                  <a:pt x="65147" y="409336"/>
                </a:lnTo>
                <a:lnTo>
                  <a:pt x="99295" y="438260"/>
                </a:lnTo>
                <a:lnTo>
                  <a:pt x="139388" y="459998"/>
                </a:lnTo>
                <a:lnTo>
                  <a:pt x="184827" y="473680"/>
                </a:lnTo>
                <a:lnTo>
                  <a:pt x="235013" y="478434"/>
                </a:lnTo>
                <a:lnTo>
                  <a:pt x="285542" y="473708"/>
                </a:lnTo>
                <a:lnTo>
                  <a:pt x="331467" y="460096"/>
                </a:lnTo>
                <a:lnTo>
                  <a:pt x="372132" y="438444"/>
                </a:lnTo>
                <a:lnTo>
                  <a:pt x="406877" y="409598"/>
                </a:lnTo>
                <a:lnTo>
                  <a:pt x="410739" y="404774"/>
                </a:lnTo>
                <a:lnTo>
                  <a:pt x="237108" y="404774"/>
                </a:lnTo>
                <a:lnTo>
                  <a:pt x="194444" y="399184"/>
                </a:lnTo>
                <a:lnTo>
                  <a:pt x="157004" y="383207"/>
                </a:lnTo>
                <a:lnTo>
                  <a:pt x="125918" y="358033"/>
                </a:lnTo>
                <a:lnTo>
                  <a:pt x="102316" y="324850"/>
                </a:lnTo>
                <a:lnTo>
                  <a:pt x="87327" y="284849"/>
                </a:lnTo>
                <a:lnTo>
                  <a:pt x="82080" y="239217"/>
                </a:lnTo>
                <a:lnTo>
                  <a:pt x="87327" y="193337"/>
                </a:lnTo>
                <a:lnTo>
                  <a:pt x="102316" y="153264"/>
                </a:lnTo>
                <a:lnTo>
                  <a:pt x="125918" y="120127"/>
                </a:lnTo>
                <a:lnTo>
                  <a:pt x="157004" y="95059"/>
                </a:lnTo>
                <a:lnTo>
                  <a:pt x="194444" y="79188"/>
                </a:lnTo>
                <a:lnTo>
                  <a:pt x="237108" y="73647"/>
                </a:lnTo>
                <a:lnTo>
                  <a:pt x="411924" y="73647"/>
                </a:lnTo>
                <a:lnTo>
                  <a:pt x="408363" y="69102"/>
                </a:lnTo>
                <a:lnTo>
                  <a:pt x="374215" y="40177"/>
                </a:lnTo>
                <a:lnTo>
                  <a:pt x="334125" y="18437"/>
                </a:lnTo>
                <a:lnTo>
                  <a:pt x="288692" y="4754"/>
                </a:lnTo>
                <a:lnTo>
                  <a:pt x="238518" y="0"/>
                </a:lnTo>
                <a:close/>
              </a:path>
              <a:path w="473709" h="478789">
                <a:moveTo>
                  <a:pt x="411924" y="73647"/>
                </a:moveTo>
                <a:lnTo>
                  <a:pt x="237108" y="73647"/>
                </a:lnTo>
                <a:lnTo>
                  <a:pt x="279476" y="79237"/>
                </a:lnTo>
                <a:lnTo>
                  <a:pt x="316719" y="95214"/>
                </a:lnTo>
                <a:lnTo>
                  <a:pt x="347689" y="120389"/>
                </a:lnTo>
                <a:lnTo>
                  <a:pt x="371235" y="153574"/>
                </a:lnTo>
                <a:lnTo>
                  <a:pt x="386206" y="193579"/>
                </a:lnTo>
                <a:lnTo>
                  <a:pt x="391452" y="239217"/>
                </a:lnTo>
                <a:lnTo>
                  <a:pt x="386206" y="285096"/>
                </a:lnTo>
                <a:lnTo>
                  <a:pt x="371235" y="325167"/>
                </a:lnTo>
                <a:lnTo>
                  <a:pt x="347689" y="358300"/>
                </a:lnTo>
                <a:lnTo>
                  <a:pt x="316719" y="383365"/>
                </a:lnTo>
                <a:lnTo>
                  <a:pt x="279476" y="399233"/>
                </a:lnTo>
                <a:lnTo>
                  <a:pt x="237108" y="404774"/>
                </a:lnTo>
                <a:lnTo>
                  <a:pt x="410739" y="404774"/>
                </a:lnTo>
                <a:lnTo>
                  <a:pt x="435047" y="374406"/>
                </a:lnTo>
                <a:lnTo>
                  <a:pt x="455982" y="333714"/>
                </a:lnTo>
                <a:lnTo>
                  <a:pt x="469025" y="288369"/>
                </a:lnTo>
                <a:lnTo>
                  <a:pt x="473519" y="239217"/>
                </a:lnTo>
                <a:lnTo>
                  <a:pt x="469147" y="190269"/>
                </a:lnTo>
                <a:lnTo>
                  <a:pt x="456429" y="145019"/>
                </a:lnTo>
                <a:lnTo>
                  <a:pt x="435968" y="104340"/>
                </a:lnTo>
                <a:lnTo>
                  <a:pt x="411924" y="73647"/>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8" name="Freeform 6">
            <a:extLst>
              <a:ext uri="{FF2B5EF4-FFF2-40B4-BE49-F238E27FC236}">
                <a16:creationId xmlns:a16="http://schemas.microsoft.com/office/drawing/2014/main" id="{C3485010-4C97-400B-BBC0-C325333323F2}"/>
              </a:ext>
            </a:extLst>
          </p:cNvPr>
          <p:cNvSpPr>
            <a:spLocks noChangeArrowheads="1"/>
          </p:cNvSpPr>
          <p:nvPr/>
        </p:nvSpPr>
        <p:spPr bwMode="auto">
          <a:xfrm>
            <a:off x="7978775" y="1316038"/>
            <a:ext cx="327025" cy="477837"/>
          </a:xfrm>
          <a:custGeom>
            <a:avLst/>
            <a:gdLst>
              <a:gd name="G0" fmla="+- 65515 0 0"/>
              <a:gd name="G1" fmla="+- 20037 0 0"/>
              <a:gd name="T0" fmla="*/ 118737 w 327659"/>
              <a:gd name="T1" fmla="*/ 6572 h 478789"/>
              <a:gd name="T2" fmla="*/ 44498 w 327659"/>
              <a:gd name="T3" fmla="*/ 53190 h 478789"/>
              <a:gd name="T4" fmla="*/ 17538 w 327659"/>
              <a:gd name="T5" fmla="*/ 131191 h 478789"/>
              <a:gd name="T6" fmla="*/ 44254 w 327659"/>
              <a:gd name="T7" fmla="*/ 209895 h 478789"/>
              <a:gd name="T8" fmla="*/ 115414 w 327659"/>
              <a:gd name="T9" fmla="*/ 256409 h 478789"/>
              <a:gd name="T10" fmla="*/ 223262 w 327659"/>
              <a:gd name="T11" fmla="*/ 302972 h 478789"/>
              <a:gd name="T12" fmla="*/ 248348 w 327659"/>
              <a:gd name="T13" fmla="*/ 347256 h 478789"/>
              <a:gd name="T14" fmla="*/ 225893 w 327659"/>
              <a:gd name="T15" fmla="*/ 393476 h 478789"/>
              <a:gd name="T16" fmla="*/ 165557 w 327659"/>
              <a:gd name="T17" fmla="*/ 409702 h 478789"/>
              <a:gd name="T18" fmla="*/ 124075 w 327659"/>
              <a:gd name="T19" fmla="*/ 404350 h 478789"/>
              <a:gd name="T20" fmla="*/ 92595 w 327659"/>
              <a:gd name="T21" fmla="*/ 390055 h 478789"/>
              <a:gd name="T22" fmla="*/ 97332 w 327659"/>
              <a:gd name="T23" fmla="*/ 377074 h 478789"/>
              <a:gd name="T24" fmla="*/ 48412 w 327659"/>
              <a:gd name="T25" fmla="*/ 316395 h 478789"/>
              <a:gd name="T26" fmla="*/ 0 w 327659"/>
              <a:gd name="T27" fmla="*/ 371106 h 478789"/>
              <a:gd name="T28" fmla="*/ 31764 w 327659"/>
              <a:gd name="T29" fmla="*/ 433134 h 478789"/>
              <a:gd name="T30" fmla="*/ 112686 w 327659"/>
              <a:gd name="T31" fmla="*/ 472671 h 478789"/>
              <a:gd name="T32" fmla="*/ 218144 w 327659"/>
              <a:gd name="T33" fmla="*/ 472565 h 478789"/>
              <a:gd name="T34" fmla="*/ 297594 w 327659"/>
              <a:gd name="T35" fmla="*/ 427228 h 478789"/>
              <a:gd name="T36" fmla="*/ 327609 w 327659"/>
              <a:gd name="T37" fmla="*/ 340944 h 478789"/>
              <a:gd name="T38" fmla="*/ 300334 w 327659"/>
              <a:gd name="T39" fmla="*/ 261834 h 478789"/>
              <a:gd name="T40" fmla="*/ 229279 w 327659"/>
              <a:gd name="T41" fmla="*/ 215184 h 478789"/>
              <a:gd name="T42" fmla="*/ 149593 w 327659"/>
              <a:gd name="T43" fmla="*/ 184177 h 478789"/>
              <a:gd name="T44" fmla="*/ 104262 w 327659"/>
              <a:gd name="T45" fmla="*/ 150373 h 478789"/>
              <a:gd name="T46" fmla="*/ 102386 w 327659"/>
              <a:gd name="T47" fmla="*/ 102493 h 478789"/>
              <a:gd name="T48" fmla="*/ 139231 w 327659"/>
              <a:gd name="T49" fmla="*/ 72890 h 478789"/>
              <a:gd name="T50" fmla="*/ 189658 w 327659"/>
              <a:gd name="T51" fmla="*/ 69853 h 478789"/>
              <a:gd name="T52" fmla="*/ 219979 w 327659"/>
              <a:gd name="T53" fmla="*/ 77333 h 478789"/>
              <a:gd name="T54" fmla="*/ 227990 w 327659"/>
              <a:gd name="T55" fmla="*/ 88392 h 478789"/>
              <a:gd name="T56" fmla="*/ 225894 w 327659"/>
              <a:gd name="T57" fmla="*/ 104533 h 478789"/>
              <a:gd name="T58" fmla="*/ 239047 w 327659"/>
              <a:gd name="T59" fmla="*/ 136717 h 478789"/>
              <a:gd name="T60" fmla="*/ 276402 w 327659"/>
              <a:gd name="T61" fmla="*/ 151536 h 478789"/>
              <a:gd name="T62" fmla="*/ 309895 w 327659"/>
              <a:gd name="T63" fmla="*/ 137945 h 478789"/>
              <a:gd name="T64" fmla="*/ 323405 w 327659"/>
              <a:gd name="T65" fmla="*/ 99618 h 478789"/>
              <a:gd name="T66" fmla="*/ 279295 w 327659"/>
              <a:gd name="T67" fmla="*/ 29025 h 478789"/>
              <a:gd name="T68" fmla="*/ 170472 w 327659"/>
              <a:gd name="T69" fmla="*/ 0 h 478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7659" h="478789">
                <a:moveTo>
                  <a:pt x="170472" y="0"/>
                </a:moveTo>
                <a:lnTo>
                  <a:pt x="118737" y="6572"/>
                </a:lnTo>
                <a:lnTo>
                  <a:pt x="76330" y="24965"/>
                </a:lnTo>
                <a:lnTo>
                  <a:pt x="44498" y="53190"/>
                </a:lnTo>
                <a:lnTo>
                  <a:pt x="24486" y="89261"/>
                </a:lnTo>
                <a:lnTo>
                  <a:pt x="17538" y="131191"/>
                </a:lnTo>
                <a:lnTo>
                  <a:pt x="24498" y="176048"/>
                </a:lnTo>
                <a:lnTo>
                  <a:pt x="44254" y="209895"/>
                </a:lnTo>
                <a:lnTo>
                  <a:pt x="75121" y="235694"/>
                </a:lnTo>
                <a:lnTo>
                  <a:pt x="115414" y="256409"/>
                </a:lnTo>
                <a:lnTo>
                  <a:pt x="196249" y="287771"/>
                </a:lnTo>
                <a:lnTo>
                  <a:pt x="223262" y="302972"/>
                </a:lnTo>
                <a:lnTo>
                  <a:pt x="241594" y="322252"/>
                </a:lnTo>
                <a:lnTo>
                  <a:pt x="248348" y="347256"/>
                </a:lnTo>
                <a:lnTo>
                  <a:pt x="242515" y="373885"/>
                </a:lnTo>
                <a:lnTo>
                  <a:pt x="225893" y="393476"/>
                </a:lnTo>
                <a:lnTo>
                  <a:pt x="199801" y="405568"/>
                </a:lnTo>
                <a:lnTo>
                  <a:pt x="165557" y="409702"/>
                </a:lnTo>
                <a:lnTo>
                  <a:pt x="143794" y="408309"/>
                </a:lnTo>
                <a:lnTo>
                  <a:pt x="124075" y="404350"/>
                </a:lnTo>
                <a:lnTo>
                  <a:pt x="106857" y="398155"/>
                </a:lnTo>
                <a:lnTo>
                  <a:pt x="92595" y="390055"/>
                </a:lnTo>
                <a:lnTo>
                  <a:pt x="95360" y="383696"/>
                </a:lnTo>
                <a:lnTo>
                  <a:pt x="97332" y="377074"/>
                </a:lnTo>
                <a:lnTo>
                  <a:pt x="85228" y="330771"/>
                </a:lnTo>
                <a:lnTo>
                  <a:pt x="48412" y="316395"/>
                </a:lnTo>
                <a:lnTo>
                  <a:pt x="3519" y="348649"/>
                </a:lnTo>
                <a:lnTo>
                  <a:pt x="0" y="371106"/>
                </a:lnTo>
                <a:lnTo>
                  <a:pt x="8390" y="403820"/>
                </a:lnTo>
                <a:lnTo>
                  <a:pt x="31764" y="433134"/>
                </a:lnTo>
                <a:lnTo>
                  <a:pt x="67427" y="456826"/>
                </a:lnTo>
                <a:lnTo>
                  <a:pt x="112686" y="472671"/>
                </a:lnTo>
                <a:lnTo>
                  <a:pt x="164846" y="478447"/>
                </a:lnTo>
                <a:lnTo>
                  <a:pt x="218144" y="472565"/>
                </a:lnTo>
                <a:lnTo>
                  <a:pt x="263056" y="455301"/>
                </a:lnTo>
                <a:lnTo>
                  <a:pt x="297594" y="427228"/>
                </a:lnTo>
                <a:lnTo>
                  <a:pt x="319774" y="388918"/>
                </a:lnTo>
                <a:lnTo>
                  <a:pt x="327609" y="340944"/>
                </a:lnTo>
                <a:lnTo>
                  <a:pt x="320453" y="295951"/>
                </a:lnTo>
                <a:lnTo>
                  <a:pt x="300334" y="261834"/>
                </a:lnTo>
                <a:lnTo>
                  <a:pt x="269269" y="235832"/>
                </a:lnTo>
                <a:lnTo>
                  <a:pt x="229279" y="215184"/>
                </a:lnTo>
                <a:lnTo>
                  <a:pt x="182384" y="197129"/>
                </a:lnTo>
                <a:lnTo>
                  <a:pt x="149593" y="184177"/>
                </a:lnTo>
                <a:lnTo>
                  <a:pt x="122588" y="169249"/>
                </a:lnTo>
                <a:lnTo>
                  <a:pt x="104262" y="150373"/>
                </a:lnTo>
                <a:lnTo>
                  <a:pt x="97510" y="125577"/>
                </a:lnTo>
                <a:lnTo>
                  <a:pt x="102386" y="102493"/>
                </a:lnTo>
                <a:lnTo>
                  <a:pt x="116533" y="84535"/>
                </a:lnTo>
                <a:lnTo>
                  <a:pt x="139231" y="72890"/>
                </a:lnTo>
                <a:lnTo>
                  <a:pt x="169760" y="68745"/>
                </a:lnTo>
                <a:lnTo>
                  <a:pt x="189658" y="69853"/>
                </a:lnTo>
                <a:lnTo>
                  <a:pt x="206332" y="72871"/>
                </a:lnTo>
                <a:lnTo>
                  <a:pt x="219979" y="77333"/>
                </a:lnTo>
                <a:lnTo>
                  <a:pt x="230797" y="82778"/>
                </a:lnTo>
                <a:lnTo>
                  <a:pt x="227990" y="88392"/>
                </a:lnTo>
                <a:lnTo>
                  <a:pt x="225894" y="93306"/>
                </a:lnTo>
                <a:lnTo>
                  <a:pt x="225894" y="104533"/>
                </a:lnTo>
                <a:lnTo>
                  <a:pt x="229248" y="121645"/>
                </a:lnTo>
                <a:lnTo>
                  <a:pt x="239047" y="136717"/>
                </a:lnTo>
                <a:lnTo>
                  <a:pt x="254896" y="147447"/>
                </a:lnTo>
                <a:lnTo>
                  <a:pt x="276402" y="151536"/>
                </a:lnTo>
                <a:lnTo>
                  <a:pt x="294987" y="148062"/>
                </a:lnTo>
                <a:lnTo>
                  <a:pt x="309895" y="137945"/>
                </a:lnTo>
                <a:lnTo>
                  <a:pt x="319808" y="121645"/>
                </a:lnTo>
                <a:lnTo>
                  <a:pt x="323405" y="99618"/>
                </a:lnTo>
                <a:lnTo>
                  <a:pt x="311643" y="60671"/>
                </a:lnTo>
                <a:lnTo>
                  <a:pt x="279295" y="29025"/>
                </a:lnTo>
                <a:lnTo>
                  <a:pt x="230768" y="7771"/>
                </a:lnTo>
                <a:lnTo>
                  <a:pt x="170472"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79" name="Freeform 7">
            <a:extLst>
              <a:ext uri="{FF2B5EF4-FFF2-40B4-BE49-F238E27FC236}">
                <a16:creationId xmlns:a16="http://schemas.microsoft.com/office/drawing/2014/main" id="{5655436B-7454-4F3D-B8F1-FA665CA289AC}"/>
              </a:ext>
            </a:extLst>
          </p:cNvPr>
          <p:cNvSpPr>
            <a:spLocks noChangeArrowheads="1"/>
          </p:cNvSpPr>
          <p:nvPr/>
        </p:nvSpPr>
        <p:spPr bwMode="auto">
          <a:xfrm>
            <a:off x="3775075" y="1325563"/>
            <a:ext cx="261938" cy="155575"/>
          </a:xfrm>
          <a:custGeom>
            <a:avLst/>
            <a:gdLst>
              <a:gd name="G0" fmla="+- 110 0 0"/>
              <a:gd name="G1" fmla="+- 25137 0 0"/>
              <a:gd name="T0" fmla="*/ 262204 w 262254"/>
              <a:gd name="T1" fmla="*/ 0 h 156209"/>
              <a:gd name="T2" fmla="*/ 203164 w 262254"/>
              <a:gd name="T3" fmla="*/ 27760 h 156209"/>
              <a:gd name="T4" fmla="*/ 149560 w 262254"/>
              <a:gd name="T5" fmla="*/ 56473 h 156209"/>
              <a:gd name="T6" fmla="*/ 101917 w 262254"/>
              <a:gd name="T7" fmla="*/ 84904 h 156209"/>
              <a:gd name="T8" fmla="*/ 60759 w 262254"/>
              <a:gd name="T9" fmla="*/ 111818 h 156209"/>
              <a:gd name="T10" fmla="*/ 26612 w 262254"/>
              <a:gd name="T11" fmla="*/ 135981 h 156209"/>
              <a:gd name="T12" fmla="*/ 0 w 262254"/>
              <a:gd name="T13" fmla="*/ 156159 h 156209"/>
              <a:gd name="T14" fmla="*/ 164363 w 262254"/>
              <a:gd name="T15" fmla="*/ 156159 h 156209"/>
              <a:gd name="T16" fmla="*/ 178570 w 262254"/>
              <a:gd name="T17" fmla="*/ 130089 h 156209"/>
              <a:gd name="T18" fmla="*/ 199924 w 262254"/>
              <a:gd name="T19" fmla="*/ 93543 h 156209"/>
              <a:gd name="T20" fmla="*/ 227958 w 262254"/>
              <a:gd name="T21" fmla="*/ 49265 h 156209"/>
              <a:gd name="T22" fmla="*/ 262204 w 262254"/>
              <a:gd name="T23" fmla="*/ 0 h 156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254" h="156209">
                <a:moveTo>
                  <a:pt x="262204" y="0"/>
                </a:moveTo>
                <a:lnTo>
                  <a:pt x="203164" y="27760"/>
                </a:lnTo>
                <a:lnTo>
                  <a:pt x="149560" y="56473"/>
                </a:lnTo>
                <a:lnTo>
                  <a:pt x="101917" y="84904"/>
                </a:lnTo>
                <a:lnTo>
                  <a:pt x="60759" y="111818"/>
                </a:lnTo>
                <a:lnTo>
                  <a:pt x="26612" y="135981"/>
                </a:lnTo>
                <a:lnTo>
                  <a:pt x="0" y="156159"/>
                </a:lnTo>
                <a:lnTo>
                  <a:pt x="164363" y="156159"/>
                </a:lnTo>
                <a:lnTo>
                  <a:pt x="178570" y="130089"/>
                </a:lnTo>
                <a:lnTo>
                  <a:pt x="199924" y="93543"/>
                </a:lnTo>
                <a:lnTo>
                  <a:pt x="227958" y="49265"/>
                </a:lnTo>
                <a:lnTo>
                  <a:pt x="262204"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0" name="Freeform 8">
            <a:extLst>
              <a:ext uri="{FF2B5EF4-FFF2-40B4-BE49-F238E27FC236}">
                <a16:creationId xmlns:a16="http://schemas.microsoft.com/office/drawing/2014/main" id="{E246B2AF-1847-4CE9-8C70-2AD175AD7458}"/>
              </a:ext>
            </a:extLst>
          </p:cNvPr>
          <p:cNvSpPr>
            <a:spLocks noChangeArrowheads="1"/>
          </p:cNvSpPr>
          <p:nvPr/>
        </p:nvSpPr>
        <p:spPr bwMode="auto">
          <a:xfrm>
            <a:off x="4754563" y="1325563"/>
            <a:ext cx="261937" cy="155575"/>
          </a:xfrm>
          <a:custGeom>
            <a:avLst/>
            <a:gdLst>
              <a:gd name="G0" fmla="+- 110 0 0"/>
              <a:gd name="G1" fmla="+- 25137 0 0"/>
              <a:gd name="T0" fmla="*/ 0 w 262254"/>
              <a:gd name="T1" fmla="*/ 0 h 156209"/>
              <a:gd name="T2" fmla="*/ 34245 w 262254"/>
              <a:gd name="T3" fmla="*/ 49265 h 156209"/>
              <a:gd name="T4" fmla="*/ 62279 w 262254"/>
              <a:gd name="T5" fmla="*/ 93543 h 156209"/>
              <a:gd name="T6" fmla="*/ 83633 w 262254"/>
              <a:gd name="T7" fmla="*/ 130089 h 156209"/>
              <a:gd name="T8" fmla="*/ 97840 w 262254"/>
              <a:gd name="T9" fmla="*/ 156159 h 156209"/>
              <a:gd name="T10" fmla="*/ 262204 w 262254"/>
              <a:gd name="T11" fmla="*/ 156159 h 156209"/>
              <a:gd name="T12" fmla="*/ 201444 w 262254"/>
              <a:gd name="T13" fmla="*/ 111818 h 156209"/>
              <a:gd name="T14" fmla="*/ 160286 w 262254"/>
              <a:gd name="T15" fmla="*/ 84904 h 156209"/>
              <a:gd name="T16" fmla="*/ 112643 w 262254"/>
              <a:gd name="T17" fmla="*/ 56473 h 156209"/>
              <a:gd name="T18" fmla="*/ 59039 w 262254"/>
              <a:gd name="T19" fmla="*/ 27760 h 156209"/>
              <a:gd name="T20" fmla="*/ 0 w 262254"/>
              <a:gd name="T21" fmla="*/ 0 h 156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254" h="156209">
                <a:moveTo>
                  <a:pt x="0" y="0"/>
                </a:moveTo>
                <a:lnTo>
                  <a:pt x="34245" y="49265"/>
                </a:lnTo>
                <a:lnTo>
                  <a:pt x="62279" y="93543"/>
                </a:lnTo>
                <a:lnTo>
                  <a:pt x="83633" y="130089"/>
                </a:lnTo>
                <a:lnTo>
                  <a:pt x="97840" y="156159"/>
                </a:lnTo>
                <a:lnTo>
                  <a:pt x="262204" y="156159"/>
                </a:lnTo>
                <a:lnTo>
                  <a:pt x="201444" y="111818"/>
                </a:lnTo>
                <a:lnTo>
                  <a:pt x="160286" y="84904"/>
                </a:lnTo>
                <a:lnTo>
                  <a:pt x="112643" y="56473"/>
                </a:lnTo>
                <a:lnTo>
                  <a:pt x="59039" y="27760"/>
                </a:lnTo>
                <a:lnTo>
                  <a:pt x="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1" name="Freeform 9">
            <a:extLst>
              <a:ext uri="{FF2B5EF4-FFF2-40B4-BE49-F238E27FC236}">
                <a16:creationId xmlns:a16="http://schemas.microsoft.com/office/drawing/2014/main" id="{C0B5F992-751D-4397-BCEC-B1E00BA3F236}"/>
              </a:ext>
            </a:extLst>
          </p:cNvPr>
          <p:cNvSpPr>
            <a:spLocks noChangeArrowheads="1"/>
          </p:cNvSpPr>
          <p:nvPr/>
        </p:nvSpPr>
        <p:spPr bwMode="auto">
          <a:xfrm>
            <a:off x="3998913" y="1106488"/>
            <a:ext cx="793750" cy="376237"/>
          </a:xfrm>
          <a:custGeom>
            <a:avLst/>
            <a:gdLst>
              <a:gd name="G0" fmla="+- 8588 0 0"/>
              <a:gd name="G1" fmla="+- 48239 0 0"/>
              <a:gd name="T0" fmla="*/ 676287 w 795020"/>
              <a:gd name="T1" fmla="*/ 162090 h 375919"/>
              <a:gd name="T2" fmla="*/ 642480 w 795020"/>
              <a:gd name="T3" fmla="*/ 126047 h 375919"/>
              <a:gd name="T4" fmla="*/ 606310 w 795020"/>
              <a:gd name="T5" fmla="*/ 92367 h 375919"/>
              <a:gd name="T6" fmla="*/ 567969 w 795020"/>
              <a:gd name="T7" fmla="*/ 62204 h 375919"/>
              <a:gd name="T8" fmla="*/ 527697 w 795020"/>
              <a:gd name="T9" fmla="*/ 36728 h 375919"/>
              <a:gd name="T10" fmla="*/ 485686 w 795020"/>
              <a:gd name="T11" fmla="*/ 17094 h 375919"/>
              <a:gd name="T12" fmla="*/ 442175 w 795020"/>
              <a:gd name="T13" fmla="*/ 4457 h 375919"/>
              <a:gd name="T14" fmla="*/ 397383 w 795020"/>
              <a:gd name="T15" fmla="*/ 0 h 375919"/>
              <a:gd name="T16" fmla="*/ 352590 w 795020"/>
              <a:gd name="T17" fmla="*/ 4457 h 375919"/>
              <a:gd name="T18" fmla="*/ 309079 w 795020"/>
              <a:gd name="T19" fmla="*/ 17094 h 375919"/>
              <a:gd name="T20" fmla="*/ 267081 w 795020"/>
              <a:gd name="T21" fmla="*/ 36728 h 375919"/>
              <a:gd name="T22" fmla="*/ 226796 w 795020"/>
              <a:gd name="T23" fmla="*/ 62204 h 375919"/>
              <a:gd name="T24" fmla="*/ 188468 w 795020"/>
              <a:gd name="T25" fmla="*/ 92367 h 375919"/>
              <a:gd name="T26" fmla="*/ 152285 w 795020"/>
              <a:gd name="T27" fmla="*/ 126047 h 375919"/>
              <a:gd name="T28" fmla="*/ 118491 w 795020"/>
              <a:gd name="T29" fmla="*/ 162090 h 375919"/>
              <a:gd name="T30" fmla="*/ 165811 w 795020"/>
              <a:gd name="T31" fmla="*/ 147497 h 375919"/>
              <a:gd name="T32" fmla="*/ 212864 w 795020"/>
              <a:gd name="T33" fmla="*/ 135534 h 375919"/>
              <a:gd name="T34" fmla="*/ 259600 w 795020"/>
              <a:gd name="T35" fmla="*/ 126212 h 375919"/>
              <a:gd name="T36" fmla="*/ 305968 w 795020"/>
              <a:gd name="T37" fmla="*/ 119532 h 375919"/>
              <a:gd name="T38" fmla="*/ 351917 w 795020"/>
              <a:gd name="T39" fmla="*/ 115519 h 375919"/>
              <a:gd name="T40" fmla="*/ 397383 w 795020"/>
              <a:gd name="T41" fmla="*/ 114185 h 375919"/>
              <a:gd name="T42" fmla="*/ 442849 w 795020"/>
              <a:gd name="T43" fmla="*/ 115519 h 375919"/>
              <a:gd name="T44" fmla="*/ 488797 w 795020"/>
              <a:gd name="T45" fmla="*/ 119532 h 375919"/>
              <a:gd name="T46" fmla="*/ 535165 w 795020"/>
              <a:gd name="T47" fmla="*/ 126212 h 375919"/>
              <a:gd name="T48" fmla="*/ 581914 w 795020"/>
              <a:gd name="T49" fmla="*/ 135534 h 375919"/>
              <a:gd name="T50" fmla="*/ 628967 w 795020"/>
              <a:gd name="T51" fmla="*/ 147497 h 375919"/>
              <a:gd name="T52" fmla="*/ 676287 w 795020"/>
              <a:gd name="T53" fmla="*/ 162090 h 375919"/>
              <a:gd name="T54" fmla="*/ 794766 w 795020"/>
              <a:gd name="T55" fmla="*/ 375742 h 375919"/>
              <a:gd name="T56" fmla="*/ 753452 w 795020"/>
              <a:gd name="T57" fmla="*/ 307390 h 375919"/>
              <a:gd name="T58" fmla="*/ 725436 w 795020"/>
              <a:gd name="T59" fmla="*/ 265925 h 375919"/>
              <a:gd name="T60" fmla="*/ 693064 w 795020"/>
              <a:gd name="T61" fmla="*/ 222313 h 375919"/>
              <a:gd name="T62" fmla="*/ 642721 w 795020"/>
              <a:gd name="T63" fmla="*/ 204965 h 375919"/>
              <a:gd name="T64" fmla="*/ 592709 w 795020"/>
              <a:gd name="T65" fmla="*/ 190741 h 375919"/>
              <a:gd name="T66" fmla="*/ 543090 w 795020"/>
              <a:gd name="T67" fmla="*/ 179654 h 375919"/>
              <a:gd name="T68" fmla="*/ 493953 w 795020"/>
              <a:gd name="T69" fmla="*/ 171716 h 375919"/>
              <a:gd name="T70" fmla="*/ 445350 w 795020"/>
              <a:gd name="T71" fmla="*/ 166941 h 375919"/>
              <a:gd name="T72" fmla="*/ 397383 w 795020"/>
              <a:gd name="T73" fmla="*/ 165341 h 375919"/>
              <a:gd name="T74" fmla="*/ 349415 w 795020"/>
              <a:gd name="T75" fmla="*/ 166941 h 375919"/>
              <a:gd name="T76" fmla="*/ 300812 w 795020"/>
              <a:gd name="T77" fmla="*/ 171716 h 375919"/>
              <a:gd name="T78" fmla="*/ 251675 w 795020"/>
              <a:gd name="T79" fmla="*/ 179654 h 375919"/>
              <a:gd name="T80" fmla="*/ 202057 w 795020"/>
              <a:gd name="T81" fmla="*/ 190741 h 375919"/>
              <a:gd name="T82" fmla="*/ 152044 w 795020"/>
              <a:gd name="T83" fmla="*/ 204965 h 375919"/>
              <a:gd name="T84" fmla="*/ 101701 w 795020"/>
              <a:gd name="T85" fmla="*/ 222313 h 375919"/>
              <a:gd name="T86" fmla="*/ 69329 w 795020"/>
              <a:gd name="T87" fmla="*/ 265925 h 375919"/>
              <a:gd name="T88" fmla="*/ 41313 w 795020"/>
              <a:gd name="T89" fmla="*/ 307390 h 375919"/>
              <a:gd name="T90" fmla="*/ 18072 w 795020"/>
              <a:gd name="T91" fmla="*/ 344690 h 375919"/>
              <a:gd name="T92" fmla="*/ 0 w 795020"/>
              <a:gd name="T93" fmla="*/ 375742 h 375919"/>
              <a:gd name="T94" fmla="*/ 186182 w 795020"/>
              <a:gd name="T95" fmla="*/ 375742 h 375919"/>
              <a:gd name="T96" fmla="*/ 187515 w 795020"/>
              <a:gd name="T97" fmla="*/ 370954 h 375919"/>
              <a:gd name="T98" fmla="*/ 193852 w 795020"/>
              <a:gd name="T99" fmla="*/ 352856 h 375919"/>
              <a:gd name="T100" fmla="*/ 215112 w 795020"/>
              <a:gd name="T101" fmla="*/ 312750 h 375919"/>
              <a:gd name="T102" fmla="*/ 251231 w 795020"/>
              <a:gd name="T103" fmla="*/ 271297 h 375919"/>
              <a:gd name="T104" fmla="*/ 293179 w 795020"/>
              <a:gd name="T105" fmla="*/ 241833 h 375919"/>
              <a:gd name="T106" fmla="*/ 344855 w 795020"/>
              <a:gd name="T107" fmla="*/ 221869 h 375919"/>
              <a:gd name="T108" fmla="*/ 390931 w 795020"/>
              <a:gd name="T109" fmla="*/ 215493 h 375919"/>
              <a:gd name="T110" fmla="*/ 403834 w 795020"/>
              <a:gd name="T111" fmla="*/ 215493 h 375919"/>
              <a:gd name="T112" fmla="*/ 449922 w 795020"/>
              <a:gd name="T113" fmla="*/ 221869 h 375919"/>
              <a:gd name="T114" fmla="*/ 501586 w 795020"/>
              <a:gd name="T115" fmla="*/ 241833 h 375919"/>
              <a:gd name="T116" fmla="*/ 543547 w 795020"/>
              <a:gd name="T117" fmla="*/ 271297 h 375919"/>
              <a:gd name="T118" fmla="*/ 579653 w 795020"/>
              <a:gd name="T119" fmla="*/ 312750 h 375919"/>
              <a:gd name="T120" fmla="*/ 598500 w 795020"/>
              <a:gd name="T121" fmla="*/ 347078 h 375919"/>
              <a:gd name="T122" fmla="*/ 608584 w 795020"/>
              <a:gd name="T123" fmla="*/ 375742 h 375919"/>
              <a:gd name="T124" fmla="*/ 794766 w 795020"/>
              <a:gd name="T125" fmla="*/ 375742 h 375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5020" h="375919">
                <a:moveTo>
                  <a:pt x="676287" y="162090"/>
                </a:moveTo>
                <a:lnTo>
                  <a:pt x="642480" y="126047"/>
                </a:lnTo>
                <a:lnTo>
                  <a:pt x="606310" y="92367"/>
                </a:lnTo>
                <a:lnTo>
                  <a:pt x="567969" y="62204"/>
                </a:lnTo>
                <a:lnTo>
                  <a:pt x="527697" y="36728"/>
                </a:lnTo>
                <a:lnTo>
                  <a:pt x="485686" y="17094"/>
                </a:lnTo>
                <a:lnTo>
                  <a:pt x="442175" y="4457"/>
                </a:lnTo>
                <a:lnTo>
                  <a:pt x="397383" y="0"/>
                </a:lnTo>
                <a:lnTo>
                  <a:pt x="352590" y="4457"/>
                </a:lnTo>
                <a:lnTo>
                  <a:pt x="309079" y="17094"/>
                </a:lnTo>
                <a:lnTo>
                  <a:pt x="267081" y="36728"/>
                </a:lnTo>
                <a:lnTo>
                  <a:pt x="226796" y="62204"/>
                </a:lnTo>
                <a:lnTo>
                  <a:pt x="188468" y="92367"/>
                </a:lnTo>
                <a:lnTo>
                  <a:pt x="152285" y="126047"/>
                </a:lnTo>
                <a:lnTo>
                  <a:pt x="118491" y="162090"/>
                </a:lnTo>
                <a:lnTo>
                  <a:pt x="165811" y="147497"/>
                </a:lnTo>
                <a:lnTo>
                  <a:pt x="212864" y="135534"/>
                </a:lnTo>
                <a:lnTo>
                  <a:pt x="259600" y="126212"/>
                </a:lnTo>
                <a:lnTo>
                  <a:pt x="305968" y="119532"/>
                </a:lnTo>
                <a:lnTo>
                  <a:pt x="351917" y="115519"/>
                </a:lnTo>
                <a:lnTo>
                  <a:pt x="397383" y="114185"/>
                </a:lnTo>
                <a:lnTo>
                  <a:pt x="442849" y="115519"/>
                </a:lnTo>
                <a:lnTo>
                  <a:pt x="488797" y="119532"/>
                </a:lnTo>
                <a:lnTo>
                  <a:pt x="535165" y="126212"/>
                </a:lnTo>
                <a:lnTo>
                  <a:pt x="581914" y="135534"/>
                </a:lnTo>
                <a:lnTo>
                  <a:pt x="628967" y="147497"/>
                </a:lnTo>
                <a:lnTo>
                  <a:pt x="676287" y="162090"/>
                </a:lnTo>
                <a:close/>
              </a:path>
              <a:path w="795020" h="375919">
                <a:moveTo>
                  <a:pt x="794766" y="375742"/>
                </a:moveTo>
                <a:lnTo>
                  <a:pt x="753452" y="307390"/>
                </a:lnTo>
                <a:lnTo>
                  <a:pt x="725436" y="265925"/>
                </a:lnTo>
                <a:lnTo>
                  <a:pt x="693064" y="222313"/>
                </a:lnTo>
                <a:lnTo>
                  <a:pt x="642721" y="204965"/>
                </a:lnTo>
                <a:lnTo>
                  <a:pt x="592709" y="190741"/>
                </a:lnTo>
                <a:lnTo>
                  <a:pt x="543090" y="179654"/>
                </a:lnTo>
                <a:lnTo>
                  <a:pt x="493953" y="171716"/>
                </a:lnTo>
                <a:lnTo>
                  <a:pt x="445350" y="166941"/>
                </a:lnTo>
                <a:lnTo>
                  <a:pt x="397383" y="165341"/>
                </a:lnTo>
                <a:lnTo>
                  <a:pt x="349415" y="166941"/>
                </a:lnTo>
                <a:lnTo>
                  <a:pt x="300812" y="171716"/>
                </a:lnTo>
                <a:lnTo>
                  <a:pt x="251675" y="179654"/>
                </a:lnTo>
                <a:lnTo>
                  <a:pt x="202057" y="190741"/>
                </a:lnTo>
                <a:lnTo>
                  <a:pt x="152044" y="204965"/>
                </a:lnTo>
                <a:lnTo>
                  <a:pt x="101701" y="222313"/>
                </a:lnTo>
                <a:lnTo>
                  <a:pt x="69329" y="265925"/>
                </a:lnTo>
                <a:lnTo>
                  <a:pt x="41313" y="307390"/>
                </a:lnTo>
                <a:lnTo>
                  <a:pt x="18072" y="344690"/>
                </a:lnTo>
                <a:lnTo>
                  <a:pt x="0" y="375742"/>
                </a:lnTo>
                <a:lnTo>
                  <a:pt x="186182" y="375742"/>
                </a:lnTo>
                <a:lnTo>
                  <a:pt x="187515" y="370954"/>
                </a:lnTo>
                <a:lnTo>
                  <a:pt x="193852" y="352856"/>
                </a:lnTo>
                <a:lnTo>
                  <a:pt x="215112" y="312750"/>
                </a:lnTo>
                <a:lnTo>
                  <a:pt x="251231" y="271297"/>
                </a:lnTo>
                <a:lnTo>
                  <a:pt x="293179" y="241833"/>
                </a:lnTo>
                <a:lnTo>
                  <a:pt x="344855" y="221869"/>
                </a:lnTo>
                <a:lnTo>
                  <a:pt x="390931" y="215493"/>
                </a:lnTo>
                <a:lnTo>
                  <a:pt x="403834" y="215493"/>
                </a:lnTo>
                <a:lnTo>
                  <a:pt x="449922" y="221869"/>
                </a:lnTo>
                <a:lnTo>
                  <a:pt x="501586" y="241833"/>
                </a:lnTo>
                <a:lnTo>
                  <a:pt x="543547" y="271297"/>
                </a:lnTo>
                <a:lnTo>
                  <a:pt x="579653" y="312750"/>
                </a:lnTo>
                <a:lnTo>
                  <a:pt x="598500" y="347078"/>
                </a:lnTo>
                <a:lnTo>
                  <a:pt x="608584" y="375742"/>
                </a:lnTo>
                <a:lnTo>
                  <a:pt x="794766" y="375742"/>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2" name="Freeform 10">
            <a:extLst>
              <a:ext uri="{FF2B5EF4-FFF2-40B4-BE49-F238E27FC236}">
                <a16:creationId xmlns:a16="http://schemas.microsoft.com/office/drawing/2014/main" id="{141696D8-AE4B-4BBA-9505-F7BA9FC5873E}"/>
              </a:ext>
            </a:extLst>
          </p:cNvPr>
          <p:cNvSpPr>
            <a:spLocks noChangeArrowheads="1"/>
          </p:cNvSpPr>
          <p:nvPr/>
        </p:nvSpPr>
        <p:spPr bwMode="auto">
          <a:xfrm>
            <a:off x="3778250" y="1601788"/>
            <a:ext cx="258763" cy="153987"/>
          </a:xfrm>
          <a:custGeom>
            <a:avLst/>
            <a:gdLst>
              <a:gd name="G0" fmla="+- 63106 0 0"/>
              <a:gd name="G1" fmla="+- 23233 0 0"/>
              <a:gd name="T0" fmla="*/ 162737 w 259714"/>
              <a:gd name="T1" fmla="*/ 0 h 154305"/>
              <a:gd name="T2" fmla="*/ 0 w 259714"/>
              <a:gd name="T3" fmla="*/ 0 h 154305"/>
              <a:gd name="T4" fmla="*/ 26927 w 259714"/>
              <a:gd name="T5" fmla="*/ 20272 h 154305"/>
              <a:gd name="T6" fmla="*/ 61038 w 259714"/>
              <a:gd name="T7" fmla="*/ 44249 h 154305"/>
              <a:gd name="T8" fmla="*/ 101838 w 259714"/>
              <a:gd name="T9" fmla="*/ 70769 h 154305"/>
              <a:gd name="T10" fmla="*/ 148833 w 259714"/>
              <a:gd name="T11" fmla="*/ 98672 h 154305"/>
              <a:gd name="T12" fmla="*/ 201530 w 259714"/>
              <a:gd name="T13" fmla="*/ 126798 h 154305"/>
              <a:gd name="T14" fmla="*/ 259435 w 259714"/>
              <a:gd name="T15" fmla="*/ 153987 h 154305"/>
              <a:gd name="T16" fmla="*/ 225997 w 259714"/>
              <a:gd name="T17" fmla="*/ 105947 h 154305"/>
              <a:gd name="T18" fmla="*/ 198451 w 259714"/>
              <a:gd name="T19" fmla="*/ 62587 h 154305"/>
              <a:gd name="T20" fmla="*/ 177223 w 259714"/>
              <a:gd name="T21" fmla="*/ 26430 h 154305"/>
              <a:gd name="T22" fmla="*/ 162737 w 259714"/>
              <a:gd name="T23" fmla="*/ 0 h 154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714" h="154305">
                <a:moveTo>
                  <a:pt x="162737" y="0"/>
                </a:moveTo>
                <a:lnTo>
                  <a:pt x="0" y="0"/>
                </a:lnTo>
                <a:lnTo>
                  <a:pt x="26927" y="20272"/>
                </a:lnTo>
                <a:lnTo>
                  <a:pt x="61038" y="44249"/>
                </a:lnTo>
                <a:lnTo>
                  <a:pt x="101838" y="70769"/>
                </a:lnTo>
                <a:lnTo>
                  <a:pt x="148833" y="98672"/>
                </a:lnTo>
                <a:lnTo>
                  <a:pt x="201530" y="126798"/>
                </a:lnTo>
                <a:lnTo>
                  <a:pt x="259435" y="153987"/>
                </a:lnTo>
                <a:lnTo>
                  <a:pt x="225997" y="105947"/>
                </a:lnTo>
                <a:lnTo>
                  <a:pt x="198451" y="62587"/>
                </a:lnTo>
                <a:lnTo>
                  <a:pt x="177223" y="26430"/>
                </a:lnTo>
                <a:lnTo>
                  <a:pt x="162737"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3" name="Freeform 11">
            <a:extLst>
              <a:ext uri="{FF2B5EF4-FFF2-40B4-BE49-F238E27FC236}">
                <a16:creationId xmlns:a16="http://schemas.microsoft.com/office/drawing/2014/main" id="{AC5D11F7-0D90-4E24-977D-BA69AA63416F}"/>
              </a:ext>
            </a:extLst>
          </p:cNvPr>
          <p:cNvSpPr>
            <a:spLocks noChangeArrowheads="1"/>
          </p:cNvSpPr>
          <p:nvPr/>
        </p:nvSpPr>
        <p:spPr bwMode="auto">
          <a:xfrm>
            <a:off x="4754563" y="1601788"/>
            <a:ext cx="258762" cy="153987"/>
          </a:xfrm>
          <a:custGeom>
            <a:avLst/>
            <a:gdLst>
              <a:gd name="G0" fmla="+- 63106 0 0"/>
              <a:gd name="G1" fmla="+- 23233 0 0"/>
              <a:gd name="T0" fmla="*/ 259435 w 259714"/>
              <a:gd name="T1" fmla="*/ 0 h 154305"/>
              <a:gd name="T2" fmla="*/ 96697 w 259714"/>
              <a:gd name="T3" fmla="*/ 0 h 154305"/>
              <a:gd name="T4" fmla="*/ 82210 w 259714"/>
              <a:gd name="T5" fmla="*/ 26430 h 154305"/>
              <a:gd name="T6" fmla="*/ 60979 w 259714"/>
              <a:gd name="T7" fmla="*/ 62587 h 154305"/>
              <a:gd name="T8" fmla="*/ 33432 w 259714"/>
              <a:gd name="T9" fmla="*/ 105947 h 154305"/>
              <a:gd name="T10" fmla="*/ 0 w 259714"/>
              <a:gd name="T11" fmla="*/ 153987 h 154305"/>
              <a:gd name="T12" fmla="*/ 57904 w 259714"/>
              <a:gd name="T13" fmla="*/ 126803 h 154305"/>
              <a:gd name="T14" fmla="*/ 110601 w 259714"/>
              <a:gd name="T15" fmla="*/ 98678 h 154305"/>
              <a:gd name="T16" fmla="*/ 157597 w 259714"/>
              <a:gd name="T17" fmla="*/ 70773 h 154305"/>
              <a:gd name="T18" fmla="*/ 198397 w 259714"/>
              <a:gd name="T19" fmla="*/ 44251 h 154305"/>
              <a:gd name="T20" fmla="*/ 232508 w 259714"/>
              <a:gd name="T21" fmla="*/ 20273 h 154305"/>
              <a:gd name="T22" fmla="*/ 259435 w 259714"/>
              <a:gd name="T23" fmla="*/ 0 h 154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714" h="154305">
                <a:moveTo>
                  <a:pt x="259435" y="0"/>
                </a:moveTo>
                <a:lnTo>
                  <a:pt x="96697" y="0"/>
                </a:lnTo>
                <a:lnTo>
                  <a:pt x="82210" y="26430"/>
                </a:lnTo>
                <a:lnTo>
                  <a:pt x="60979" y="62587"/>
                </a:lnTo>
                <a:lnTo>
                  <a:pt x="33432" y="105947"/>
                </a:lnTo>
                <a:lnTo>
                  <a:pt x="0" y="153987"/>
                </a:lnTo>
                <a:lnTo>
                  <a:pt x="57904" y="126803"/>
                </a:lnTo>
                <a:lnTo>
                  <a:pt x="110601" y="98678"/>
                </a:lnTo>
                <a:lnTo>
                  <a:pt x="157597" y="70773"/>
                </a:lnTo>
                <a:lnTo>
                  <a:pt x="198397" y="44251"/>
                </a:lnTo>
                <a:lnTo>
                  <a:pt x="232508" y="20273"/>
                </a:lnTo>
                <a:lnTo>
                  <a:pt x="25943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4" name="Freeform 12">
            <a:extLst>
              <a:ext uri="{FF2B5EF4-FFF2-40B4-BE49-F238E27FC236}">
                <a16:creationId xmlns:a16="http://schemas.microsoft.com/office/drawing/2014/main" id="{7009D585-C22B-4BA6-8CEF-89157C7868CD}"/>
              </a:ext>
            </a:extLst>
          </p:cNvPr>
          <p:cNvSpPr>
            <a:spLocks noChangeArrowheads="1"/>
          </p:cNvSpPr>
          <p:nvPr/>
        </p:nvSpPr>
        <p:spPr bwMode="auto">
          <a:xfrm>
            <a:off x="3998913" y="1601788"/>
            <a:ext cx="792162" cy="374650"/>
          </a:xfrm>
          <a:custGeom>
            <a:avLst/>
            <a:gdLst>
              <a:gd name="G0" fmla="+- 6682 0 0"/>
              <a:gd name="G1" fmla="+- 46970 0 0"/>
              <a:gd name="T0" fmla="*/ 675386 w 793114"/>
              <a:gd name="T1" fmla="*/ 212102 h 374650"/>
              <a:gd name="T2" fmla="*/ 628078 w 793114"/>
              <a:gd name="T3" fmla="*/ 226682 h 374650"/>
              <a:gd name="T4" fmla="*/ 581025 w 793114"/>
              <a:gd name="T5" fmla="*/ 238645 h 374650"/>
              <a:gd name="T6" fmla="*/ 534289 w 793114"/>
              <a:gd name="T7" fmla="*/ 247967 h 374650"/>
              <a:gd name="T8" fmla="*/ 487908 w 793114"/>
              <a:gd name="T9" fmla="*/ 254635 h 374650"/>
              <a:gd name="T10" fmla="*/ 441960 w 793114"/>
              <a:gd name="T11" fmla="*/ 258648 h 374650"/>
              <a:gd name="T12" fmla="*/ 396481 w 793114"/>
              <a:gd name="T13" fmla="*/ 259994 h 374650"/>
              <a:gd name="T14" fmla="*/ 351002 w 793114"/>
              <a:gd name="T15" fmla="*/ 258648 h 374650"/>
              <a:gd name="T16" fmla="*/ 305054 w 793114"/>
              <a:gd name="T17" fmla="*/ 254635 h 374650"/>
              <a:gd name="T18" fmla="*/ 258673 w 793114"/>
              <a:gd name="T19" fmla="*/ 247967 h 374650"/>
              <a:gd name="T20" fmla="*/ 211937 w 793114"/>
              <a:gd name="T21" fmla="*/ 238645 h 374650"/>
              <a:gd name="T22" fmla="*/ 164884 w 793114"/>
              <a:gd name="T23" fmla="*/ 226682 h 374650"/>
              <a:gd name="T24" fmla="*/ 117589 w 793114"/>
              <a:gd name="T25" fmla="*/ 212102 h 374650"/>
              <a:gd name="T26" fmla="*/ 151384 w 793114"/>
              <a:gd name="T27" fmla="*/ 248145 h 374650"/>
              <a:gd name="T28" fmla="*/ 187566 w 793114"/>
              <a:gd name="T29" fmla="*/ 281825 h 374650"/>
              <a:gd name="T30" fmla="*/ 225894 w 793114"/>
              <a:gd name="T31" fmla="*/ 311975 h 374650"/>
              <a:gd name="T32" fmla="*/ 266179 w 793114"/>
              <a:gd name="T33" fmla="*/ 337451 h 374650"/>
              <a:gd name="T34" fmla="*/ 308178 w 793114"/>
              <a:gd name="T35" fmla="*/ 357085 h 374650"/>
              <a:gd name="T36" fmla="*/ 351675 w 793114"/>
              <a:gd name="T37" fmla="*/ 369709 h 374650"/>
              <a:gd name="T38" fmla="*/ 396481 w 793114"/>
              <a:gd name="T39" fmla="*/ 374180 h 374650"/>
              <a:gd name="T40" fmla="*/ 441274 w 793114"/>
              <a:gd name="T41" fmla="*/ 369709 h 374650"/>
              <a:gd name="T42" fmla="*/ 484784 w 793114"/>
              <a:gd name="T43" fmla="*/ 357073 h 374650"/>
              <a:gd name="T44" fmla="*/ 526796 w 793114"/>
              <a:gd name="T45" fmla="*/ 337439 h 374650"/>
              <a:gd name="T46" fmla="*/ 567067 w 793114"/>
              <a:gd name="T47" fmla="*/ 311975 h 374650"/>
              <a:gd name="T48" fmla="*/ 605409 w 793114"/>
              <a:gd name="T49" fmla="*/ 281813 h 374650"/>
              <a:gd name="T50" fmla="*/ 641578 w 793114"/>
              <a:gd name="T51" fmla="*/ 248132 h 374650"/>
              <a:gd name="T52" fmla="*/ 675386 w 793114"/>
              <a:gd name="T53" fmla="*/ 212102 h 374650"/>
              <a:gd name="T54" fmla="*/ 792962 w 793114"/>
              <a:gd name="T55" fmla="*/ 0 h 374650"/>
              <a:gd name="T56" fmla="*/ 607174 w 793114"/>
              <a:gd name="T57" fmla="*/ 0 h 374650"/>
              <a:gd name="T58" fmla="*/ 602183 w 793114"/>
              <a:gd name="T59" fmla="*/ 15417 h 374650"/>
              <a:gd name="T60" fmla="*/ 600024 w 793114"/>
              <a:gd name="T61" fmla="*/ 21310 h 374650"/>
              <a:gd name="T62" fmla="*/ 578726 w 793114"/>
              <a:gd name="T63" fmla="*/ 61455 h 374650"/>
              <a:gd name="T64" fmla="*/ 542645 w 793114"/>
              <a:gd name="T65" fmla="*/ 102870 h 374650"/>
              <a:gd name="T66" fmla="*/ 500672 w 793114"/>
              <a:gd name="T67" fmla="*/ 132334 h 374650"/>
              <a:gd name="T68" fmla="*/ 449033 w 793114"/>
              <a:gd name="T69" fmla="*/ 152298 h 374650"/>
              <a:gd name="T70" fmla="*/ 402932 w 793114"/>
              <a:gd name="T71" fmla="*/ 158673 h 374650"/>
              <a:gd name="T72" fmla="*/ 390029 w 793114"/>
              <a:gd name="T73" fmla="*/ 158673 h 374650"/>
              <a:gd name="T74" fmla="*/ 343941 w 793114"/>
              <a:gd name="T75" fmla="*/ 152298 h 374650"/>
              <a:gd name="T76" fmla="*/ 292290 w 793114"/>
              <a:gd name="T77" fmla="*/ 132334 h 374650"/>
              <a:gd name="T78" fmla="*/ 250317 w 793114"/>
              <a:gd name="T79" fmla="*/ 102870 h 374650"/>
              <a:gd name="T80" fmla="*/ 214236 w 793114"/>
              <a:gd name="T81" fmla="*/ 61429 h 374650"/>
              <a:gd name="T82" fmla="*/ 195364 w 793114"/>
              <a:gd name="T83" fmla="*/ 27076 h 374650"/>
              <a:gd name="T84" fmla="*/ 185788 w 793114"/>
              <a:gd name="T85" fmla="*/ 0 h 374650"/>
              <a:gd name="T86" fmla="*/ 0 w 793114"/>
              <a:gd name="T87" fmla="*/ 0 h 374650"/>
              <a:gd name="T88" fmla="*/ 41135 w 793114"/>
              <a:gd name="T89" fmla="*/ 67894 h 374650"/>
              <a:gd name="T90" fmla="*/ 68846 w 793114"/>
              <a:gd name="T91" fmla="*/ 108839 h 374650"/>
              <a:gd name="T92" fmla="*/ 100799 w 793114"/>
              <a:gd name="T93" fmla="*/ 151866 h 374650"/>
              <a:gd name="T94" fmla="*/ 151117 w 793114"/>
              <a:gd name="T95" fmla="*/ 169214 h 374650"/>
              <a:gd name="T96" fmla="*/ 201129 w 793114"/>
              <a:gd name="T97" fmla="*/ 183426 h 374650"/>
              <a:gd name="T98" fmla="*/ 250736 w 793114"/>
              <a:gd name="T99" fmla="*/ 194513 h 374650"/>
              <a:gd name="T100" fmla="*/ 299885 w 793114"/>
              <a:gd name="T101" fmla="*/ 202450 h 374650"/>
              <a:gd name="T102" fmla="*/ 348488 w 793114"/>
              <a:gd name="T103" fmla="*/ 207225 h 374650"/>
              <a:gd name="T104" fmla="*/ 396481 w 793114"/>
              <a:gd name="T105" fmla="*/ 208826 h 374650"/>
              <a:gd name="T106" fmla="*/ 444474 w 793114"/>
              <a:gd name="T107" fmla="*/ 207225 h 374650"/>
              <a:gd name="T108" fmla="*/ 493077 w 793114"/>
              <a:gd name="T109" fmla="*/ 202450 h 374650"/>
              <a:gd name="T110" fmla="*/ 542226 w 793114"/>
              <a:gd name="T111" fmla="*/ 194513 h 374650"/>
              <a:gd name="T112" fmla="*/ 591832 w 793114"/>
              <a:gd name="T113" fmla="*/ 183426 h 374650"/>
              <a:gd name="T114" fmla="*/ 641845 w 793114"/>
              <a:gd name="T115" fmla="*/ 169214 h 374650"/>
              <a:gd name="T116" fmla="*/ 692162 w 793114"/>
              <a:gd name="T117" fmla="*/ 151866 h 374650"/>
              <a:gd name="T118" fmla="*/ 724115 w 793114"/>
              <a:gd name="T119" fmla="*/ 108839 h 374650"/>
              <a:gd name="T120" fmla="*/ 751827 w 793114"/>
              <a:gd name="T121" fmla="*/ 67894 h 374650"/>
              <a:gd name="T122" fmla="*/ 774903 w 793114"/>
              <a:gd name="T123" fmla="*/ 30962 h 374650"/>
              <a:gd name="T124" fmla="*/ 792962 w 793114"/>
              <a:gd name="T125" fmla="*/ 0 h 374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3114" h="374650">
                <a:moveTo>
                  <a:pt x="675386" y="212102"/>
                </a:moveTo>
                <a:lnTo>
                  <a:pt x="628078" y="226682"/>
                </a:lnTo>
                <a:lnTo>
                  <a:pt x="581025" y="238645"/>
                </a:lnTo>
                <a:lnTo>
                  <a:pt x="534289" y="247967"/>
                </a:lnTo>
                <a:lnTo>
                  <a:pt x="487908" y="254635"/>
                </a:lnTo>
                <a:lnTo>
                  <a:pt x="441960" y="258648"/>
                </a:lnTo>
                <a:lnTo>
                  <a:pt x="396481" y="259994"/>
                </a:lnTo>
                <a:lnTo>
                  <a:pt x="351002" y="258648"/>
                </a:lnTo>
                <a:lnTo>
                  <a:pt x="305054" y="254635"/>
                </a:lnTo>
                <a:lnTo>
                  <a:pt x="258673" y="247967"/>
                </a:lnTo>
                <a:lnTo>
                  <a:pt x="211937" y="238645"/>
                </a:lnTo>
                <a:lnTo>
                  <a:pt x="164884" y="226682"/>
                </a:lnTo>
                <a:lnTo>
                  <a:pt x="117589" y="212102"/>
                </a:lnTo>
                <a:lnTo>
                  <a:pt x="151384" y="248145"/>
                </a:lnTo>
                <a:lnTo>
                  <a:pt x="187566" y="281825"/>
                </a:lnTo>
                <a:lnTo>
                  <a:pt x="225894" y="311975"/>
                </a:lnTo>
                <a:lnTo>
                  <a:pt x="266179" y="337451"/>
                </a:lnTo>
                <a:lnTo>
                  <a:pt x="308178" y="357085"/>
                </a:lnTo>
                <a:lnTo>
                  <a:pt x="351675" y="369709"/>
                </a:lnTo>
                <a:lnTo>
                  <a:pt x="396481" y="374180"/>
                </a:lnTo>
                <a:lnTo>
                  <a:pt x="441274" y="369709"/>
                </a:lnTo>
                <a:lnTo>
                  <a:pt x="484784" y="357073"/>
                </a:lnTo>
                <a:lnTo>
                  <a:pt x="526796" y="337439"/>
                </a:lnTo>
                <a:lnTo>
                  <a:pt x="567067" y="311975"/>
                </a:lnTo>
                <a:lnTo>
                  <a:pt x="605409" y="281813"/>
                </a:lnTo>
                <a:lnTo>
                  <a:pt x="641578" y="248132"/>
                </a:lnTo>
                <a:lnTo>
                  <a:pt x="675386" y="212102"/>
                </a:lnTo>
                <a:close/>
              </a:path>
              <a:path w="793114" h="374650">
                <a:moveTo>
                  <a:pt x="792962" y="0"/>
                </a:moveTo>
                <a:lnTo>
                  <a:pt x="607174" y="0"/>
                </a:lnTo>
                <a:lnTo>
                  <a:pt x="602183" y="15417"/>
                </a:lnTo>
                <a:lnTo>
                  <a:pt x="600024" y="21310"/>
                </a:lnTo>
                <a:lnTo>
                  <a:pt x="578726" y="61455"/>
                </a:lnTo>
                <a:lnTo>
                  <a:pt x="542645" y="102870"/>
                </a:lnTo>
                <a:lnTo>
                  <a:pt x="500672" y="132334"/>
                </a:lnTo>
                <a:lnTo>
                  <a:pt x="449033" y="152298"/>
                </a:lnTo>
                <a:lnTo>
                  <a:pt x="402932" y="158673"/>
                </a:lnTo>
                <a:lnTo>
                  <a:pt x="390029" y="158673"/>
                </a:lnTo>
                <a:lnTo>
                  <a:pt x="343941" y="152298"/>
                </a:lnTo>
                <a:lnTo>
                  <a:pt x="292290" y="132334"/>
                </a:lnTo>
                <a:lnTo>
                  <a:pt x="250317" y="102870"/>
                </a:lnTo>
                <a:lnTo>
                  <a:pt x="214236" y="61429"/>
                </a:lnTo>
                <a:lnTo>
                  <a:pt x="195364" y="27076"/>
                </a:lnTo>
                <a:lnTo>
                  <a:pt x="185788" y="0"/>
                </a:lnTo>
                <a:lnTo>
                  <a:pt x="0" y="0"/>
                </a:lnTo>
                <a:lnTo>
                  <a:pt x="41135" y="67894"/>
                </a:lnTo>
                <a:lnTo>
                  <a:pt x="68846" y="108839"/>
                </a:lnTo>
                <a:lnTo>
                  <a:pt x="100799" y="151866"/>
                </a:lnTo>
                <a:lnTo>
                  <a:pt x="151117" y="169214"/>
                </a:lnTo>
                <a:lnTo>
                  <a:pt x="201129" y="183426"/>
                </a:lnTo>
                <a:lnTo>
                  <a:pt x="250736" y="194513"/>
                </a:lnTo>
                <a:lnTo>
                  <a:pt x="299885" y="202450"/>
                </a:lnTo>
                <a:lnTo>
                  <a:pt x="348488" y="207225"/>
                </a:lnTo>
                <a:lnTo>
                  <a:pt x="396481" y="208826"/>
                </a:lnTo>
                <a:lnTo>
                  <a:pt x="444474" y="207225"/>
                </a:lnTo>
                <a:lnTo>
                  <a:pt x="493077" y="202450"/>
                </a:lnTo>
                <a:lnTo>
                  <a:pt x="542226" y="194513"/>
                </a:lnTo>
                <a:lnTo>
                  <a:pt x="591832" y="183426"/>
                </a:lnTo>
                <a:lnTo>
                  <a:pt x="641845" y="169214"/>
                </a:lnTo>
                <a:lnTo>
                  <a:pt x="692162" y="151866"/>
                </a:lnTo>
                <a:lnTo>
                  <a:pt x="724115" y="108839"/>
                </a:lnTo>
                <a:lnTo>
                  <a:pt x="751827" y="67894"/>
                </a:lnTo>
                <a:lnTo>
                  <a:pt x="774903" y="30962"/>
                </a:lnTo>
                <a:lnTo>
                  <a:pt x="792962"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5" name="Freeform 13">
            <a:extLst>
              <a:ext uri="{FF2B5EF4-FFF2-40B4-BE49-F238E27FC236}">
                <a16:creationId xmlns:a16="http://schemas.microsoft.com/office/drawing/2014/main" id="{50250AE2-163F-442D-B3C5-636212D7F18C}"/>
              </a:ext>
            </a:extLst>
          </p:cNvPr>
          <p:cNvSpPr>
            <a:spLocks noChangeArrowheads="1"/>
          </p:cNvSpPr>
          <p:nvPr/>
        </p:nvSpPr>
        <p:spPr bwMode="auto">
          <a:xfrm>
            <a:off x="4238625" y="1373188"/>
            <a:ext cx="314325" cy="107950"/>
          </a:xfrm>
          <a:custGeom>
            <a:avLst/>
            <a:gdLst>
              <a:gd name="G0" fmla="+- 52816 0 0"/>
              <a:gd name="G1" fmla="+- 43683 0 0"/>
              <a:gd name="T0" fmla="*/ 3314 w 314960"/>
              <a:gd name="T1" fmla="*/ 100761 h 109219"/>
              <a:gd name="T2" fmla="*/ 1574 w 314960"/>
              <a:gd name="T3" fmla="*/ 104876 h 109219"/>
              <a:gd name="T4" fmla="*/ 0 w 314960"/>
              <a:gd name="T5" fmla="*/ 109067 h 109219"/>
              <a:gd name="T6" fmla="*/ 1600 w 314960"/>
              <a:gd name="T7" fmla="*/ 104863 h 109219"/>
              <a:gd name="T8" fmla="*/ 3314 w 314960"/>
              <a:gd name="T9" fmla="*/ 100761 h 109219"/>
              <a:gd name="T10" fmla="*/ 314820 w 314960"/>
              <a:gd name="T11" fmla="*/ 109067 h 109219"/>
              <a:gd name="T12" fmla="*/ 284137 w 314960"/>
              <a:gd name="T13" fmla="*/ 57632 h 109219"/>
              <a:gd name="T14" fmla="*/ 250304 w 314960"/>
              <a:gd name="T15" fmla="*/ 27825 h 109219"/>
              <a:gd name="T16" fmla="*/ 207505 w 314960"/>
              <a:gd name="T17" fmla="*/ 7645 h 109219"/>
              <a:gd name="T18" fmla="*/ 167005 w 314960"/>
              <a:gd name="T19" fmla="*/ 241 h 109219"/>
              <a:gd name="T20" fmla="*/ 152615 w 314960"/>
              <a:gd name="T21" fmla="*/ 0 h 109219"/>
              <a:gd name="T22" fmla="*/ 132232 w 314960"/>
              <a:gd name="T23" fmla="*/ 1917 h 109219"/>
              <a:gd name="T24" fmla="*/ 94234 w 314960"/>
              <a:gd name="T25" fmla="*/ 12319 h 109219"/>
              <a:gd name="T26" fmla="*/ 52971 w 314960"/>
              <a:gd name="T27" fmla="*/ 36283 h 109219"/>
              <a:gd name="T28" fmla="*/ 17272 w 314960"/>
              <a:gd name="T29" fmla="*/ 75260 h 109219"/>
              <a:gd name="T30" fmla="*/ 50 w 314960"/>
              <a:gd name="T31" fmla="*/ 109067 h 109219"/>
              <a:gd name="T32" fmla="*/ 314820 w 314960"/>
              <a:gd name="T33" fmla="*/ 109067 h 109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4960" h="109219">
                <a:moveTo>
                  <a:pt x="3314" y="100761"/>
                </a:moveTo>
                <a:lnTo>
                  <a:pt x="1574" y="104876"/>
                </a:lnTo>
                <a:lnTo>
                  <a:pt x="0" y="109067"/>
                </a:lnTo>
                <a:lnTo>
                  <a:pt x="1600" y="104863"/>
                </a:lnTo>
                <a:lnTo>
                  <a:pt x="3314" y="100761"/>
                </a:lnTo>
                <a:close/>
              </a:path>
              <a:path w="314960" h="109219">
                <a:moveTo>
                  <a:pt x="314820" y="109067"/>
                </a:moveTo>
                <a:lnTo>
                  <a:pt x="284137" y="57632"/>
                </a:lnTo>
                <a:lnTo>
                  <a:pt x="250304" y="27825"/>
                </a:lnTo>
                <a:lnTo>
                  <a:pt x="207505" y="7645"/>
                </a:lnTo>
                <a:lnTo>
                  <a:pt x="167005" y="241"/>
                </a:lnTo>
                <a:lnTo>
                  <a:pt x="152615" y="0"/>
                </a:lnTo>
                <a:lnTo>
                  <a:pt x="132232" y="1917"/>
                </a:lnTo>
                <a:lnTo>
                  <a:pt x="94234" y="12319"/>
                </a:lnTo>
                <a:lnTo>
                  <a:pt x="52971" y="36283"/>
                </a:lnTo>
                <a:lnTo>
                  <a:pt x="17272" y="75260"/>
                </a:lnTo>
                <a:lnTo>
                  <a:pt x="50" y="109067"/>
                </a:lnTo>
                <a:lnTo>
                  <a:pt x="314820" y="109067"/>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6" name="Freeform 14">
            <a:extLst>
              <a:ext uri="{FF2B5EF4-FFF2-40B4-BE49-F238E27FC236}">
                <a16:creationId xmlns:a16="http://schemas.microsoft.com/office/drawing/2014/main" id="{00C2D0E6-4600-4598-85F2-3A28F152C108}"/>
              </a:ext>
            </a:extLst>
          </p:cNvPr>
          <p:cNvSpPr>
            <a:spLocks noChangeArrowheads="1"/>
          </p:cNvSpPr>
          <p:nvPr/>
        </p:nvSpPr>
        <p:spPr bwMode="auto">
          <a:xfrm>
            <a:off x="3579813" y="1525588"/>
            <a:ext cx="1627187" cy="184150"/>
          </a:xfrm>
          <a:custGeom>
            <a:avLst/>
            <a:gdLst>
              <a:gd name="G0" fmla="+- 54006 0 0"/>
              <a:gd name="G1" fmla="+- 53713 0 0"/>
              <a:gd name="T0" fmla="*/ 660730 w 1626870"/>
              <a:gd name="T1" fmla="*/ 83566 h 184785"/>
              <a:gd name="T2" fmla="*/ 659447 w 1626870"/>
              <a:gd name="T3" fmla="*/ 80403 h 184785"/>
              <a:gd name="T4" fmla="*/ 658050 w 1626870"/>
              <a:gd name="T5" fmla="*/ 76758 h 184785"/>
              <a:gd name="T6" fmla="*/ 659409 w 1626870"/>
              <a:gd name="T7" fmla="*/ 80403 h 184785"/>
              <a:gd name="T8" fmla="*/ 660730 w 1626870"/>
              <a:gd name="T9" fmla="*/ 83566 h 184785"/>
              <a:gd name="T10" fmla="*/ 738771 w 1626870"/>
              <a:gd name="T11" fmla="*/ 166141 h 184785"/>
              <a:gd name="T12" fmla="*/ 735977 w 1626870"/>
              <a:gd name="T13" fmla="*/ 164630 h 184785"/>
              <a:gd name="T14" fmla="*/ 738771 w 1626870"/>
              <a:gd name="T15" fmla="*/ 166141 h 184785"/>
              <a:gd name="T16" fmla="*/ 971524 w 1626870"/>
              <a:gd name="T17" fmla="*/ 76746 h 184785"/>
              <a:gd name="T18" fmla="*/ 658050 w 1626870"/>
              <a:gd name="T19" fmla="*/ 76746 h 184785"/>
              <a:gd name="T20" fmla="*/ 660730 w 1626870"/>
              <a:gd name="T21" fmla="*/ 83566 h 184785"/>
              <a:gd name="T22" fmla="*/ 660908 w 1626870"/>
              <a:gd name="T23" fmla="*/ 84010 h 184785"/>
              <a:gd name="T24" fmla="*/ 662546 w 1626870"/>
              <a:gd name="T25" fmla="*/ 87503 h 184785"/>
              <a:gd name="T26" fmla="*/ 682739 w 1626870"/>
              <a:gd name="T27" fmla="*/ 120192 h 184785"/>
              <a:gd name="T28" fmla="*/ 710145 w 1626870"/>
              <a:gd name="T29" fmla="*/ 147815 h 184785"/>
              <a:gd name="T30" fmla="*/ 707478 w 1626870"/>
              <a:gd name="T31" fmla="*/ 145605 h 184785"/>
              <a:gd name="T32" fmla="*/ 710323 w 1626870"/>
              <a:gd name="T33" fmla="*/ 147967 h 184785"/>
              <a:gd name="T34" fmla="*/ 713282 w 1626870"/>
              <a:gd name="T35" fmla="*/ 150202 h 184785"/>
              <a:gd name="T36" fmla="*/ 710653 w 1626870"/>
              <a:gd name="T37" fmla="*/ 148209 h 184785"/>
              <a:gd name="T38" fmla="*/ 721918 w 1626870"/>
              <a:gd name="T39" fmla="*/ 156425 h 184785"/>
              <a:gd name="T40" fmla="*/ 764717 w 1626870"/>
              <a:gd name="T41" fmla="*/ 176606 h 184785"/>
              <a:gd name="T42" fmla="*/ 805205 w 1626870"/>
              <a:gd name="T43" fmla="*/ 184010 h 184785"/>
              <a:gd name="T44" fmla="*/ 819594 w 1626870"/>
              <a:gd name="T45" fmla="*/ 184251 h 184785"/>
              <a:gd name="T46" fmla="*/ 839990 w 1626870"/>
              <a:gd name="T47" fmla="*/ 182333 h 184785"/>
              <a:gd name="T48" fmla="*/ 877976 w 1626870"/>
              <a:gd name="T49" fmla="*/ 171932 h 184785"/>
              <a:gd name="T50" fmla="*/ 919238 w 1626870"/>
              <a:gd name="T51" fmla="*/ 147967 h 184785"/>
              <a:gd name="T52" fmla="*/ 954938 w 1626870"/>
              <a:gd name="T53" fmla="*/ 108991 h 184785"/>
              <a:gd name="T54" fmla="*/ 968667 w 1626870"/>
              <a:gd name="T55" fmla="*/ 83997 h 184785"/>
              <a:gd name="T56" fmla="*/ 971524 w 1626870"/>
              <a:gd name="T57" fmla="*/ 76746 h 184785"/>
              <a:gd name="T58" fmla="*/ 971562 w 1626870"/>
              <a:gd name="T59" fmla="*/ 76746 h 184785"/>
              <a:gd name="T60" fmla="*/ 970114 w 1626870"/>
              <a:gd name="T61" fmla="*/ 80391 h 184785"/>
              <a:gd name="T62" fmla="*/ 968667 w 1626870"/>
              <a:gd name="T63" fmla="*/ 83997 h 184785"/>
              <a:gd name="T64" fmla="*/ 970153 w 1626870"/>
              <a:gd name="T65" fmla="*/ 80391 h 184785"/>
              <a:gd name="T66" fmla="*/ 971562 w 1626870"/>
              <a:gd name="T67" fmla="*/ 76746 h 184785"/>
              <a:gd name="T68" fmla="*/ 1626793 w 1626870"/>
              <a:gd name="T69" fmla="*/ 0 h 184785"/>
              <a:gd name="T70" fmla="*/ 1292085 w 1626870"/>
              <a:gd name="T71" fmla="*/ 0 h 184785"/>
              <a:gd name="T72" fmla="*/ 0 w 1626870"/>
              <a:gd name="T73" fmla="*/ 0 h 184785"/>
              <a:gd name="T74" fmla="*/ 0 w 1626870"/>
              <a:gd name="T75" fmla="*/ 34112 h 184785"/>
              <a:gd name="T76" fmla="*/ 1626793 w 1626870"/>
              <a:gd name="T77" fmla="*/ 34112 h 184785"/>
              <a:gd name="T78" fmla="*/ 1626793 w 1626870"/>
              <a:gd name="T79" fmla="*/ 0 h 184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6870" h="184785">
                <a:moveTo>
                  <a:pt x="660730" y="83566"/>
                </a:moveTo>
                <a:lnTo>
                  <a:pt x="659447" y="80403"/>
                </a:lnTo>
                <a:lnTo>
                  <a:pt x="658050" y="76758"/>
                </a:lnTo>
                <a:lnTo>
                  <a:pt x="659409" y="80403"/>
                </a:lnTo>
                <a:lnTo>
                  <a:pt x="660730" y="83566"/>
                </a:lnTo>
                <a:close/>
              </a:path>
              <a:path w="1626870" h="184785">
                <a:moveTo>
                  <a:pt x="738771" y="166141"/>
                </a:moveTo>
                <a:lnTo>
                  <a:pt x="735977" y="164630"/>
                </a:lnTo>
                <a:lnTo>
                  <a:pt x="738771" y="166141"/>
                </a:lnTo>
                <a:close/>
              </a:path>
              <a:path w="1626870" h="184785">
                <a:moveTo>
                  <a:pt x="971524" y="76746"/>
                </a:moveTo>
                <a:lnTo>
                  <a:pt x="658050" y="76746"/>
                </a:lnTo>
                <a:lnTo>
                  <a:pt x="660730" y="83566"/>
                </a:lnTo>
                <a:lnTo>
                  <a:pt x="660908" y="84010"/>
                </a:lnTo>
                <a:lnTo>
                  <a:pt x="662546" y="87503"/>
                </a:lnTo>
                <a:lnTo>
                  <a:pt x="682739" y="120192"/>
                </a:lnTo>
                <a:lnTo>
                  <a:pt x="710145" y="147815"/>
                </a:lnTo>
                <a:lnTo>
                  <a:pt x="707478" y="145605"/>
                </a:lnTo>
                <a:lnTo>
                  <a:pt x="710323" y="147967"/>
                </a:lnTo>
                <a:lnTo>
                  <a:pt x="713282" y="150202"/>
                </a:lnTo>
                <a:lnTo>
                  <a:pt x="710653" y="148209"/>
                </a:lnTo>
                <a:lnTo>
                  <a:pt x="721918" y="156425"/>
                </a:lnTo>
                <a:lnTo>
                  <a:pt x="764717" y="176606"/>
                </a:lnTo>
                <a:lnTo>
                  <a:pt x="805205" y="184010"/>
                </a:lnTo>
                <a:lnTo>
                  <a:pt x="819594" y="184251"/>
                </a:lnTo>
                <a:lnTo>
                  <a:pt x="839990" y="182333"/>
                </a:lnTo>
                <a:lnTo>
                  <a:pt x="877976" y="171932"/>
                </a:lnTo>
                <a:lnTo>
                  <a:pt x="919238" y="147967"/>
                </a:lnTo>
                <a:lnTo>
                  <a:pt x="954938" y="108991"/>
                </a:lnTo>
                <a:lnTo>
                  <a:pt x="968667" y="83997"/>
                </a:lnTo>
                <a:lnTo>
                  <a:pt x="971524" y="76746"/>
                </a:lnTo>
                <a:close/>
              </a:path>
              <a:path w="1626870" h="184785">
                <a:moveTo>
                  <a:pt x="971562" y="76746"/>
                </a:moveTo>
                <a:lnTo>
                  <a:pt x="970114" y="80391"/>
                </a:lnTo>
                <a:lnTo>
                  <a:pt x="968667" y="83997"/>
                </a:lnTo>
                <a:lnTo>
                  <a:pt x="970153" y="80391"/>
                </a:lnTo>
                <a:lnTo>
                  <a:pt x="971562" y="76746"/>
                </a:lnTo>
                <a:close/>
              </a:path>
              <a:path w="1626870" h="184785">
                <a:moveTo>
                  <a:pt x="1626793" y="0"/>
                </a:moveTo>
                <a:lnTo>
                  <a:pt x="1292085" y="0"/>
                </a:lnTo>
                <a:lnTo>
                  <a:pt x="0" y="0"/>
                </a:lnTo>
                <a:lnTo>
                  <a:pt x="0" y="34112"/>
                </a:lnTo>
                <a:lnTo>
                  <a:pt x="1626793" y="34112"/>
                </a:lnTo>
                <a:lnTo>
                  <a:pt x="1626793"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3087" name="Group 15">
            <a:extLst>
              <a:ext uri="{FF2B5EF4-FFF2-40B4-BE49-F238E27FC236}">
                <a16:creationId xmlns:a16="http://schemas.microsoft.com/office/drawing/2014/main" id="{32E6B006-E12C-4F1B-BCC7-AC93D323E1DD}"/>
              </a:ext>
            </a:extLst>
          </p:cNvPr>
          <p:cNvGrpSpPr>
            <a:grpSpLocks/>
          </p:cNvGrpSpPr>
          <p:nvPr/>
        </p:nvGrpSpPr>
        <p:grpSpPr bwMode="auto">
          <a:xfrm>
            <a:off x="-10160" y="2293619"/>
            <a:ext cx="8597901" cy="4545013"/>
            <a:chOff x="-1" y="1456"/>
            <a:chExt cx="5416" cy="2863"/>
          </a:xfrm>
        </p:grpSpPr>
        <p:sp>
          <p:nvSpPr>
            <p:cNvPr id="3088" name="Freeform 16">
              <a:extLst>
                <a:ext uri="{FF2B5EF4-FFF2-40B4-BE49-F238E27FC236}">
                  <a16:creationId xmlns:a16="http://schemas.microsoft.com/office/drawing/2014/main" id="{CD0839B9-4364-4344-A101-F51A63C00F53}"/>
                </a:ext>
              </a:extLst>
            </p:cNvPr>
            <p:cNvSpPr>
              <a:spLocks noChangeArrowheads="1"/>
            </p:cNvSpPr>
            <p:nvPr/>
          </p:nvSpPr>
          <p:spPr bwMode="auto">
            <a:xfrm>
              <a:off x="0" y="1456"/>
              <a:ext cx="5415" cy="2863"/>
            </a:xfrm>
            <a:custGeom>
              <a:avLst/>
              <a:gdLst>
                <a:gd name="G0" fmla="+- 6969 0 0"/>
                <a:gd name="G1" fmla="+- 24616 0 0"/>
                <a:gd name="T0" fmla="*/ 8591791 w 8592185"/>
                <a:gd name="T1" fmla="*/ 0 h 4546600"/>
                <a:gd name="T2" fmla="*/ 0 w 8592185"/>
                <a:gd name="T3" fmla="*/ 0 h 4546600"/>
                <a:gd name="T4" fmla="*/ 0 w 8592185"/>
                <a:gd name="T5" fmla="*/ 4546600 h 4546600"/>
                <a:gd name="T6" fmla="*/ 8591791 w 8592185"/>
                <a:gd name="T7" fmla="*/ 4546600 h 4546600"/>
                <a:gd name="T8" fmla="*/ 8591791 w 8592185"/>
                <a:gd name="T9" fmla="*/ 0 h 4546600"/>
              </a:gdLst>
              <a:ahLst/>
              <a:cxnLst>
                <a:cxn ang="0">
                  <a:pos x="T0" y="T1"/>
                </a:cxn>
                <a:cxn ang="0">
                  <a:pos x="T2" y="T3"/>
                </a:cxn>
                <a:cxn ang="0">
                  <a:pos x="T4" y="T5"/>
                </a:cxn>
                <a:cxn ang="0">
                  <a:pos x="T6" y="T7"/>
                </a:cxn>
                <a:cxn ang="0">
                  <a:pos x="T8" y="T9"/>
                </a:cxn>
              </a:cxnLst>
              <a:rect l="0" t="0" r="r" b="b"/>
              <a:pathLst>
                <a:path w="8592185" h="4546600">
                  <a:moveTo>
                    <a:pt x="8591791" y="0"/>
                  </a:moveTo>
                  <a:lnTo>
                    <a:pt x="0" y="0"/>
                  </a:lnTo>
                  <a:lnTo>
                    <a:pt x="0" y="4546600"/>
                  </a:lnTo>
                  <a:lnTo>
                    <a:pt x="8591791" y="4546600"/>
                  </a:lnTo>
                  <a:lnTo>
                    <a:pt x="859179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89" name="Freeform 17">
              <a:extLst>
                <a:ext uri="{FF2B5EF4-FFF2-40B4-BE49-F238E27FC236}">
                  <a16:creationId xmlns:a16="http://schemas.microsoft.com/office/drawing/2014/main" id="{EE0F53E5-4EBF-42F0-B28F-F4C3365E0115}"/>
                </a:ext>
              </a:extLst>
            </p:cNvPr>
            <p:cNvSpPr>
              <a:spLocks noChangeArrowheads="1"/>
            </p:cNvSpPr>
            <p:nvPr/>
          </p:nvSpPr>
          <p:spPr bwMode="auto">
            <a:xfrm>
              <a:off x="-1" y="1933"/>
              <a:ext cx="1963" cy="2102"/>
            </a:xfrm>
            <a:custGeom>
              <a:avLst/>
              <a:gdLst>
                <a:gd name="G0" fmla="+- 36388 0 0"/>
                <a:gd name="G1" fmla="+- 62665 0 0"/>
                <a:gd name="T0" fmla="*/ 1831750 w 3116580"/>
                <a:gd name="T1" fmla="*/ 1608307 h 3339465"/>
                <a:gd name="T2" fmla="*/ 444124 w 3116580"/>
                <a:gd name="T3" fmla="*/ 2138142 h 3339465"/>
                <a:gd name="T4" fmla="*/ 564316 w 3116580"/>
                <a:gd name="T5" fmla="*/ 1982675 h 3339465"/>
                <a:gd name="T6" fmla="*/ 544888 w 3116580"/>
                <a:gd name="T7" fmla="*/ 2015131 h 3339465"/>
                <a:gd name="T8" fmla="*/ 504816 w 3116580"/>
                <a:gd name="T9" fmla="*/ 2071684 h 3339465"/>
                <a:gd name="T10" fmla="*/ 377803 w 3116580"/>
                <a:gd name="T11" fmla="*/ 2193218 h 3339465"/>
                <a:gd name="T12" fmla="*/ 27264 w 3116580"/>
                <a:gd name="T13" fmla="*/ 2314930 h 3339465"/>
                <a:gd name="T14" fmla="*/ 108347 w 3116580"/>
                <a:gd name="T15" fmla="*/ 2306210 h 3339465"/>
                <a:gd name="T16" fmla="*/ 196958 w 3116580"/>
                <a:gd name="T17" fmla="*/ 2284497 h 3339465"/>
                <a:gd name="T18" fmla="*/ 128616 w 3116580"/>
                <a:gd name="T19" fmla="*/ 2302260 h 3339465"/>
                <a:gd name="T20" fmla="*/ 239668 w 3116580"/>
                <a:gd name="T21" fmla="*/ 2269218 h 3339465"/>
                <a:gd name="T22" fmla="*/ 597345 w 3116580"/>
                <a:gd name="T23" fmla="*/ 1913400 h 3339465"/>
                <a:gd name="T24" fmla="*/ 115167 w 3116580"/>
                <a:gd name="T25" fmla="*/ 2305067 h 3339465"/>
                <a:gd name="T26" fmla="*/ 375263 w 3116580"/>
                <a:gd name="T27" fmla="*/ 2195047 h 3339465"/>
                <a:gd name="T28" fmla="*/ 527485 w 3116580"/>
                <a:gd name="T29" fmla="*/ 2041567 h 3339465"/>
                <a:gd name="T30" fmla="*/ 582057 w 3116580"/>
                <a:gd name="T31" fmla="*/ 1390667 h 3339465"/>
                <a:gd name="T32" fmla="*/ 459959 w 3116580"/>
                <a:gd name="T33" fmla="*/ 1216753 h 3339465"/>
                <a:gd name="T34" fmla="*/ 274514 w 3116580"/>
                <a:gd name="T35" fmla="*/ 1084952 h 3339465"/>
                <a:gd name="T36" fmla="*/ 54563 w 3116580"/>
                <a:gd name="T37" fmla="*/ 1026037 h 3339465"/>
                <a:gd name="T38" fmla="*/ 450180 w 3116580"/>
                <a:gd name="T39" fmla="*/ 1206847 h 3339465"/>
                <a:gd name="T40" fmla="*/ 599333 w 3116580"/>
                <a:gd name="T41" fmla="*/ 1430246 h 3339465"/>
                <a:gd name="T42" fmla="*/ 99367 w 3116580"/>
                <a:gd name="T43" fmla="*/ 1031545 h 3339465"/>
                <a:gd name="T44" fmla="*/ 0 w 3116580"/>
                <a:gd name="T45" fmla="*/ 1023602 h 3339465"/>
                <a:gd name="T46" fmla="*/ 144834 w 3116580"/>
                <a:gd name="T47" fmla="*/ 1040390 h 3339465"/>
                <a:gd name="T48" fmla="*/ 577612 w 3116580"/>
                <a:gd name="T49" fmla="*/ 1382335 h 3339465"/>
                <a:gd name="T50" fmla="*/ 504816 w 3116580"/>
                <a:gd name="T51" fmla="*/ 1267504 h 3339465"/>
                <a:gd name="T52" fmla="*/ 403301 w 3116580"/>
                <a:gd name="T53" fmla="*/ 1165257 h 3339465"/>
                <a:gd name="T54" fmla="*/ 288629 w 3116580"/>
                <a:gd name="T55" fmla="*/ 1091868 h 3339465"/>
                <a:gd name="T56" fmla="*/ 239668 w 3116580"/>
                <a:gd name="T57" fmla="*/ 1069963 h 3339465"/>
                <a:gd name="T58" fmla="*/ 181512 w 3116580"/>
                <a:gd name="T59" fmla="*/ 1049938 h 3339465"/>
                <a:gd name="T60" fmla="*/ 475547 w 3116580"/>
                <a:gd name="T61" fmla="*/ 1233191 h 3339465"/>
                <a:gd name="T62" fmla="*/ 776080 w 3116580"/>
                <a:gd name="T63" fmla="*/ 1995699 h 3339465"/>
                <a:gd name="T64" fmla="*/ 628272 w 3116580"/>
                <a:gd name="T65" fmla="*/ 2229654 h 3339465"/>
                <a:gd name="T66" fmla="*/ 254165 w 3116580"/>
                <a:gd name="T67" fmla="*/ 2472251 h 3339465"/>
                <a:gd name="T68" fmla="*/ 36667 w 3116580"/>
                <a:gd name="T69" fmla="*/ 2511142 h 3339465"/>
                <a:gd name="T70" fmla="*/ 386794 w 3116580"/>
                <a:gd name="T71" fmla="*/ 2677903 h 3339465"/>
                <a:gd name="T72" fmla="*/ 933118 w 3116580"/>
                <a:gd name="T73" fmla="*/ 2555066 h 3339465"/>
                <a:gd name="T74" fmla="*/ 1363652 w 3116580"/>
                <a:gd name="T75" fmla="*/ 2163546 h 3339465"/>
                <a:gd name="T76" fmla="*/ 92853 w 3116580"/>
                <a:gd name="T77" fmla="*/ 3334155 h 3339465"/>
                <a:gd name="T78" fmla="*/ 578052 w 3116580"/>
                <a:gd name="T79" fmla="*/ 3151860 h 3339465"/>
                <a:gd name="T80" fmla="*/ 1001553 w 3116580"/>
                <a:gd name="T81" fmla="*/ 2792423 h 3339465"/>
                <a:gd name="T82" fmla="*/ 626348 w 3116580"/>
                <a:gd name="T83" fmla="*/ 2836494 h 3339465"/>
                <a:gd name="T84" fmla="*/ 94675 w 3116580"/>
                <a:gd name="T85" fmla="*/ 2899393 h 3339465"/>
                <a:gd name="T86" fmla="*/ 1519499 w 3116580"/>
                <a:gd name="T87" fmla="*/ 2284507 h 3339465"/>
                <a:gd name="T88" fmla="*/ 1765505 w 3116580"/>
                <a:gd name="T89" fmla="*/ 2300527 h 3339465"/>
                <a:gd name="T90" fmla="*/ 2230072 w 3116580"/>
                <a:gd name="T91" fmla="*/ 2007461 h 3339465"/>
                <a:gd name="T92" fmla="*/ 173130 w 3116580"/>
                <a:gd name="T93" fmla="*/ 845773 h 3339465"/>
                <a:gd name="T94" fmla="*/ 538974 w 3116580"/>
                <a:gd name="T95" fmla="*/ 1022805 h 3339465"/>
                <a:gd name="T96" fmla="*/ 741455 w 3116580"/>
                <a:gd name="T97" fmla="*/ 1271264 h 3339465"/>
                <a:gd name="T98" fmla="*/ 814442 w 3116580"/>
                <a:gd name="T99" fmla="*/ 1442267 h 3339465"/>
                <a:gd name="T100" fmla="*/ 1275313 w 3116580"/>
                <a:gd name="T101" fmla="*/ 1044134 h 3339465"/>
                <a:gd name="T102" fmla="*/ 782723 w 3116580"/>
                <a:gd name="T103" fmla="*/ 740773 h 3339465"/>
                <a:gd name="T104" fmla="*/ 240374 w 3116580"/>
                <a:gd name="T105" fmla="*/ 645078 h 3339465"/>
                <a:gd name="T106" fmla="*/ 893413 w 3116580"/>
                <a:gd name="T107" fmla="*/ 437807 h 3339465"/>
                <a:gd name="T108" fmla="*/ 450936 w 3116580"/>
                <a:gd name="T109" fmla="*/ 115206 h 3339465"/>
                <a:gd name="T110" fmla="*/ 0 w 3116580"/>
                <a:gd name="T111" fmla="*/ 438258 h 3339465"/>
                <a:gd name="T112" fmla="*/ 528560 w 3116580"/>
                <a:gd name="T113" fmla="*/ 484434 h 3339465"/>
                <a:gd name="T114" fmla="*/ 1070232 w 3116580"/>
                <a:gd name="T115" fmla="*/ 622139 h 3339465"/>
                <a:gd name="T116" fmla="*/ 1685606 w 3116580"/>
                <a:gd name="T117" fmla="*/ 1326733 h 3339465"/>
                <a:gd name="T118" fmla="*/ 2095896 w 3116580"/>
                <a:gd name="T119" fmla="*/ 1239434 h 3339465"/>
                <a:gd name="T120" fmla="*/ 1553723 w 3116580"/>
                <a:gd name="T121" fmla="*/ 928136 h 3339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16580" h="3339465">
                  <a:moveTo>
                    <a:pt x="1831750" y="1608307"/>
                  </a:moveTo>
                  <a:lnTo>
                    <a:pt x="843588" y="1608307"/>
                  </a:lnTo>
                  <a:lnTo>
                    <a:pt x="839232" y="1608307"/>
                  </a:lnTo>
                  <a:lnTo>
                    <a:pt x="740883" y="1608307"/>
                  </a:lnTo>
                  <a:lnTo>
                    <a:pt x="644173" y="1608307"/>
                  </a:lnTo>
                  <a:lnTo>
                    <a:pt x="0" y="1608307"/>
                  </a:lnTo>
                </a:path>
                <a:path w="3116580" h="3339465">
                  <a:moveTo>
                    <a:pt x="0" y="1739256"/>
                  </a:moveTo>
                  <a:lnTo>
                    <a:pt x="0" y="1739256"/>
                  </a:lnTo>
                  <a:lnTo>
                    <a:pt x="3116520" y="1739256"/>
                  </a:lnTo>
                  <a:lnTo>
                    <a:pt x="3116520" y="1608307"/>
                  </a:lnTo>
                  <a:lnTo>
                    <a:pt x="1831750" y="1608307"/>
                  </a:lnTo>
                </a:path>
                <a:path w="3116580" h="3339465">
                  <a:moveTo>
                    <a:pt x="326609" y="2226873"/>
                  </a:moveTo>
                  <a:lnTo>
                    <a:pt x="337754" y="2220190"/>
                  </a:lnTo>
                  <a:lnTo>
                    <a:pt x="348760" y="2213300"/>
                  </a:lnTo>
                  <a:lnTo>
                    <a:pt x="359615" y="2206195"/>
                  </a:lnTo>
                  <a:lnTo>
                    <a:pt x="370310" y="2198869"/>
                  </a:lnTo>
                  <a:lnTo>
                    <a:pt x="359615" y="2206195"/>
                  </a:lnTo>
                  <a:lnTo>
                    <a:pt x="348760" y="2213300"/>
                  </a:lnTo>
                  <a:lnTo>
                    <a:pt x="337754" y="2220190"/>
                  </a:lnTo>
                  <a:lnTo>
                    <a:pt x="326609" y="2226873"/>
                  </a:lnTo>
                </a:path>
                <a:path w="3116580" h="3339465">
                  <a:moveTo>
                    <a:pt x="450180" y="2132347"/>
                  </a:moveTo>
                  <a:lnTo>
                    <a:pt x="444124" y="2138142"/>
                  </a:lnTo>
                  <a:lnTo>
                    <a:pt x="437971" y="2143829"/>
                  </a:lnTo>
                  <a:lnTo>
                    <a:pt x="431744" y="2149433"/>
                  </a:lnTo>
                  <a:lnTo>
                    <a:pt x="425466" y="2154978"/>
                  </a:lnTo>
                  <a:lnTo>
                    <a:pt x="431744" y="2149433"/>
                  </a:lnTo>
                  <a:lnTo>
                    <a:pt x="437971" y="2143829"/>
                  </a:lnTo>
                  <a:lnTo>
                    <a:pt x="444124" y="2138142"/>
                  </a:lnTo>
                  <a:lnTo>
                    <a:pt x="450180" y="2132347"/>
                  </a:lnTo>
                </a:path>
                <a:path w="3116580" h="3339465">
                  <a:moveTo>
                    <a:pt x="577612" y="1956845"/>
                  </a:moveTo>
                  <a:lnTo>
                    <a:pt x="573277" y="1965516"/>
                  </a:lnTo>
                  <a:lnTo>
                    <a:pt x="568857" y="1974135"/>
                  </a:lnTo>
                  <a:lnTo>
                    <a:pt x="564316" y="1982675"/>
                  </a:lnTo>
                  <a:lnTo>
                    <a:pt x="559616" y="1991110"/>
                  </a:lnTo>
                  <a:lnTo>
                    <a:pt x="564310" y="1982677"/>
                  </a:lnTo>
                  <a:lnTo>
                    <a:pt x="568852" y="1974140"/>
                  </a:lnTo>
                  <a:lnTo>
                    <a:pt x="573275" y="1965521"/>
                  </a:lnTo>
                  <a:lnTo>
                    <a:pt x="577612" y="1956845"/>
                  </a:lnTo>
                </a:path>
                <a:path w="3116580" h="3339465">
                  <a:moveTo>
                    <a:pt x="531524" y="2035674"/>
                  </a:moveTo>
                  <a:lnTo>
                    <a:pt x="536075" y="2028903"/>
                  </a:lnTo>
                  <a:lnTo>
                    <a:pt x="540523" y="2022049"/>
                  </a:lnTo>
                  <a:lnTo>
                    <a:pt x="544888" y="2015131"/>
                  </a:lnTo>
                  <a:lnTo>
                    <a:pt x="549189" y="2008166"/>
                  </a:lnTo>
                  <a:lnTo>
                    <a:pt x="544888" y="2015131"/>
                  </a:lnTo>
                  <a:lnTo>
                    <a:pt x="540523" y="2022049"/>
                  </a:lnTo>
                  <a:lnTo>
                    <a:pt x="536075" y="2028903"/>
                  </a:lnTo>
                  <a:lnTo>
                    <a:pt x="531524" y="2035674"/>
                  </a:lnTo>
                </a:path>
                <a:path w="3116580" h="3339465">
                  <a:moveTo>
                    <a:pt x="499926" y="2077775"/>
                  </a:moveTo>
                  <a:lnTo>
                    <a:pt x="504818" y="2071684"/>
                  </a:lnTo>
                  <a:lnTo>
                    <a:pt x="509630" y="2065529"/>
                  </a:lnTo>
                  <a:lnTo>
                    <a:pt x="514369" y="2059312"/>
                  </a:lnTo>
                  <a:lnTo>
                    <a:pt x="519040" y="2053035"/>
                  </a:lnTo>
                  <a:lnTo>
                    <a:pt x="514364" y="2059312"/>
                  </a:lnTo>
                  <a:lnTo>
                    <a:pt x="509626" y="2065529"/>
                  </a:lnTo>
                  <a:lnTo>
                    <a:pt x="504816" y="2071684"/>
                  </a:lnTo>
                  <a:lnTo>
                    <a:pt x="499926" y="2077775"/>
                  </a:lnTo>
                </a:path>
                <a:path w="3116580" h="3339465">
                  <a:moveTo>
                    <a:pt x="486020" y="2094336"/>
                  </a:moveTo>
                  <a:lnTo>
                    <a:pt x="480823" y="2100202"/>
                  </a:lnTo>
                  <a:lnTo>
                    <a:pt x="475547" y="2105996"/>
                  </a:lnTo>
                  <a:lnTo>
                    <a:pt x="470202" y="2111725"/>
                  </a:lnTo>
                  <a:lnTo>
                    <a:pt x="464798" y="2117399"/>
                  </a:lnTo>
                  <a:lnTo>
                    <a:pt x="470202" y="2111725"/>
                  </a:lnTo>
                  <a:lnTo>
                    <a:pt x="475547" y="2105996"/>
                  </a:lnTo>
                  <a:lnTo>
                    <a:pt x="480823" y="2100202"/>
                  </a:lnTo>
                  <a:lnTo>
                    <a:pt x="486020" y="2094336"/>
                  </a:lnTo>
                </a:path>
                <a:path w="3116580" h="3339465">
                  <a:moveTo>
                    <a:pt x="377803" y="2193218"/>
                  </a:moveTo>
                  <a:lnTo>
                    <a:pt x="386396" y="2186911"/>
                  </a:lnTo>
                  <a:lnTo>
                    <a:pt x="394902" y="2180491"/>
                  </a:lnTo>
                  <a:lnTo>
                    <a:pt x="403301" y="2173935"/>
                  </a:lnTo>
                  <a:lnTo>
                    <a:pt x="411572" y="2167221"/>
                  </a:lnTo>
                  <a:lnTo>
                    <a:pt x="403301" y="2173935"/>
                  </a:lnTo>
                  <a:lnTo>
                    <a:pt x="394902" y="2180491"/>
                  </a:lnTo>
                  <a:lnTo>
                    <a:pt x="386396" y="2186911"/>
                  </a:lnTo>
                  <a:lnTo>
                    <a:pt x="377803" y="2193218"/>
                  </a:lnTo>
                </a:path>
                <a:path w="3116580" h="3339465">
                  <a:moveTo>
                    <a:pt x="0" y="2315579"/>
                  </a:moveTo>
                  <a:lnTo>
                    <a:pt x="13518" y="2315414"/>
                  </a:lnTo>
                  <a:lnTo>
                    <a:pt x="27264" y="2314930"/>
                  </a:lnTo>
                  <a:lnTo>
                    <a:pt x="40943" y="2314162"/>
                  </a:lnTo>
                  <a:lnTo>
                    <a:pt x="54563" y="2313144"/>
                  </a:lnTo>
                  <a:lnTo>
                    <a:pt x="40943" y="2314162"/>
                  </a:lnTo>
                  <a:lnTo>
                    <a:pt x="27264" y="2314930"/>
                  </a:lnTo>
                  <a:lnTo>
                    <a:pt x="13518" y="2315414"/>
                  </a:lnTo>
                  <a:lnTo>
                    <a:pt x="0" y="2315579"/>
                  </a:lnTo>
                </a:path>
                <a:path w="3116580" h="3339465">
                  <a:moveTo>
                    <a:pt x="72177" y="2311074"/>
                  </a:moveTo>
                  <a:lnTo>
                    <a:pt x="81272" y="2310024"/>
                  </a:lnTo>
                  <a:lnTo>
                    <a:pt x="90338" y="2308889"/>
                  </a:lnTo>
                  <a:lnTo>
                    <a:pt x="99367" y="2307630"/>
                  </a:lnTo>
                  <a:lnTo>
                    <a:pt x="108347" y="2306210"/>
                  </a:lnTo>
                  <a:lnTo>
                    <a:pt x="99367" y="2307630"/>
                  </a:lnTo>
                  <a:lnTo>
                    <a:pt x="90338" y="2308889"/>
                  </a:lnTo>
                  <a:lnTo>
                    <a:pt x="81272" y="2310024"/>
                  </a:lnTo>
                  <a:lnTo>
                    <a:pt x="72177" y="2311074"/>
                  </a:lnTo>
                </a:path>
                <a:path w="3116580" h="3339465">
                  <a:moveTo>
                    <a:pt x="181512" y="2289242"/>
                  </a:moveTo>
                  <a:lnTo>
                    <a:pt x="189253" y="2286917"/>
                  </a:lnTo>
                  <a:lnTo>
                    <a:pt x="196953" y="2284497"/>
                  </a:lnTo>
                  <a:lnTo>
                    <a:pt x="204613" y="2281990"/>
                  </a:lnTo>
                  <a:lnTo>
                    <a:pt x="212233" y="2279400"/>
                  </a:lnTo>
                  <a:lnTo>
                    <a:pt x="204615" y="2281990"/>
                  </a:lnTo>
                  <a:lnTo>
                    <a:pt x="196958" y="2284497"/>
                  </a:lnTo>
                  <a:lnTo>
                    <a:pt x="189259" y="2286917"/>
                  </a:lnTo>
                  <a:lnTo>
                    <a:pt x="181512" y="2289242"/>
                  </a:lnTo>
                </a:path>
                <a:path w="3116580" h="3339465">
                  <a:moveTo>
                    <a:pt x="128616" y="2302260"/>
                  </a:moveTo>
                  <a:lnTo>
                    <a:pt x="136739" y="2300569"/>
                  </a:lnTo>
                  <a:lnTo>
                    <a:pt x="144834" y="2298798"/>
                  </a:lnTo>
                  <a:lnTo>
                    <a:pt x="152891" y="2296929"/>
                  </a:lnTo>
                  <a:lnTo>
                    <a:pt x="160900" y="2294945"/>
                  </a:lnTo>
                  <a:lnTo>
                    <a:pt x="152885" y="2296929"/>
                  </a:lnTo>
                  <a:lnTo>
                    <a:pt x="144829" y="2298798"/>
                  </a:lnTo>
                  <a:lnTo>
                    <a:pt x="136738" y="2300569"/>
                  </a:lnTo>
                  <a:lnTo>
                    <a:pt x="128616" y="2302260"/>
                  </a:lnTo>
                </a:path>
                <a:path w="3116580" h="3339465">
                  <a:moveTo>
                    <a:pt x="280457" y="2251384"/>
                  </a:moveTo>
                  <a:lnTo>
                    <a:pt x="288669" y="2247302"/>
                  </a:lnTo>
                  <a:lnTo>
                    <a:pt x="296799" y="2243078"/>
                  </a:lnTo>
                  <a:lnTo>
                    <a:pt x="304868" y="2238739"/>
                  </a:lnTo>
                  <a:lnTo>
                    <a:pt x="312893" y="2234315"/>
                  </a:lnTo>
                  <a:lnTo>
                    <a:pt x="304868" y="2238739"/>
                  </a:lnTo>
                  <a:lnTo>
                    <a:pt x="296799" y="2243078"/>
                  </a:lnTo>
                  <a:lnTo>
                    <a:pt x="288669" y="2247302"/>
                  </a:lnTo>
                  <a:lnTo>
                    <a:pt x="280457" y="2251384"/>
                  </a:lnTo>
                </a:path>
                <a:path w="3116580" h="3339465">
                  <a:moveTo>
                    <a:pt x="231994" y="2272250"/>
                  </a:moveTo>
                  <a:lnTo>
                    <a:pt x="239668" y="2269218"/>
                  </a:lnTo>
                  <a:lnTo>
                    <a:pt x="247287" y="2266063"/>
                  </a:lnTo>
                  <a:lnTo>
                    <a:pt x="254860" y="2262811"/>
                  </a:lnTo>
                  <a:lnTo>
                    <a:pt x="262398" y="2259486"/>
                  </a:lnTo>
                  <a:lnTo>
                    <a:pt x="254861" y="2262811"/>
                  </a:lnTo>
                  <a:lnTo>
                    <a:pt x="247291" y="2266063"/>
                  </a:lnTo>
                  <a:lnTo>
                    <a:pt x="239674" y="2269218"/>
                  </a:lnTo>
                  <a:lnTo>
                    <a:pt x="231994" y="2272250"/>
                  </a:lnTo>
                </a:path>
                <a:path w="3116580" h="3339465">
                  <a:moveTo>
                    <a:pt x="584051" y="1944222"/>
                  </a:moveTo>
                  <a:lnTo>
                    <a:pt x="588670" y="1934056"/>
                  </a:lnTo>
                  <a:lnTo>
                    <a:pt x="593093" y="1923778"/>
                  </a:lnTo>
                  <a:lnTo>
                    <a:pt x="597345" y="1913400"/>
                  </a:lnTo>
                  <a:lnTo>
                    <a:pt x="601450" y="1902934"/>
                  </a:lnTo>
                  <a:lnTo>
                    <a:pt x="601310" y="1902934"/>
                  </a:lnTo>
                  <a:lnTo>
                    <a:pt x="597228" y="1913389"/>
                  </a:lnTo>
                  <a:lnTo>
                    <a:pt x="593023" y="1923778"/>
                  </a:lnTo>
                  <a:lnTo>
                    <a:pt x="588648" y="1934066"/>
                  </a:lnTo>
                  <a:lnTo>
                    <a:pt x="584051" y="1944222"/>
                  </a:lnTo>
                </a:path>
                <a:path w="3116580" h="3339465">
                  <a:moveTo>
                    <a:pt x="0" y="2315579"/>
                  </a:moveTo>
                  <a:lnTo>
                    <a:pt x="40943" y="2314162"/>
                  </a:lnTo>
                  <a:lnTo>
                    <a:pt x="66297" y="2311734"/>
                  </a:lnTo>
                  <a:lnTo>
                    <a:pt x="72177" y="2311074"/>
                  </a:lnTo>
                  <a:lnTo>
                    <a:pt x="115167" y="2305067"/>
                  </a:lnTo>
                  <a:lnTo>
                    <a:pt x="121873" y="2303606"/>
                  </a:lnTo>
                  <a:lnTo>
                    <a:pt x="128616" y="2302260"/>
                  </a:lnTo>
                  <a:lnTo>
                    <a:pt x="167808" y="2293179"/>
                  </a:lnTo>
                  <a:lnTo>
                    <a:pt x="204613" y="2281990"/>
                  </a:lnTo>
                  <a:lnTo>
                    <a:pt x="247287" y="2266063"/>
                  </a:lnTo>
                  <a:lnTo>
                    <a:pt x="268418" y="2256807"/>
                  </a:lnTo>
                  <a:lnTo>
                    <a:pt x="274514" y="2254229"/>
                  </a:lnTo>
                  <a:lnTo>
                    <a:pt x="312893" y="2234315"/>
                  </a:lnTo>
                  <a:lnTo>
                    <a:pt x="317440" y="2231813"/>
                  </a:lnTo>
                  <a:lnTo>
                    <a:pt x="359615" y="2206195"/>
                  </a:lnTo>
                  <a:lnTo>
                    <a:pt x="375263" y="2195047"/>
                  </a:lnTo>
                  <a:lnTo>
                    <a:pt x="377803" y="2193218"/>
                  </a:lnTo>
                  <a:lnTo>
                    <a:pt x="411572" y="2167221"/>
                  </a:lnTo>
                  <a:lnTo>
                    <a:pt x="420831" y="2159042"/>
                  </a:lnTo>
                  <a:lnTo>
                    <a:pt x="425466" y="2154978"/>
                  </a:lnTo>
                  <a:lnTo>
                    <a:pt x="455171" y="2127483"/>
                  </a:lnTo>
                  <a:lnTo>
                    <a:pt x="459959" y="2122428"/>
                  </a:lnTo>
                  <a:lnTo>
                    <a:pt x="464798" y="2117399"/>
                  </a:lnTo>
                  <a:lnTo>
                    <a:pt x="490744" y="2088900"/>
                  </a:lnTo>
                  <a:lnTo>
                    <a:pt x="519040" y="2053035"/>
                  </a:lnTo>
                  <a:lnTo>
                    <a:pt x="523256" y="2047282"/>
                  </a:lnTo>
                  <a:lnTo>
                    <a:pt x="527485" y="2041567"/>
                  </a:lnTo>
                  <a:lnTo>
                    <a:pt x="549189" y="2008166"/>
                  </a:lnTo>
                  <a:lnTo>
                    <a:pt x="552682" y="2002476"/>
                  </a:lnTo>
                  <a:lnTo>
                    <a:pt x="556301" y="1996914"/>
                  </a:lnTo>
                  <a:lnTo>
                    <a:pt x="577612" y="1956845"/>
                  </a:lnTo>
                  <a:lnTo>
                    <a:pt x="579708" y="1952604"/>
                  </a:lnTo>
                  <a:lnTo>
                    <a:pt x="582057" y="1948514"/>
                  </a:lnTo>
                  <a:lnTo>
                    <a:pt x="597228" y="1913389"/>
                  </a:lnTo>
                  <a:lnTo>
                    <a:pt x="601310" y="1902934"/>
                  </a:lnTo>
                  <a:lnTo>
                    <a:pt x="0" y="1902934"/>
                  </a:lnTo>
                </a:path>
                <a:path w="3116580" h="3339465">
                  <a:moveTo>
                    <a:pt x="584051" y="1394959"/>
                  </a:moveTo>
                  <a:lnTo>
                    <a:pt x="582057" y="1390667"/>
                  </a:lnTo>
                  <a:lnTo>
                    <a:pt x="579708" y="1386577"/>
                  </a:lnTo>
                  <a:lnTo>
                    <a:pt x="577612" y="1382335"/>
                  </a:lnTo>
                  <a:lnTo>
                    <a:pt x="559616" y="1348084"/>
                  </a:lnTo>
                  <a:lnTo>
                    <a:pt x="552682" y="1336704"/>
                  </a:lnTo>
                  <a:lnTo>
                    <a:pt x="549189" y="1331015"/>
                  </a:lnTo>
                  <a:lnTo>
                    <a:pt x="527485" y="1297614"/>
                  </a:lnTo>
                  <a:lnTo>
                    <a:pt x="523256" y="1291899"/>
                  </a:lnTo>
                  <a:lnTo>
                    <a:pt x="519040" y="1286158"/>
                  </a:lnTo>
                  <a:lnTo>
                    <a:pt x="495380" y="1255818"/>
                  </a:lnTo>
                  <a:lnTo>
                    <a:pt x="464798" y="1221782"/>
                  </a:lnTo>
                  <a:lnTo>
                    <a:pt x="459959" y="1216753"/>
                  </a:lnTo>
                  <a:lnTo>
                    <a:pt x="455171" y="1211698"/>
                  </a:lnTo>
                  <a:lnTo>
                    <a:pt x="425466" y="1184203"/>
                  </a:lnTo>
                  <a:lnTo>
                    <a:pt x="420831" y="1180139"/>
                  </a:lnTo>
                  <a:lnTo>
                    <a:pt x="416322" y="1175910"/>
                  </a:lnTo>
                  <a:lnTo>
                    <a:pt x="386396" y="1152277"/>
                  </a:lnTo>
                  <a:lnTo>
                    <a:pt x="375263" y="1144134"/>
                  </a:lnTo>
                  <a:lnTo>
                    <a:pt x="372875" y="1142128"/>
                  </a:lnTo>
                  <a:lnTo>
                    <a:pt x="337775" y="1119009"/>
                  </a:lnTo>
                  <a:lnTo>
                    <a:pt x="317338" y="1107330"/>
                  </a:lnTo>
                  <a:lnTo>
                    <a:pt x="312728" y="1104777"/>
                  </a:lnTo>
                  <a:lnTo>
                    <a:pt x="274514" y="1084952"/>
                  </a:lnTo>
                  <a:lnTo>
                    <a:pt x="268418" y="1082374"/>
                  </a:lnTo>
                  <a:lnTo>
                    <a:pt x="262398" y="1079694"/>
                  </a:lnTo>
                  <a:lnTo>
                    <a:pt x="225466" y="1064429"/>
                  </a:lnTo>
                  <a:lnTo>
                    <a:pt x="189253" y="1052264"/>
                  </a:lnTo>
                  <a:lnTo>
                    <a:pt x="144834" y="1040390"/>
                  </a:lnTo>
                  <a:lnTo>
                    <a:pt x="121873" y="1035562"/>
                  </a:lnTo>
                  <a:lnTo>
                    <a:pt x="115167" y="1034114"/>
                  </a:lnTo>
                  <a:lnTo>
                    <a:pt x="72177" y="1028107"/>
                  </a:lnTo>
                  <a:lnTo>
                    <a:pt x="66297" y="1027459"/>
                  </a:lnTo>
                  <a:lnTo>
                    <a:pt x="60481" y="1026532"/>
                  </a:lnTo>
                  <a:lnTo>
                    <a:pt x="54563" y="1026037"/>
                  </a:lnTo>
                  <a:lnTo>
                    <a:pt x="40943" y="1025018"/>
                  </a:lnTo>
                  <a:lnTo>
                    <a:pt x="27264" y="1024251"/>
                  </a:lnTo>
                  <a:lnTo>
                    <a:pt x="13518" y="1023767"/>
                  </a:lnTo>
                  <a:lnTo>
                    <a:pt x="0" y="1023602"/>
                  </a:lnTo>
                </a:path>
                <a:path w="3116580" h="3339465">
                  <a:moveTo>
                    <a:pt x="0" y="1442267"/>
                  </a:moveTo>
                  <a:lnTo>
                    <a:pt x="603812" y="1442267"/>
                  </a:lnTo>
                  <a:lnTo>
                    <a:pt x="599205" y="1430255"/>
                  </a:lnTo>
                  <a:lnTo>
                    <a:pt x="594384" y="1418361"/>
                  </a:lnTo>
                  <a:lnTo>
                    <a:pt x="589337" y="1406593"/>
                  </a:lnTo>
                  <a:lnTo>
                    <a:pt x="584051" y="1394959"/>
                  </a:lnTo>
                </a:path>
                <a:path w="3116580" h="3339465">
                  <a:moveTo>
                    <a:pt x="450180" y="1206847"/>
                  </a:moveTo>
                  <a:lnTo>
                    <a:pt x="444124" y="1201046"/>
                  </a:lnTo>
                  <a:lnTo>
                    <a:pt x="437971" y="1195358"/>
                  </a:lnTo>
                  <a:lnTo>
                    <a:pt x="431744" y="1189754"/>
                  </a:lnTo>
                  <a:lnTo>
                    <a:pt x="425466" y="1184203"/>
                  </a:lnTo>
                  <a:lnTo>
                    <a:pt x="431744" y="1189754"/>
                  </a:lnTo>
                  <a:lnTo>
                    <a:pt x="437971" y="1195358"/>
                  </a:lnTo>
                  <a:lnTo>
                    <a:pt x="444124" y="1201046"/>
                  </a:lnTo>
                  <a:lnTo>
                    <a:pt x="450180" y="1206847"/>
                  </a:lnTo>
                </a:path>
                <a:path w="3116580" h="3339465">
                  <a:moveTo>
                    <a:pt x="603812" y="1442267"/>
                  </a:moveTo>
                  <a:lnTo>
                    <a:pt x="603965" y="1442267"/>
                  </a:lnTo>
                  <a:lnTo>
                    <a:pt x="599333" y="1430246"/>
                  </a:lnTo>
                  <a:lnTo>
                    <a:pt x="594460" y="1418356"/>
                  </a:lnTo>
                  <a:lnTo>
                    <a:pt x="589361" y="1406594"/>
                  </a:lnTo>
                  <a:lnTo>
                    <a:pt x="584051" y="1394959"/>
                  </a:lnTo>
                  <a:lnTo>
                    <a:pt x="589337" y="1406593"/>
                  </a:lnTo>
                  <a:lnTo>
                    <a:pt x="594384" y="1418361"/>
                  </a:lnTo>
                  <a:lnTo>
                    <a:pt x="599205" y="1430255"/>
                  </a:lnTo>
                  <a:lnTo>
                    <a:pt x="603812" y="1442267"/>
                  </a:lnTo>
                </a:path>
                <a:path w="3116580" h="3339465">
                  <a:moveTo>
                    <a:pt x="72177" y="1028107"/>
                  </a:moveTo>
                  <a:lnTo>
                    <a:pt x="81272" y="1029156"/>
                  </a:lnTo>
                  <a:lnTo>
                    <a:pt x="90338" y="1030290"/>
                  </a:lnTo>
                  <a:lnTo>
                    <a:pt x="99367" y="1031545"/>
                  </a:lnTo>
                  <a:lnTo>
                    <a:pt x="108347" y="1032958"/>
                  </a:lnTo>
                  <a:lnTo>
                    <a:pt x="99367" y="1031545"/>
                  </a:lnTo>
                  <a:lnTo>
                    <a:pt x="90338" y="1030290"/>
                  </a:lnTo>
                  <a:lnTo>
                    <a:pt x="81272" y="1029156"/>
                  </a:lnTo>
                  <a:lnTo>
                    <a:pt x="72177" y="1028107"/>
                  </a:lnTo>
                </a:path>
                <a:path w="3116580" h="3339465">
                  <a:moveTo>
                    <a:pt x="54563" y="1026037"/>
                  </a:moveTo>
                  <a:lnTo>
                    <a:pt x="40943" y="1025018"/>
                  </a:lnTo>
                  <a:lnTo>
                    <a:pt x="27264" y="1024251"/>
                  </a:lnTo>
                  <a:lnTo>
                    <a:pt x="13518" y="1023767"/>
                  </a:lnTo>
                  <a:lnTo>
                    <a:pt x="0" y="1023602"/>
                  </a:lnTo>
                </a:path>
                <a:path w="3116580" h="3339465">
                  <a:moveTo>
                    <a:pt x="0" y="1023602"/>
                  </a:moveTo>
                  <a:lnTo>
                    <a:pt x="13518" y="1023767"/>
                  </a:lnTo>
                  <a:lnTo>
                    <a:pt x="27264" y="1024251"/>
                  </a:lnTo>
                  <a:lnTo>
                    <a:pt x="40943" y="1025018"/>
                  </a:lnTo>
                  <a:lnTo>
                    <a:pt x="54563" y="1026037"/>
                  </a:lnTo>
                </a:path>
                <a:path w="3116580" h="3339465">
                  <a:moveTo>
                    <a:pt x="128616" y="1036934"/>
                  </a:moveTo>
                  <a:lnTo>
                    <a:pt x="136738" y="1038623"/>
                  </a:lnTo>
                  <a:lnTo>
                    <a:pt x="144829" y="1040390"/>
                  </a:lnTo>
                  <a:lnTo>
                    <a:pt x="152885" y="1042254"/>
                  </a:lnTo>
                  <a:lnTo>
                    <a:pt x="160900" y="1044236"/>
                  </a:lnTo>
                  <a:lnTo>
                    <a:pt x="152891" y="1042254"/>
                  </a:lnTo>
                  <a:lnTo>
                    <a:pt x="144834" y="1040390"/>
                  </a:lnTo>
                  <a:lnTo>
                    <a:pt x="136739" y="1038623"/>
                  </a:lnTo>
                  <a:lnTo>
                    <a:pt x="128616" y="1036934"/>
                  </a:lnTo>
                </a:path>
                <a:path w="3116580" h="3339465">
                  <a:moveTo>
                    <a:pt x="577612" y="1382335"/>
                  </a:moveTo>
                  <a:lnTo>
                    <a:pt x="573275" y="1373656"/>
                  </a:lnTo>
                  <a:lnTo>
                    <a:pt x="568852" y="1365043"/>
                  </a:lnTo>
                  <a:lnTo>
                    <a:pt x="564310" y="1356513"/>
                  </a:lnTo>
                  <a:lnTo>
                    <a:pt x="559616" y="1348084"/>
                  </a:lnTo>
                  <a:lnTo>
                    <a:pt x="564316" y="1356516"/>
                  </a:lnTo>
                  <a:lnTo>
                    <a:pt x="568857" y="1365052"/>
                  </a:lnTo>
                  <a:lnTo>
                    <a:pt x="573277" y="1373667"/>
                  </a:lnTo>
                  <a:lnTo>
                    <a:pt x="577612" y="1382335"/>
                  </a:lnTo>
                </a:path>
                <a:path w="3116580" h="3339465">
                  <a:moveTo>
                    <a:pt x="326635" y="1112321"/>
                  </a:moveTo>
                  <a:lnTo>
                    <a:pt x="337775" y="1119009"/>
                  </a:lnTo>
                  <a:lnTo>
                    <a:pt x="348772" y="1125897"/>
                  </a:lnTo>
                  <a:lnTo>
                    <a:pt x="359619" y="1132995"/>
                  </a:lnTo>
                  <a:lnTo>
                    <a:pt x="370310" y="1140312"/>
                  </a:lnTo>
                  <a:lnTo>
                    <a:pt x="359619" y="1132995"/>
                  </a:lnTo>
                  <a:lnTo>
                    <a:pt x="348772" y="1125897"/>
                  </a:lnTo>
                  <a:lnTo>
                    <a:pt x="337775" y="1119009"/>
                  </a:lnTo>
                  <a:lnTo>
                    <a:pt x="326635" y="1112321"/>
                  </a:lnTo>
                </a:path>
                <a:path w="3116580" h="3339465">
                  <a:moveTo>
                    <a:pt x="499926" y="1261419"/>
                  </a:moveTo>
                  <a:lnTo>
                    <a:pt x="504816" y="1267504"/>
                  </a:lnTo>
                  <a:lnTo>
                    <a:pt x="509626" y="1273660"/>
                  </a:lnTo>
                  <a:lnTo>
                    <a:pt x="514364" y="1279880"/>
                  </a:lnTo>
                  <a:lnTo>
                    <a:pt x="519040" y="1286158"/>
                  </a:lnTo>
                  <a:lnTo>
                    <a:pt x="514369" y="1279880"/>
                  </a:lnTo>
                  <a:lnTo>
                    <a:pt x="509630" y="1273660"/>
                  </a:lnTo>
                  <a:lnTo>
                    <a:pt x="504818" y="1267504"/>
                  </a:lnTo>
                  <a:lnTo>
                    <a:pt x="499926" y="1261419"/>
                  </a:lnTo>
                </a:path>
                <a:path w="3116580" h="3339465">
                  <a:moveTo>
                    <a:pt x="377803" y="1145976"/>
                  </a:moveTo>
                  <a:lnTo>
                    <a:pt x="386396" y="1152277"/>
                  </a:lnTo>
                  <a:lnTo>
                    <a:pt x="394902" y="1158698"/>
                  </a:lnTo>
                  <a:lnTo>
                    <a:pt x="403301" y="1165257"/>
                  </a:lnTo>
                  <a:lnTo>
                    <a:pt x="411572" y="1171973"/>
                  </a:lnTo>
                  <a:lnTo>
                    <a:pt x="403301" y="1165257"/>
                  </a:lnTo>
                  <a:lnTo>
                    <a:pt x="394902" y="1158698"/>
                  </a:lnTo>
                  <a:lnTo>
                    <a:pt x="386396" y="1152277"/>
                  </a:lnTo>
                  <a:lnTo>
                    <a:pt x="377803" y="1145976"/>
                  </a:lnTo>
                </a:path>
                <a:path w="3116580" h="3339465">
                  <a:moveTo>
                    <a:pt x="312728" y="1104777"/>
                  </a:moveTo>
                  <a:lnTo>
                    <a:pt x="304743" y="1100379"/>
                  </a:lnTo>
                  <a:lnTo>
                    <a:pt x="296717" y="1096065"/>
                  </a:lnTo>
                  <a:lnTo>
                    <a:pt x="288629" y="1091865"/>
                  </a:lnTo>
                  <a:lnTo>
                    <a:pt x="280457" y="1087810"/>
                  </a:lnTo>
                  <a:lnTo>
                    <a:pt x="288629" y="1091868"/>
                  </a:lnTo>
                  <a:lnTo>
                    <a:pt x="296717" y="1096074"/>
                  </a:lnTo>
                  <a:lnTo>
                    <a:pt x="304743" y="1100390"/>
                  </a:lnTo>
                  <a:lnTo>
                    <a:pt x="312728" y="1104777"/>
                  </a:lnTo>
                </a:path>
                <a:path w="3116580" h="3339465">
                  <a:moveTo>
                    <a:pt x="231994" y="1066931"/>
                  </a:moveTo>
                  <a:lnTo>
                    <a:pt x="239674" y="1069963"/>
                  </a:lnTo>
                  <a:lnTo>
                    <a:pt x="247291" y="1073117"/>
                  </a:lnTo>
                  <a:lnTo>
                    <a:pt x="254861" y="1076370"/>
                  </a:lnTo>
                  <a:lnTo>
                    <a:pt x="262398" y="1079694"/>
                  </a:lnTo>
                  <a:lnTo>
                    <a:pt x="254860" y="1076370"/>
                  </a:lnTo>
                  <a:lnTo>
                    <a:pt x="247287" y="1073117"/>
                  </a:lnTo>
                  <a:lnTo>
                    <a:pt x="239668" y="1069963"/>
                  </a:lnTo>
                  <a:lnTo>
                    <a:pt x="231994" y="1066931"/>
                  </a:lnTo>
                </a:path>
                <a:path w="3116580" h="3339465">
                  <a:moveTo>
                    <a:pt x="549189" y="1331015"/>
                  </a:moveTo>
                  <a:lnTo>
                    <a:pt x="544888" y="1324056"/>
                  </a:lnTo>
                  <a:lnTo>
                    <a:pt x="540523" y="1317137"/>
                  </a:lnTo>
                  <a:lnTo>
                    <a:pt x="536075" y="1310280"/>
                  </a:lnTo>
                  <a:lnTo>
                    <a:pt x="531524" y="1303507"/>
                  </a:lnTo>
                  <a:lnTo>
                    <a:pt x="536075" y="1310280"/>
                  </a:lnTo>
                  <a:lnTo>
                    <a:pt x="540523" y="1317137"/>
                  </a:lnTo>
                  <a:lnTo>
                    <a:pt x="544888" y="1324056"/>
                  </a:lnTo>
                  <a:lnTo>
                    <a:pt x="549189" y="1331015"/>
                  </a:lnTo>
                </a:path>
                <a:path w="3116580" h="3339465">
                  <a:moveTo>
                    <a:pt x="181512" y="1049938"/>
                  </a:moveTo>
                  <a:lnTo>
                    <a:pt x="189259" y="1052264"/>
                  </a:lnTo>
                  <a:lnTo>
                    <a:pt x="196958" y="1054685"/>
                  </a:lnTo>
                  <a:lnTo>
                    <a:pt x="204615" y="1057196"/>
                  </a:lnTo>
                  <a:lnTo>
                    <a:pt x="212233" y="1059794"/>
                  </a:lnTo>
                  <a:lnTo>
                    <a:pt x="204613" y="1057196"/>
                  </a:lnTo>
                  <a:lnTo>
                    <a:pt x="196953" y="1054685"/>
                  </a:lnTo>
                  <a:lnTo>
                    <a:pt x="189253" y="1052264"/>
                  </a:lnTo>
                  <a:lnTo>
                    <a:pt x="181512" y="1049938"/>
                  </a:lnTo>
                </a:path>
                <a:path w="3116580" h="3339465">
                  <a:moveTo>
                    <a:pt x="486020" y="1244858"/>
                  </a:moveTo>
                  <a:lnTo>
                    <a:pt x="480823" y="1238990"/>
                  </a:lnTo>
                  <a:lnTo>
                    <a:pt x="475547" y="1233191"/>
                  </a:lnTo>
                  <a:lnTo>
                    <a:pt x="470202" y="1227458"/>
                  </a:lnTo>
                  <a:lnTo>
                    <a:pt x="464798" y="1221782"/>
                  </a:lnTo>
                  <a:lnTo>
                    <a:pt x="470202" y="1227458"/>
                  </a:lnTo>
                  <a:lnTo>
                    <a:pt x="475547" y="1233191"/>
                  </a:lnTo>
                  <a:lnTo>
                    <a:pt x="480823" y="1238990"/>
                  </a:lnTo>
                  <a:lnTo>
                    <a:pt x="486020" y="1244858"/>
                  </a:lnTo>
                </a:path>
                <a:path w="3116580" h="3339465">
                  <a:moveTo>
                    <a:pt x="808409" y="1902934"/>
                  </a:moveTo>
                  <a:lnTo>
                    <a:pt x="792928" y="1950838"/>
                  </a:lnTo>
                  <a:lnTo>
                    <a:pt x="791620" y="1954547"/>
                  </a:lnTo>
                  <a:lnTo>
                    <a:pt x="790642" y="1958420"/>
                  </a:lnTo>
                  <a:lnTo>
                    <a:pt x="776080" y="1995699"/>
                  </a:lnTo>
                  <a:lnTo>
                    <a:pt x="758955" y="2034023"/>
                  </a:lnTo>
                  <a:lnTo>
                    <a:pt x="755882" y="2039230"/>
                  </a:lnTo>
                  <a:lnTo>
                    <a:pt x="753177" y="2044679"/>
                  </a:lnTo>
                  <a:lnTo>
                    <a:pt x="735128" y="2079820"/>
                  </a:lnTo>
                  <a:lnTo>
                    <a:pt x="718026" y="2108448"/>
                  </a:lnTo>
                  <a:lnTo>
                    <a:pt x="714429" y="2114148"/>
                  </a:lnTo>
                  <a:lnTo>
                    <a:pt x="690960" y="2150685"/>
                  </a:lnTo>
                  <a:lnTo>
                    <a:pt x="677769" y="2168539"/>
                  </a:lnTo>
                  <a:lnTo>
                    <a:pt x="673307" y="2174434"/>
                  </a:lnTo>
                  <a:lnTo>
                    <a:pt x="648605" y="2206451"/>
                  </a:lnTo>
                  <a:lnTo>
                    <a:pt x="628272" y="2229654"/>
                  </a:lnTo>
                  <a:lnTo>
                    <a:pt x="621780" y="2236938"/>
                  </a:lnTo>
                  <a:lnTo>
                    <a:pt x="590709" y="2269426"/>
                  </a:lnTo>
                  <a:lnTo>
                    <a:pt x="558278" y="2299811"/>
                  </a:lnTo>
                  <a:lnTo>
                    <a:pt x="526583" y="2326453"/>
                  </a:lnTo>
                  <a:lnTo>
                    <a:pt x="490014" y="2354282"/>
                  </a:lnTo>
                  <a:lnTo>
                    <a:pt x="454444" y="2378390"/>
                  </a:lnTo>
                  <a:lnTo>
                    <a:pt x="417741" y="2400716"/>
                  </a:lnTo>
                  <a:lnTo>
                    <a:pt x="376774" y="2422542"/>
                  </a:lnTo>
                  <a:lnTo>
                    <a:pt x="339312" y="2440338"/>
                  </a:lnTo>
                  <a:lnTo>
                    <a:pt x="297587" y="2457340"/>
                  </a:lnTo>
                  <a:lnTo>
                    <a:pt x="254165" y="2472251"/>
                  </a:lnTo>
                  <a:lnTo>
                    <a:pt x="244504" y="2475196"/>
                  </a:lnTo>
                  <a:lnTo>
                    <a:pt x="237176" y="2477434"/>
                  </a:lnTo>
                  <a:lnTo>
                    <a:pt x="194370" y="2488896"/>
                  </a:lnTo>
                  <a:lnTo>
                    <a:pt x="173447" y="2493344"/>
                  </a:lnTo>
                  <a:lnTo>
                    <a:pt x="166387" y="2494869"/>
                  </a:lnTo>
                  <a:lnTo>
                    <a:pt x="121295" y="2502833"/>
                  </a:lnTo>
                  <a:lnTo>
                    <a:pt x="89221" y="2506641"/>
                  </a:lnTo>
                  <a:lnTo>
                    <a:pt x="81347" y="2508025"/>
                  </a:lnTo>
                  <a:lnTo>
                    <a:pt x="73282" y="2508711"/>
                  </a:lnTo>
                  <a:lnTo>
                    <a:pt x="55018" y="2510109"/>
                  </a:lnTo>
                  <a:lnTo>
                    <a:pt x="36667" y="2511142"/>
                  </a:lnTo>
                  <a:lnTo>
                    <a:pt x="18227" y="2511781"/>
                  </a:lnTo>
                  <a:lnTo>
                    <a:pt x="0" y="2511997"/>
                  </a:lnTo>
                </a:path>
                <a:path w="3116580" h="3339465">
                  <a:moveTo>
                    <a:pt x="0" y="2704504"/>
                  </a:moveTo>
                  <a:lnTo>
                    <a:pt x="47507" y="2704090"/>
                  </a:lnTo>
                  <a:lnTo>
                    <a:pt x="95492" y="2702841"/>
                  </a:lnTo>
                  <a:lnTo>
                    <a:pt x="143646" y="2700759"/>
                  </a:lnTo>
                  <a:lnTo>
                    <a:pt x="191966" y="2697846"/>
                  </a:lnTo>
                  <a:lnTo>
                    <a:pt x="240446" y="2694103"/>
                  </a:lnTo>
                  <a:lnTo>
                    <a:pt x="289080" y="2689531"/>
                  </a:lnTo>
                  <a:lnTo>
                    <a:pt x="337865" y="2684131"/>
                  </a:lnTo>
                  <a:lnTo>
                    <a:pt x="386794" y="2677903"/>
                  </a:lnTo>
                  <a:lnTo>
                    <a:pt x="435864" y="2670849"/>
                  </a:lnTo>
                  <a:lnTo>
                    <a:pt x="485068" y="2662970"/>
                  </a:lnTo>
                  <a:lnTo>
                    <a:pt x="534401" y="2654266"/>
                  </a:lnTo>
                  <a:lnTo>
                    <a:pt x="583859" y="2644738"/>
                  </a:lnTo>
                  <a:lnTo>
                    <a:pt x="633436" y="2634388"/>
                  </a:lnTo>
                  <a:lnTo>
                    <a:pt x="683127" y="2623217"/>
                  </a:lnTo>
                  <a:lnTo>
                    <a:pt x="732927" y="2611224"/>
                  </a:lnTo>
                  <a:lnTo>
                    <a:pt x="782832" y="2598412"/>
                  </a:lnTo>
                  <a:lnTo>
                    <a:pt x="832835" y="2584781"/>
                  </a:lnTo>
                  <a:lnTo>
                    <a:pt x="882932" y="2570332"/>
                  </a:lnTo>
                  <a:lnTo>
                    <a:pt x="933118" y="2555066"/>
                  </a:lnTo>
                  <a:lnTo>
                    <a:pt x="983387" y="2538984"/>
                  </a:lnTo>
                  <a:lnTo>
                    <a:pt x="1033735" y="2522087"/>
                  </a:lnTo>
                  <a:lnTo>
                    <a:pt x="1084157" y="2504376"/>
                  </a:lnTo>
                  <a:lnTo>
                    <a:pt x="1134647" y="2485851"/>
                  </a:lnTo>
                  <a:lnTo>
                    <a:pt x="1171263" y="2438301"/>
                  </a:lnTo>
                  <a:lnTo>
                    <a:pt x="1206637" y="2390962"/>
                  </a:lnTo>
                  <a:lnTo>
                    <a:pt x="1240734" y="2344008"/>
                  </a:lnTo>
                  <a:lnTo>
                    <a:pt x="1273518" y="2297615"/>
                  </a:lnTo>
                  <a:lnTo>
                    <a:pt x="1304956" y="2251957"/>
                  </a:lnTo>
                  <a:lnTo>
                    <a:pt x="1335012" y="2207209"/>
                  </a:lnTo>
                  <a:lnTo>
                    <a:pt x="1363652" y="2163546"/>
                  </a:lnTo>
                  <a:lnTo>
                    <a:pt x="1390840" y="2121141"/>
                  </a:lnTo>
                  <a:lnTo>
                    <a:pt x="1416543" y="2080170"/>
                  </a:lnTo>
                  <a:lnTo>
                    <a:pt x="1440725" y="2040808"/>
                  </a:lnTo>
                  <a:lnTo>
                    <a:pt x="1463351" y="2003228"/>
                  </a:lnTo>
                  <a:lnTo>
                    <a:pt x="1484388" y="1967606"/>
                  </a:lnTo>
                  <a:lnTo>
                    <a:pt x="1503800" y="1934117"/>
                  </a:lnTo>
                  <a:lnTo>
                    <a:pt x="1521552" y="1902934"/>
                  </a:lnTo>
                  <a:lnTo>
                    <a:pt x="808409" y="1902934"/>
                  </a:lnTo>
                </a:path>
                <a:path w="3116580" h="3339465">
                  <a:moveTo>
                    <a:pt x="0" y="3339219"/>
                  </a:moveTo>
                  <a:lnTo>
                    <a:pt x="46433" y="3337945"/>
                  </a:lnTo>
                  <a:lnTo>
                    <a:pt x="92853" y="3334155"/>
                  </a:lnTo>
                  <a:lnTo>
                    <a:pt x="138942" y="3327946"/>
                  </a:lnTo>
                  <a:lnTo>
                    <a:pt x="184684" y="3319402"/>
                  </a:lnTo>
                  <a:lnTo>
                    <a:pt x="230062" y="3308613"/>
                  </a:lnTo>
                  <a:lnTo>
                    <a:pt x="275061" y="3295664"/>
                  </a:lnTo>
                  <a:lnTo>
                    <a:pt x="319663" y="3280642"/>
                  </a:lnTo>
                  <a:lnTo>
                    <a:pt x="363854" y="3263635"/>
                  </a:lnTo>
                  <a:lnTo>
                    <a:pt x="407615" y="3244730"/>
                  </a:lnTo>
                  <a:lnTo>
                    <a:pt x="450932" y="3224013"/>
                  </a:lnTo>
                  <a:lnTo>
                    <a:pt x="493788" y="3201570"/>
                  </a:lnTo>
                  <a:lnTo>
                    <a:pt x="536167" y="3177491"/>
                  </a:lnTo>
                  <a:lnTo>
                    <a:pt x="578052" y="3151860"/>
                  </a:lnTo>
                  <a:lnTo>
                    <a:pt x="619427" y="3124765"/>
                  </a:lnTo>
                  <a:lnTo>
                    <a:pt x="660276" y="3096293"/>
                  </a:lnTo>
                  <a:lnTo>
                    <a:pt x="700582" y="3066531"/>
                  </a:lnTo>
                  <a:lnTo>
                    <a:pt x="740330" y="3035566"/>
                  </a:lnTo>
                  <a:lnTo>
                    <a:pt x="779502" y="3003485"/>
                  </a:lnTo>
                  <a:lnTo>
                    <a:pt x="818084" y="2970374"/>
                  </a:lnTo>
                  <a:lnTo>
                    <a:pt x="856058" y="2936321"/>
                  </a:lnTo>
                  <a:lnTo>
                    <a:pt x="893408" y="2901412"/>
                  </a:lnTo>
                  <a:lnTo>
                    <a:pt x="930118" y="2865735"/>
                  </a:lnTo>
                  <a:lnTo>
                    <a:pt x="966172" y="2829376"/>
                  </a:lnTo>
                  <a:lnTo>
                    <a:pt x="1001553" y="2792423"/>
                  </a:lnTo>
                  <a:lnTo>
                    <a:pt x="1036245" y="2754962"/>
                  </a:lnTo>
                  <a:lnTo>
                    <a:pt x="1070232" y="2717080"/>
                  </a:lnTo>
                  <a:lnTo>
                    <a:pt x="1020626" y="2733344"/>
                  </a:lnTo>
                  <a:lnTo>
                    <a:pt x="971081" y="2748862"/>
                  </a:lnTo>
                  <a:lnTo>
                    <a:pt x="921602" y="2763632"/>
                  </a:lnTo>
                  <a:lnTo>
                    <a:pt x="872193" y="2777653"/>
                  </a:lnTo>
                  <a:lnTo>
                    <a:pt x="822858" y="2790924"/>
                  </a:lnTo>
                  <a:lnTo>
                    <a:pt x="773602" y="2803445"/>
                  </a:lnTo>
                  <a:lnTo>
                    <a:pt x="724428" y="2815214"/>
                  </a:lnTo>
                  <a:lnTo>
                    <a:pt x="675342" y="2826231"/>
                  </a:lnTo>
                  <a:lnTo>
                    <a:pt x="626348" y="2836494"/>
                  </a:lnTo>
                  <a:lnTo>
                    <a:pt x="577449" y="2846003"/>
                  </a:lnTo>
                  <a:lnTo>
                    <a:pt x="528650" y="2854756"/>
                  </a:lnTo>
                  <a:lnTo>
                    <a:pt x="479956" y="2862753"/>
                  </a:lnTo>
                  <a:lnTo>
                    <a:pt x="431370" y="2869993"/>
                  </a:lnTo>
                  <a:lnTo>
                    <a:pt x="382898" y="2876475"/>
                  </a:lnTo>
                  <a:lnTo>
                    <a:pt x="334542" y="2882198"/>
                  </a:lnTo>
                  <a:lnTo>
                    <a:pt x="286308" y="2887161"/>
                  </a:lnTo>
                  <a:lnTo>
                    <a:pt x="238200" y="2891363"/>
                  </a:lnTo>
                  <a:lnTo>
                    <a:pt x="190223" y="2894803"/>
                  </a:lnTo>
                  <a:lnTo>
                    <a:pt x="142379" y="2897480"/>
                  </a:lnTo>
                  <a:lnTo>
                    <a:pt x="94675" y="2899393"/>
                  </a:lnTo>
                  <a:lnTo>
                    <a:pt x="47113" y="2900542"/>
                  </a:lnTo>
                  <a:lnTo>
                    <a:pt x="0" y="2900923"/>
                  </a:lnTo>
                </a:path>
                <a:path w="3116580" h="3339465">
                  <a:moveTo>
                    <a:pt x="1745796" y="1902934"/>
                  </a:moveTo>
                  <a:lnTo>
                    <a:pt x="1717282" y="1955769"/>
                  </a:lnTo>
                  <a:lnTo>
                    <a:pt x="1680090" y="2022153"/>
                  </a:lnTo>
                  <a:lnTo>
                    <a:pt x="1658336" y="2059860"/>
                  </a:lnTo>
                  <a:lnTo>
                    <a:pt x="1634526" y="2100276"/>
                  </a:lnTo>
                  <a:lnTo>
                    <a:pt x="1608700" y="2143175"/>
                  </a:lnTo>
                  <a:lnTo>
                    <a:pt x="1580894" y="2188330"/>
                  </a:lnTo>
                  <a:lnTo>
                    <a:pt x="1551148" y="2235516"/>
                  </a:lnTo>
                  <a:lnTo>
                    <a:pt x="1519499" y="2284507"/>
                  </a:lnTo>
                  <a:lnTo>
                    <a:pt x="1485985" y="2335075"/>
                  </a:lnTo>
                  <a:lnTo>
                    <a:pt x="1450646" y="2386997"/>
                  </a:lnTo>
                  <a:lnTo>
                    <a:pt x="1413517" y="2440044"/>
                  </a:lnTo>
                  <a:lnTo>
                    <a:pt x="1374639" y="2493992"/>
                  </a:lnTo>
                  <a:lnTo>
                    <a:pt x="1434439" y="2467367"/>
                  </a:lnTo>
                  <a:lnTo>
                    <a:pt x="1492975" y="2440273"/>
                  </a:lnTo>
                  <a:lnTo>
                    <a:pt x="1550212" y="2412788"/>
                  </a:lnTo>
                  <a:lnTo>
                    <a:pt x="1606118" y="2384992"/>
                  </a:lnTo>
                  <a:lnTo>
                    <a:pt x="1660658" y="2356964"/>
                  </a:lnTo>
                  <a:lnTo>
                    <a:pt x="1713798" y="2328783"/>
                  </a:lnTo>
                  <a:lnTo>
                    <a:pt x="1765505" y="2300527"/>
                  </a:lnTo>
                  <a:lnTo>
                    <a:pt x="1815746" y="2272277"/>
                  </a:lnTo>
                  <a:lnTo>
                    <a:pt x="1864486" y="2244111"/>
                  </a:lnTo>
                  <a:lnTo>
                    <a:pt x="1911692" y="2216108"/>
                  </a:lnTo>
                  <a:lnTo>
                    <a:pt x="1957330" y="2188348"/>
                  </a:lnTo>
                  <a:lnTo>
                    <a:pt x="2001367" y="2160909"/>
                  </a:lnTo>
                  <a:lnTo>
                    <a:pt x="2043769" y="2133872"/>
                  </a:lnTo>
                  <a:lnTo>
                    <a:pt x="2084501" y="2107313"/>
                  </a:lnTo>
                  <a:lnTo>
                    <a:pt x="2123532" y="2081314"/>
                  </a:lnTo>
                  <a:lnTo>
                    <a:pt x="2160826" y="2055953"/>
                  </a:lnTo>
                  <a:lnTo>
                    <a:pt x="2196351" y="2031309"/>
                  </a:lnTo>
                  <a:lnTo>
                    <a:pt x="2230072" y="2007461"/>
                  </a:lnTo>
                  <a:lnTo>
                    <a:pt x="2261955" y="1984488"/>
                  </a:lnTo>
                  <a:lnTo>
                    <a:pt x="2320077" y="1941486"/>
                  </a:lnTo>
                  <a:lnTo>
                    <a:pt x="2370446" y="1902934"/>
                  </a:lnTo>
                  <a:lnTo>
                    <a:pt x="1745796" y="1902934"/>
                  </a:lnTo>
                </a:path>
                <a:path w="3116580" h="3339465">
                  <a:moveTo>
                    <a:pt x="0" y="827184"/>
                  </a:moveTo>
                  <a:lnTo>
                    <a:pt x="55023" y="829066"/>
                  </a:lnTo>
                  <a:lnTo>
                    <a:pt x="89081" y="832527"/>
                  </a:lnTo>
                  <a:lnTo>
                    <a:pt x="97019" y="833429"/>
                  </a:lnTo>
                  <a:lnTo>
                    <a:pt x="145202" y="839906"/>
                  </a:lnTo>
                  <a:lnTo>
                    <a:pt x="166162" y="844269"/>
                  </a:lnTo>
                  <a:lnTo>
                    <a:pt x="173130" y="845773"/>
                  </a:lnTo>
                  <a:lnTo>
                    <a:pt x="215179" y="855285"/>
                  </a:lnTo>
                  <a:lnTo>
                    <a:pt x="236925" y="861674"/>
                  </a:lnTo>
                  <a:lnTo>
                    <a:pt x="244148" y="863883"/>
                  </a:lnTo>
                  <a:lnTo>
                    <a:pt x="283036" y="876355"/>
                  </a:lnTo>
                  <a:lnTo>
                    <a:pt x="321010" y="891218"/>
                  </a:lnTo>
                  <a:lnTo>
                    <a:pt x="362495" y="909549"/>
                  </a:lnTo>
                  <a:lnTo>
                    <a:pt x="402461" y="929943"/>
                  </a:lnTo>
                  <a:lnTo>
                    <a:pt x="437988" y="950523"/>
                  </a:lnTo>
                  <a:lnTo>
                    <a:pt x="470627" y="971427"/>
                  </a:lnTo>
                  <a:lnTo>
                    <a:pt x="503968" y="995144"/>
                  </a:lnTo>
                  <a:lnTo>
                    <a:pt x="538974" y="1022805"/>
                  </a:lnTo>
                  <a:lnTo>
                    <a:pt x="572583" y="1052527"/>
                  </a:lnTo>
                  <a:lnTo>
                    <a:pt x="601666" y="1080609"/>
                  </a:lnTo>
                  <a:lnTo>
                    <a:pt x="628679" y="1109984"/>
                  </a:lnTo>
                  <a:lnTo>
                    <a:pt x="633672" y="1115580"/>
                  </a:lnTo>
                  <a:lnTo>
                    <a:pt x="661265" y="1148733"/>
                  </a:lnTo>
                  <a:lnTo>
                    <a:pt x="673688" y="1165229"/>
                  </a:lnTo>
                  <a:lnTo>
                    <a:pt x="678028" y="1170991"/>
                  </a:lnTo>
                  <a:lnTo>
                    <a:pt x="703099" y="1206867"/>
                  </a:lnTo>
                  <a:lnTo>
                    <a:pt x="714861" y="1225719"/>
                  </a:lnTo>
                  <a:lnTo>
                    <a:pt x="718327" y="1231227"/>
                  </a:lnTo>
                  <a:lnTo>
                    <a:pt x="741455" y="1271264"/>
                  </a:lnTo>
                  <a:lnTo>
                    <a:pt x="756111" y="1300408"/>
                  </a:lnTo>
                  <a:lnTo>
                    <a:pt x="759044" y="1305361"/>
                  </a:lnTo>
                  <a:lnTo>
                    <a:pt x="776072" y="1343469"/>
                  </a:lnTo>
                  <a:lnTo>
                    <a:pt x="790616" y="1380723"/>
                  </a:lnTo>
                  <a:lnTo>
                    <a:pt x="791594" y="1384558"/>
                  </a:lnTo>
                  <a:lnTo>
                    <a:pt x="792890" y="1388254"/>
                  </a:lnTo>
                  <a:lnTo>
                    <a:pt x="797547" y="1401606"/>
                  </a:lnTo>
                  <a:lnTo>
                    <a:pt x="802059" y="1415036"/>
                  </a:lnTo>
                  <a:lnTo>
                    <a:pt x="806352" y="1428578"/>
                  </a:lnTo>
                  <a:lnTo>
                    <a:pt x="810352" y="1442267"/>
                  </a:lnTo>
                  <a:lnTo>
                    <a:pt x="814442" y="1442267"/>
                  </a:lnTo>
                  <a:lnTo>
                    <a:pt x="1524981" y="1442267"/>
                  </a:lnTo>
                  <a:lnTo>
                    <a:pt x="1507299" y="1411102"/>
                  </a:lnTo>
                  <a:lnTo>
                    <a:pt x="1487899" y="1377526"/>
                  </a:lnTo>
                  <a:lnTo>
                    <a:pt x="1466818" y="1341722"/>
                  </a:lnTo>
                  <a:lnTo>
                    <a:pt x="1444093" y="1303874"/>
                  </a:lnTo>
                  <a:lnTo>
                    <a:pt x="1419761" y="1264165"/>
                  </a:lnTo>
                  <a:lnTo>
                    <a:pt x="1393860" y="1222779"/>
                  </a:lnTo>
                  <a:lnTo>
                    <a:pt x="1366428" y="1179899"/>
                  </a:lnTo>
                  <a:lnTo>
                    <a:pt x="1337501" y="1135709"/>
                  </a:lnTo>
                  <a:lnTo>
                    <a:pt x="1307117" y="1090393"/>
                  </a:lnTo>
                  <a:lnTo>
                    <a:pt x="1275313" y="1044134"/>
                  </a:lnTo>
                  <a:lnTo>
                    <a:pt x="1242127" y="997116"/>
                  </a:lnTo>
                  <a:lnTo>
                    <a:pt x="1207596" y="949522"/>
                  </a:lnTo>
                  <a:lnTo>
                    <a:pt x="1171756" y="901537"/>
                  </a:lnTo>
                  <a:lnTo>
                    <a:pt x="1134647" y="853342"/>
                  </a:lnTo>
                  <a:lnTo>
                    <a:pt x="1084133" y="834816"/>
                  </a:lnTo>
                  <a:lnTo>
                    <a:pt x="1033691" y="817104"/>
                  </a:lnTo>
                  <a:lnTo>
                    <a:pt x="983325" y="800205"/>
                  </a:lnTo>
                  <a:lnTo>
                    <a:pt x="933041" y="784122"/>
                  </a:lnTo>
                  <a:lnTo>
                    <a:pt x="882842" y="768855"/>
                  </a:lnTo>
                  <a:lnTo>
                    <a:pt x="832734" y="754405"/>
                  </a:lnTo>
                  <a:lnTo>
                    <a:pt x="782723" y="740773"/>
                  </a:lnTo>
                  <a:lnTo>
                    <a:pt x="732813" y="727960"/>
                  </a:lnTo>
                  <a:lnTo>
                    <a:pt x="683008" y="715967"/>
                  </a:lnTo>
                  <a:lnTo>
                    <a:pt x="633316" y="704795"/>
                  </a:lnTo>
                  <a:lnTo>
                    <a:pt x="583739" y="694444"/>
                  </a:lnTo>
                  <a:lnTo>
                    <a:pt x="534283" y="684916"/>
                  </a:lnTo>
                  <a:lnTo>
                    <a:pt x="484954" y="676212"/>
                  </a:lnTo>
                  <a:lnTo>
                    <a:pt x="435755" y="668332"/>
                  </a:lnTo>
                  <a:lnTo>
                    <a:pt x="386693" y="661278"/>
                  </a:lnTo>
                  <a:lnTo>
                    <a:pt x="337772" y="655050"/>
                  </a:lnTo>
                  <a:lnTo>
                    <a:pt x="288997" y="649650"/>
                  </a:lnTo>
                  <a:lnTo>
                    <a:pt x="240374" y="645078"/>
                  </a:lnTo>
                  <a:lnTo>
                    <a:pt x="191906" y="641335"/>
                  </a:lnTo>
                  <a:lnTo>
                    <a:pt x="143600" y="638422"/>
                  </a:lnTo>
                  <a:lnTo>
                    <a:pt x="95460" y="636340"/>
                  </a:lnTo>
                  <a:lnTo>
                    <a:pt x="47491" y="635091"/>
                  </a:lnTo>
                  <a:lnTo>
                    <a:pt x="0" y="634676"/>
                  </a:lnTo>
                </a:path>
                <a:path w="3116580" h="3339465">
                  <a:moveTo>
                    <a:pt x="1070232" y="622139"/>
                  </a:moveTo>
                  <a:lnTo>
                    <a:pt x="1036247" y="584257"/>
                  </a:lnTo>
                  <a:lnTo>
                    <a:pt x="1001555" y="546796"/>
                  </a:lnTo>
                  <a:lnTo>
                    <a:pt x="966175" y="509842"/>
                  </a:lnTo>
                  <a:lnTo>
                    <a:pt x="930122" y="473484"/>
                  </a:lnTo>
                  <a:lnTo>
                    <a:pt x="893413" y="437807"/>
                  </a:lnTo>
                  <a:lnTo>
                    <a:pt x="856063" y="402898"/>
                  </a:lnTo>
                  <a:lnTo>
                    <a:pt x="818089" y="368845"/>
                  </a:lnTo>
                  <a:lnTo>
                    <a:pt x="779508" y="335734"/>
                  </a:lnTo>
                  <a:lnTo>
                    <a:pt x="740335" y="303653"/>
                  </a:lnTo>
                  <a:lnTo>
                    <a:pt x="700588" y="272688"/>
                  </a:lnTo>
                  <a:lnTo>
                    <a:pt x="660281" y="242926"/>
                  </a:lnTo>
                  <a:lnTo>
                    <a:pt x="619432" y="214454"/>
                  </a:lnTo>
                  <a:lnTo>
                    <a:pt x="578057" y="187359"/>
                  </a:lnTo>
                  <a:lnTo>
                    <a:pt x="536171" y="161728"/>
                  </a:lnTo>
                  <a:lnTo>
                    <a:pt x="493792" y="137648"/>
                  </a:lnTo>
                  <a:lnTo>
                    <a:pt x="450936" y="115206"/>
                  </a:lnTo>
                  <a:lnTo>
                    <a:pt x="407618" y="94489"/>
                  </a:lnTo>
                  <a:lnTo>
                    <a:pt x="363856" y="75583"/>
                  </a:lnTo>
                  <a:lnTo>
                    <a:pt x="319665" y="58576"/>
                  </a:lnTo>
                  <a:lnTo>
                    <a:pt x="275062" y="43555"/>
                  </a:lnTo>
                  <a:lnTo>
                    <a:pt x="230063" y="30606"/>
                  </a:lnTo>
                  <a:lnTo>
                    <a:pt x="184684" y="19817"/>
                  </a:lnTo>
                  <a:lnTo>
                    <a:pt x="138942" y="11273"/>
                  </a:lnTo>
                  <a:lnTo>
                    <a:pt x="92853" y="5063"/>
                  </a:lnTo>
                  <a:lnTo>
                    <a:pt x="46433" y="1274"/>
                  </a:lnTo>
                  <a:lnTo>
                    <a:pt x="0" y="0"/>
                  </a:lnTo>
                </a:path>
                <a:path w="3116580" h="3339465">
                  <a:moveTo>
                    <a:pt x="0" y="438258"/>
                  </a:moveTo>
                  <a:lnTo>
                    <a:pt x="47096" y="438639"/>
                  </a:lnTo>
                  <a:lnTo>
                    <a:pt x="94643" y="439788"/>
                  </a:lnTo>
                  <a:lnTo>
                    <a:pt x="142335" y="441702"/>
                  </a:lnTo>
                  <a:lnTo>
                    <a:pt x="190167" y="444379"/>
                  </a:lnTo>
                  <a:lnTo>
                    <a:pt x="238135" y="447820"/>
                  </a:lnTo>
                  <a:lnTo>
                    <a:pt x="286235" y="452023"/>
                  </a:lnTo>
                  <a:lnTo>
                    <a:pt x="334462" y="456987"/>
                  </a:lnTo>
                  <a:lnTo>
                    <a:pt x="382813" y="462711"/>
                  </a:lnTo>
                  <a:lnTo>
                    <a:pt x="431282" y="469194"/>
                  </a:lnTo>
                  <a:lnTo>
                    <a:pt x="479866" y="476435"/>
                  </a:lnTo>
                  <a:lnTo>
                    <a:pt x="528560" y="484434"/>
                  </a:lnTo>
                  <a:lnTo>
                    <a:pt x="577360" y="493190"/>
                  </a:lnTo>
                  <a:lnTo>
                    <a:pt x="626261" y="502700"/>
                  </a:lnTo>
                  <a:lnTo>
                    <a:pt x="675260" y="512966"/>
                  </a:lnTo>
                  <a:lnTo>
                    <a:pt x="724351" y="523985"/>
                  </a:lnTo>
                  <a:lnTo>
                    <a:pt x="773532" y="535756"/>
                  </a:lnTo>
                  <a:lnTo>
                    <a:pt x="822796" y="548279"/>
                  </a:lnTo>
                  <a:lnTo>
                    <a:pt x="872141" y="561553"/>
                  </a:lnTo>
                  <a:lnTo>
                    <a:pt x="921561" y="575577"/>
                  </a:lnTo>
                  <a:lnTo>
                    <a:pt x="971052" y="590350"/>
                  </a:lnTo>
                  <a:lnTo>
                    <a:pt x="1020611" y="605871"/>
                  </a:lnTo>
                  <a:lnTo>
                    <a:pt x="1070232" y="622139"/>
                  </a:lnTo>
                </a:path>
                <a:path w="3116580" h="3339465">
                  <a:moveTo>
                    <a:pt x="1374664" y="845227"/>
                  </a:moveTo>
                  <a:lnTo>
                    <a:pt x="1414548" y="900594"/>
                  </a:lnTo>
                  <a:lnTo>
                    <a:pt x="1452591" y="955012"/>
                  </a:lnTo>
                  <a:lnTo>
                    <a:pt x="1488749" y="1008237"/>
                  </a:lnTo>
                  <a:lnTo>
                    <a:pt x="1522982" y="1060021"/>
                  </a:lnTo>
                  <a:lnTo>
                    <a:pt x="1555247" y="1110120"/>
                  </a:lnTo>
                  <a:lnTo>
                    <a:pt x="1585504" y="1158287"/>
                  </a:lnTo>
                  <a:lnTo>
                    <a:pt x="1613710" y="1204278"/>
                  </a:lnTo>
                  <a:lnTo>
                    <a:pt x="1639823" y="1247847"/>
                  </a:lnTo>
                  <a:lnTo>
                    <a:pt x="1663803" y="1288747"/>
                  </a:lnTo>
                  <a:lnTo>
                    <a:pt x="1685606" y="1326733"/>
                  </a:lnTo>
                  <a:lnTo>
                    <a:pt x="1705192" y="1361561"/>
                  </a:lnTo>
                  <a:lnTo>
                    <a:pt x="1737545" y="1420754"/>
                  </a:lnTo>
                  <a:lnTo>
                    <a:pt x="1750228" y="1444629"/>
                  </a:lnTo>
                  <a:lnTo>
                    <a:pt x="2381126" y="1444629"/>
                  </a:lnTo>
                  <a:lnTo>
                    <a:pt x="2331561" y="1406413"/>
                  </a:lnTo>
                  <a:lnTo>
                    <a:pt x="2273861" y="1363417"/>
                  </a:lnTo>
                  <a:lnTo>
                    <a:pt x="2242049" y="1340338"/>
                  </a:lnTo>
                  <a:lnTo>
                    <a:pt x="2208311" y="1316315"/>
                  </a:lnTo>
                  <a:lnTo>
                    <a:pt x="2172683" y="1291434"/>
                  </a:lnTo>
                  <a:lnTo>
                    <a:pt x="2135199" y="1265779"/>
                  </a:lnTo>
                  <a:lnTo>
                    <a:pt x="2095896" y="1239434"/>
                  </a:lnTo>
                  <a:lnTo>
                    <a:pt x="2054809" y="1212482"/>
                  </a:lnTo>
                  <a:lnTo>
                    <a:pt x="2011975" y="1185009"/>
                  </a:lnTo>
                  <a:lnTo>
                    <a:pt x="1967429" y="1157098"/>
                  </a:lnTo>
                  <a:lnTo>
                    <a:pt x="1921207" y="1128832"/>
                  </a:lnTo>
                  <a:lnTo>
                    <a:pt x="1873344" y="1100298"/>
                  </a:lnTo>
                  <a:lnTo>
                    <a:pt x="1823877" y="1071577"/>
                  </a:lnTo>
                  <a:lnTo>
                    <a:pt x="1772841" y="1042755"/>
                  </a:lnTo>
                  <a:lnTo>
                    <a:pt x="1720271" y="1013916"/>
                  </a:lnTo>
                  <a:lnTo>
                    <a:pt x="1666205" y="985144"/>
                  </a:lnTo>
                  <a:lnTo>
                    <a:pt x="1610677" y="956522"/>
                  </a:lnTo>
                  <a:lnTo>
                    <a:pt x="1553723" y="928136"/>
                  </a:lnTo>
                  <a:lnTo>
                    <a:pt x="1495379" y="900068"/>
                  </a:lnTo>
                  <a:lnTo>
                    <a:pt x="1435681" y="872404"/>
                  </a:lnTo>
                  <a:lnTo>
                    <a:pt x="1374664" y="845227"/>
                  </a:lnTo>
                </a:path>
              </a:pathLst>
            </a:custGeom>
            <a:noFill/>
            <a:ln w="11160" cap="flat">
              <a:solidFill>
                <a:srgbClr val="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sp>
        <p:nvSpPr>
          <p:cNvPr id="3091" name="Rectangle 19">
            <a:extLst>
              <a:ext uri="{FF2B5EF4-FFF2-40B4-BE49-F238E27FC236}">
                <a16:creationId xmlns:a16="http://schemas.microsoft.com/office/drawing/2014/main" id="{EACCA4A1-7D11-4EC3-AB61-51272D9E4DBF}"/>
              </a:ext>
            </a:extLst>
          </p:cNvPr>
          <p:cNvSpPr>
            <a:spLocks noGrp="1" noChangeArrowheads="1"/>
          </p:cNvSpPr>
          <p:nvPr>
            <p:ph type="title"/>
          </p:nvPr>
        </p:nvSpPr>
        <p:spPr>
          <a:xfrm>
            <a:off x="838200" y="2459038"/>
            <a:ext cx="7475538" cy="2278062"/>
          </a:xfrm>
          <a:ln/>
        </p:spPr>
        <p:txBody>
          <a:bodyPr tIns="69120"/>
          <a:lstStyle/>
          <a:p>
            <a:pPr marL="12700" algn="r">
              <a:lnSpc>
                <a:spcPct val="100000"/>
              </a:lnSpc>
              <a:spcBef>
                <a:spcPts val="550"/>
              </a:spcBef>
              <a:tabLst>
                <a:tab pos="723900" algn="l"/>
                <a:tab pos="1447800" algn="l"/>
                <a:tab pos="2171700" algn="l"/>
                <a:tab pos="2895600" algn="l"/>
                <a:tab pos="3619500" algn="l"/>
                <a:tab pos="4343400" algn="l"/>
                <a:tab pos="5067300" algn="l"/>
                <a:tab pos="5791200" algn="l"/>
                <a:tab pos="6515100" algn="l"/>
                <a:tab pos="7239000" algn="l"/>
              </a:tabLst>
            </a:pPr>
            <a:r>
              <a:rPr lang="en-US" altLang="el-GR" sz="2800" dirty="0">
                <a:solidFill>
                  <a:srgbClr val="FFFFFF"/>
                </a:solidFill>
                <a:latin typeface="Arial" panose="020B0604020202020204" pitchFamily="34" charset="0"/>
              </a:rPr>
              <a:t>A Platform for Monitoring and Prediction of Social Impact and Acceptability of Modern Border Control Technology</a:t>
            </a:r>
            <a:br>
              <a:rPr lang="en-US" altLang="el-GR" sz="2800" dirty="0">
                <a:solidFill>
                  <a:srgbClr val="FFFFFF"/>
                </a:solidFill>
                <a:latin typeface="Arial" panose="020B0604020202020204" pitchFamily="34" charset="0"/>
              </a:rPr>
            </a:br>
            <a:br>
              <a:rPr lang="en-US" altLang="el-GR" sz="2800" dirty="0">
                <a:solidFill>
                  <a:srgbClr val="FFFFFF"/>
                </a:solidFill>
                <a:latin typeface="Arial" panose="020B0604020202020204" pitchFamily="34" charset="0"/>
              </a:rPr>
            </a:br>
            <a:br>
              <a:rPr lang="en-US" altLang="el-GR" sz="1000" b="1" dirty="0">
                <a:solidFill>
                  <a:srgbClr val="FFFFFF"/>
                </a:solidFill>
              </a:rPr>
            </a:br>
            <a:endParaRPr lang="en-US" altLang="el-GR" sz="1000" b="1" dirty="0">
              <a:solidFill>
                <a:srgbClr val="FFFFFF"/>
              </a:solidFill>
              <a:latin typeface="Arial" panose="020B0604020202020204" pitchFamily="34" charset="0"/>
            </a:endParaRPr>
          </a:p>
        </p:txBody>
      </p:sp>
      <p:sp>
        <p:nvSpPr>
          <p:cNvPr id="3092" name="Freeform 20">
            <a:extLst>
              <a:ext uri="{FF2B5EF4-FFF2-40B4-BE49-F238E27FC236}">
                <a16:creationId xmlns:a16="http://schemas.microsoft.com/office/drawing/2014/main" id="{CAAEF1A2-EE6A-4AC9-AFD4-510C53CEB84C}"/>
              </a:ext>
            </a:extLst>
          </p:cNvPr>
          <p:cNvSpPr>
            <a:spLocks noChangeArrowheads="1"/>
          </p:cNvSpPr>
          <p:nvPr/>
        </p:nvSpPr>
        <p:spPr bwMode="auto">
          <a:xfrm>
            <a:off x="9555163" y="1511300"/>
            <a:ext cx="2636837" cy="98425"/>
          </a:xfrm>
          <a:custGeom>
            <a:avLst/>
            <a:gdLst>
              <a:gd name="G0" fmla="+- 15714 0 0"/>
              <a:gd name="G1" fmla="+- 33523 0 0"/>
              <a:gd name="T0" fmla="*/ 2637079 w 2637154"/>
              <a:gd name="T1" fmla="*/ 0 h 99059"/>
              <a:gd name="T2" fmla="*/ 2637079 w 2637154"/>
              <a:gd name="T3" fmla="*/ 0 h 99059"/>
              <a:gd name="T4" fmla="*/ 0 w 2637154"/>
              <a:gd name="T5" fmla="*/ 0 h 99059"/>
              <a:gd name="T6" fmla="*/ 0 w 2637154"/>
              <a:gd name="T7" fmla="*/ 99009 h 99059"/>
              <a:gd name="T8" fmla="*/ 1878545 w 2637154"/>
              <a:gd name="T9" fmla="*/ 99009 h 99059"/>
              <a:gd name="T10" fmla="*/ 2637079 w 2637154"/>
              <a:gd name="T11" fmla="*/ 99009 h 99059"/>
            </a:gdLst>
            <a:ahLst/>
            <a:cxnLst>
              <a:cxn ang="0">
                <a:pos x="T0" y="T1"/>
              </a:cxn>
              <a:cxn ang="0">
                <a:pos x="T2" y="T3"/>
              </a:cxn>
              <a:cxn ang="0">
                <a:pos x="T4" y="T5"/>
              </a:cxn>
              <a:cxn ang="0">
                <a:pos x="T6" y="T7"/>
              </a:cxn>
              <a:cxn ang="0">
                <a:pos x="T8" y="T9"/>
              </a:cxn>
              <a:cxn ang="0">
                <a:pos x="T10" y="T11"/>
              </a:cxn>
            </a:cxnLst>
            <a:rect l="0" t="0" r="r" b="b"/>
            <a:pathLst>
              <a:path w="2637154" h="99059">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93" name="Freeform 21">
            <a:extLst>
              <a:ext uri="{FF2B5EF4-FFF2-40B4-BE49-F238E27FC236}">
                <a16:creationId xmlns:a16="http://schemas.microsoft.com/office/drawing/2014/main" id="{DF2C670E-A205-406D-BE34-2378B91B91A8}"/>
              </a:ext>
            </a:extLst>
          </p:cNvPr>
          <p:cNvSpPr>
            <a:spLocks noChangeArrowheads="1"/>
          </p:cNvSpPr>
          <p:nvPr/>
        </p:nvSpPr>
        <p:spPr bwMode="auto">
          <a:xfrm>
            <a:off x="10126663" y="1733550"/>
            <a:ext cx="2065337" cy="1085850"/>
          </a:xfrm>
          <a:custGeom>
            <a:avLst/>
            <a:gdLst>
              <a:gd name="G0" fmla="+- 33404 0 0"/>
              <a:gd name="G1" fmla="+- 37909 0 0"/>
              <a:gd name="T0" fmla="*/ 2064687 w 2065020"/>
              <a:gd name="T1" fmla="*/ 229290 h 1086485"/>
              <a:gd name="T2" fmla="*/ 1823733 w 2065020"/>
              <a:gd name="T3" fmla="*/ 310929 h 1086485"/>
              <a:gd name="T4" fmla="*/ 1854232 w 2065020"/>
              <a:gd name="T5" fmla="*/ 307802 h 1086485"/>
              <a:gd name="T6" fmla="*/ 1847354 w 2065020"/>
              <a:gd name="T7" fmla="*/ 308597 h 1086485"/>
              <a:gd name="T8" fmla="*/ 1930031 w 2065020"/>
              <a:gd name="T9" fmla="*/ 292087 h 1086485"/>
              <a:gd name="T10" fmla="*/ 1890039 w 2065020"/>
              <a:gd name="T11" fmla="*/ 301917 h 1086485"/>
              <a:gd name="T12" fmla="*/ 2017191 w 2065020"/>
              <a:gd name="T13" fmla="*/ 257181 h 1086485"/>
              <a:gd name="T14" fmla="*/ 1983600 w 2065020"/>
              <a:gd name="T15" fmla="*/ 272973 h 1086485"/>
              <a:gd name="T16" fmla="*/ 1792554 w 2065020"/>
              <a:gd name="T17" fmla="*/ 312000 h 1086485"/>
              <a:gd name="T18" fmla="*/ 1724012 w 2065020"/>
              <a:gd name="T19" fmla="*/ 306943 h 1086485"/>
              <a:gd name="T20" fmla="*/ 1440878 w 2065020"/>
              <a:gd name="T21" fmla="*/ 162153 h 1086485"/>
              <a:gd name="T22" fmla="*/ 1451927 w 2065020"/>
              <a:gd name="T23" fmla="*/ 173456 h 1086485"/>
              <a:gd name="T24" fmla="*/ 1377073 w 2065020"/>
              <a:gd name="T25" fmla="*/ 79565 h 1086485"/>
              <a:gd name="T26" fmla="*/ 1399895 w 2065020"/>
              <a:gd name="T27" fmla="*/ 113512 h 1086485"/>
              <a:gd name="T28" fmla="*/ 1369199 w 2065020"/>
              <a:gd name="T29" fmla="*/ 66662 h 1086485"/>
              <a:gd name="T30" fmla="*/ 1365640 w 2065020"/>
              <a:gd name="T31" fmla="*/ 60285 h 1086485"/>
              <a:gd name="T32" fmla="*/ 1500160 w 2065020"/>
              <a:gd name="T33" fmla="*/ 214716 h 1086485"/>
              <a:gd name="T34" fmla="*/ 1655064 w 2065020"/>
              <a:gd name="T35" fmla="*/ 292074 h 1086485"/>
              <a:gd name="T36" fmla="*/ 1616913 w 2065020"/>
              <a:gd name="T37" fmla="*/ 279234 h 1086485"/>
              <a:gd name="T38" fmla="*/ 1520408 w 2065020"/>
              <a:gd name="T39" fmla="*/ 229290 h 1086485"/>
              <a:gd name="T40" fmla="*/ 1561801 w 2065020"/>
              <a:gd name="T41" fmla="*/ 253899 h 1086485"/>
              <a:gd name="T42" fmla="*/ 1555737 w 2065020"/>
              <a:gd name="T43" fmla="*/ 250558 h 1086485"/>
              <a:gd name="T44" fmla="*/ 1343934 w 2065020"/>
              <a:gd name="T45" fmla="*/ 15755 h 1086485"/>
              <a:gd name="T46" fmla="*/ 1686864 w 2065020"/>
              <a:gd name="T47" fmla="*/ 300253 h 1086485"/>
              <a:gd name="T48" fmla="*/ 1374432 w 2065020"/>
              <a:gd name="T49" fmla="*/ 75260 h 1086485"/>
              <a:gd name="T50" fmla="*/ 1399895 w 2065020"/>
              <a:gd name="T51" fmla="*/ 113512 h 1086485"/>
              <a:gd name="T52" fmla="*/ 1430045 w 2065020"/>
              <a:gd name="T53" fmla="*/ 150672 h 1086485"/>
              <a:gd name="T54" fmla="*/ 1508569 w 2065020"/>
              <a:gd name="T55" fmla="*/ 220865 h 1086485"/>
              <a:gd name="T56" fmla="*/ 1601495 w 2065020"/>
              <a:gd name="T57" fmla="*/ 272973 h 1086485"/>
              <a:gd name="T58" fmla="*/ 1647240 w 2065020"/>
              <a:gd name="T59" fmla="*/ 289788 h 1086485"/>
              <a:gd name="T60" fmla="*/ 1792554 w 2065020"/>
              <a:gd name="T61" fmla="*/ 312000 h 1086485"/>
              <a:gd name="T62" fmla="*/ 1968195 w 2065020"/>
              <a:gd name="T63" fmla="*/ 279234 h 1086485"/>
              <a:gd name="T64" fmla="*/ 2032800 w 2065020"/>
              <a:gd name="T65" fmla="*/ 248666 h 1086485"/>
              <a:gd name="T66" fmla="*/ 1347240 w 2065020"/>
              <a:gd name="T67" fmla="*/ 23533 h 1086485"/>
              <a:gd name="T68" fmla="*/ 1970252 w 2065020"/>
              <a:gd name="T69" fmla="*/ 434924 h 1086485"/>
              <a:gd name="T70" fmla="*/ 1806560 w 2065020"/>
              <a:gd name="T71" fmla="*/ 460350 h 1086485"/>
              <a:gd name="T72" fmla="*/ 1668322 w 2065020"/>
              <a:gd name="T73" fmla="*/ 447903 h 1086485"/>
              <a:gd name="T74" fmla="*/ 1556334 w 2065020"/>
              <a:gd name="T75" fmla="*/ 414807 h 1086485"/>
              <a:gd name="T76" fmla="*/ 1342783 w 2065020"/>
              <a:gd name="T77" fmla="*/ 274421 h 1086485"/>
              <a:gd name="T78" fmla="*/ 1248498 w 2065020"/>
              <a:gd name="T79" fmla="*/ 153847 h 1086485"/>
              <a:gd name="T80" fmla="*/ 1189673 w 2065020"/>
              <a:gd name="T81" fmla="*/ 27253 h 1086485"/>
              <a:gd name="T82" fmla="*/ 706538 w 2065020"/>
              <a:gd name="T83" fmla="*/ 110095 h 1086485"/>
              <a:gd name="T84" fmla="*/ 934402 w 2065020"/>
              <a:gd name="T85" fmla="*/ 440740 h 1086485"/>
              <a:gd name="T86" fmla="*/ 1293492 w 2065020"/>
              <a:gd name="T87" fmla="*/ 548662 h 1086485"/>
              <a:gd name="T88" fmla="*/ 1645026 w 2065020"/>
              <a:gd name="T89" fmla="*/ 600895 h 1086485"/>
              <a:gd name="T90" fmla="*/ 1989712 w 2065020"/>
              <a:gd name="T91" fmla="*/ 596866 h 1086485"/>
              <a:gd name="T92" fmla="*/ 1122422 w 2065020"/>
              <a:gd name="T93" fmla="*/ 760289 h 1086485"/>
              <a:gd name="T94" fmla="*/ 1396495 w 2065020"/>
              <a:gd name="T95" fmla="*/ 969293 h 1086485"/>
              <a:gd name="T96" fmla="*/ 1701177 w 2065020"/>
              <a:gd name="T97" fmla="*/ 1079553 h 1086485"/>
              <a:gd name="T98" fmla="*/ 2017656 w 2065020"/>
              <a:gd name="T99" fmla="*/ 1047564 h 1086485"/>
              <a:gd name="T100" fmla="*/ 1841876 w 2065020"/>
              <a:gd name="T101" fmla="*/ 754048 h 1086485"/>
              <a:gd name="T102" fmla="*/ 1493659 w 2065020"/>
              <a:gd name="T103" fmla="*/ 734935 h 1086485"/>
              <a:gd name="T104" fmla="*/ 1137520 w 2065020"/>
              <a:gd name="T105" fmla="*/ 662667 h 1086485"/>
              <a:gd name="T106" fmla="*/ 152060 w 2065020"/>
              <a:gd name="T107" fmla="*/ 111259 h 1086485"/>
              <a:gd name="T108" fmla="*/ 466508 w 2065020"/>
              <a:gd name="T109" fmla="*/ 305641 h 1086485"/>
              <a:gd name="T110" fmla="*/ 673985 w 2065020"/>
              <a:gd name="T111" fmla="*/ 334514 h 1086485"/>
              <a:gd name="T112" fmla="*/ 472313 w 2065020"/>
              <a:gd name="T113"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65020" h="1086485">
                <a:moveTo>
                  <a:pt x="2039734" y="244932"/>
                </a:moveTo>
                <a:lnTo>
                  <a:pt x="2048155" y="239875"/>
                </a:lnTo>
                <a:lnTo>
                  <a:pt x="2056476" y="234664"/>
                </a:lnTo>
                <a:lnTo>
                  <a:pt x="2064687" y="229290"/>
                </a:lnTo>
                <a:lnTo>
                  <a:pt x="2064906" y="229140"/>
                </a:lnTo>
              </a:path>
              <a:path w="2065020" h="1086485">
                <a:moveTo>
                  <a:pt x="2064906" y="229140"/>
                </a:moveTo>
                <a:lnTo>
                  <a:pt x="2064687" y="229290"/>
                </a:lnTo>
                <a:lnTo>
                  <a:pt x="2056476" y="234664"/>
                </a:lnTo>
                <a:lnTo>
                  <a:pt x="2048155" y="239875"/>
                </a:lnTo>
                <a:lnTo>
                  <a:pt x="2039734" y="244932"/>
                </a:lnTo>
              </a:path>
              <a:path w="2065020" h="1086485">
                <a:moveTo>
                  <a:pt x="1792554" y="312000"/>
                </a:moveTo>
                <a:lnTo>
                  <a:pt x="1802996" y="311873"/>
                </a:lnTo>
                <a:lnTo>
                  <a:pt x="1813388" y="311508"/>
                </a:lnTo>
                <a:lnTo>
                  <a:pt x="1823733" y="310929"/>
                </a:lnTo>
                <a:lnTo>
                  <a:pt x="1834032" y="310159"/>
                </a:lnTo>
                <a:lnTo>
                  <a:pt x="1823733" y="310929"/>
                </a:lnTo>
                <a:lnTo>
                  <a:pt x="1813388" y="311508"/>
                </a:lnTo>
                <a:lnTo>
                  <a:pt x="1802996" y="311873"/>
                </a:lnTo>
                <a:lnTo>
                  <a:pt x="1792554" y="312000"/>
                </a:lnTo>
              </a:path>
              <a:path w="2065020" h="1086485">
                <a:moveTo>
                  <a:pt x="1847354" y="308597"/>
                </a:moveTo>
                <a:lnTo>
                  <a:pt x="1854232" y="307802"/>
                </a:lnTo>
                <a:lnTo>
                  <a:pt x="1861089" y="306943"/>
                </a:lnTo>
                <a:lnTo>
                  <a:pt x="1867917" y="305993"/>
                </a:lnTo>
                <a:lnTo>
                  <a:pt x="1874710" y="304927"/>
                </a:lnTo>
                <a:lnTo>
                  <a:pt x="1867917" y="305993"/>
                </a:lnTo>
                <a:lnTo>
                  <a:pt x="1861089" y="306943"/>
                </a:lnTo>
                <a:lnTo>
                  <a:pt x="1854232" y="307802"/>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17"/>
                </a:moveTo>
                <a:lnTo>
                  <a:pt x="1898230" y="300253"/>
                </a:lnTo>
                <a:lnTo>
                  <a:pt x="1906397" y="298462"/>
                </a:lnTo>
                <a:lnTo>
                  <a:pt x="1914436" y="296405"/>
                </a:lnTo>
                <a:lnTo>
                  <a:pt x="1906384" y="298462"/>
                </a:lnTo>
                <a:lnTo>
                  <a:pt x="1898230" y="300253"/>
                </a:lnTo>
                <a:lnTo>
                  <a:pt x="1890039" y="301917"/>
                </a:lnTo>
              </a:path>
              <a:path w="2065020" h="1086485">
                <a:moveTo>
                  <a:pt x="2004834" y="263461"/>
                </a:moveTo>
                <a:lnTo>
                  <a:pt x="2011045" y="260377"/>
                </a:lnTo>
                <a:lnTo>
                  <a:pt x="2017191" y="257181"/>
                </a:lnTo>
                <a:lnTo>
                  <a:pt x="2023290" y="253899"/>
                </a:lnTo>
                <a:lnTo>
                  <a:pt x="2029358" y="250558"/>
                </a:lnTo>
                <a:lnTo>
                  <a:pt x="2023290" y="253899"/>
                </a:lnTo>
                <a:lnTo>
                  <a:pt x="2017191" y="257181"/>
                </a:lnTo>
                <a:lnTo>
                  <a:pt x="2011045" y="260377"/>
                </a:lnTo>
                <a:lnTo>
                  <a:pt x="2004834" y="263461"/>
                </a:lnTo>
              </a:path>
              <a:path w="2065020" h="1086485">
                <a:moveTo>
                  <a:pt x="1968195" y="279234"/>
                </a:moveTo>
                <a:lnTo>
                  <a:pt x="1975967" y="276250"/>
                </a:lnTo>
                <a:lnTo>
                  <a:pt x="1983600" y="272973"/>
                </a:lnTo>
                <a:lnTo>
                  <a:pt x="1991182" y="269595"/>
                </a:lnTo>
                <a:lnTo>
                  <a:pt x="1983600" y="272973"/>
                </a:lnTo>
                <a:lnTo>
                  <a:pt x="1975967" y="276250"/>
                </a:lnTo>
                <a:lnTo>
                  <a:pt x="1968195" y="279234"/>
                </a:lnTo>
              </a:path>
              <a:path w="2065020" h="1086485">
                <a:moveTo>
                  <a:pt x="1751050" y="310159"/>
                </a:moveTo>
                <a:lnTo>
                  <a:pt x="1761355" y="310929"/>
                </a:lnTo>
                <a:lnTo>
                  <a:pt x="1771702" y="311508"/>
                </a:lnTo>
                <a:lnTo>
                  <a:pt x="1782099" y="311873"/>
                </a:lnTo>
                <a:lnTo>
                  <a:pt x="1792554" y="312000"/>
                </a:lnTo>
                <a:lnTo>
                  <a:pt x="1782099" y="311873"/>
                </a:lnTo>
                <a:lnTo>
                  <a:pt x="1771702" y="311508"/>
                </a:lnTo>
                <a:lnTo>
                  <a:pt x="1761355" y="310929"/>
                </a:lnTo>
                <a:lnTo>
                  <a:pt x="1751050" y="310159"/>
                </a:lnTo>
              </a:path>
              <a:path w="2065020" h="1086485">
                <a:moveTo>
                  <a:pt x="1710397" y="304927"/>
                </a:moveTo>
                <a:lnTo>
                  <a:pt x="1717184" y="305993"/>
                </a:lnTo>
                <a:lnTo>
                  <a:pt x="1724012" y="306943"/>
                </a:lnTo>
                <a:lnTo>
                  <a:pt x="1730868" y="307802"/>
                </a:lnTo>
                <a:lnTo>
                  <a:pt x="1737741" y="308597"/>
                </a:lnTo>
                <a:lnTo>
                  <a:pt x="1730870" y="307802"/>
                </a:lnTo>
                <a:lnTo>
                  <a:pt x="1724017" y="306943"/>
                </a:lnTo>
                <a:lnTo>
                  <a:pt x="1717190" y="305993"/>
                </a:lnTo>
                <a:lnTo>
                  <a:pt x="1710397" y="304927"/>
                </a:lnTo>
              </a:path>
              <a:path w="2065020" h="1086485">
                <a:moveTo>
                  <a:pt x="1440878" y="162153"/>
                </a:moveTo>
                <a:lnTo>
                  <a:pt x="1435417" y="156464"/>
                </a:lnTo>
                <a:lnTo>
                  <a:pt x="1430045" y="150672"/>
                </a:lnTo>
                <a:lnTo>
                  <a:pt x="1424851" y="144716"/>
                </a:lnTo>
                <a:lnTo>
                  <a:pt x="1430045" y="150685"/>
                </a:lnTo>
                <a:lnTo>
                  <a:pt x="1435417" y="156464"/>
                </a:lnTo>
                <a:lnTo>
                  <a:pt x="1440878" y="162153"/>
                </a:lnTo>
              </a:path>
              <a:path w="2065020" h="1086485">
                <a:moveTo>
                  <a:pt x="1451927" y="173456"/>
                </a:moveTo>
                <a:lnTo>
                  <a:pt x="1457985" y="179362"/>
                </a:lnTo>
                <a:lnTo>
                  <a:pt x="1464271" y="184988"/>
                </a:lnTo>
                <a:lnTo>
                  <a:pt x="1470609" y="190563"/>
                </a:lnTo>
                <a:lnTo>
                  <a:pt x="1464271" y="184988"/>
                </a:lnTo>
                <a:lnTo>
                  <a:pt x="1457985" y="179362"/>
                </a:lnTo>
                <a:lnTo>
                  <a:pt x="1451927" y="173456"/>
                </a:lnTo>
              </a:path>
              <a:path w="2065020" h="1086485">
                <a:moveTo>
                  <a:pt x="1377073" y="79565"/>
                </a:moveTo>
                <a:lnTo>
                  <a:pt x="1381391" y="86601"/>
                </a:lnTo>
                <a:lnTo>
                  <a:pt x="1385773" y="93586"/>
                </a:lnTo>
                <a:lnTo>
                  <a:pt x="1390434" y="100355"/>
                </a:lnTo>
                <a:lnTo>
                  <a:pt x="1385773" y="93573"/>
                </a:lnTo>
                <a:lnTo>
                  <a:pt x="1381391" y="86601"/>
                </a:lnTo>
                <a:lnTo>
                  <a:pt x="1377073" y="79565"/>
                </a:lnTo>
              </a:path>
              <a:path w="2065020" h="1086485">
                <a:moveTo>
                  <a:pt x="1399895" y="113512"/>
                </a:moveTo>
                <a:lnTo>
                  <a:pt x="1404556" y="119849"/>
                </a:lnTo>
                <a:lnTo>
                  <a:pt x="1409331" y="126072"/>
                </a:lnTo>
                <a:lnTo>
                  <a:pt x="1414297" y="132168"/>
                </a:lnTo>
                <a:lnTo>
                  <a:pt x="1409331" y="126072"/>
                </a:lnTo>
                <a:lnTo>
                  <a:pt x="1404556" y="119849"/>
                </a:lnTo>
                <a:lnTo>
                  <a:pt x="1399895" y="113512"/>
                </a:lnTo>
              </a:path>
              <a:path w="2065020" h="1086485">
                <a:moveTo>
                  <a:pt x="1369199" y="66662"/>
                </a:moveTo>
                <a:lnTo>
                  <a:pt x="1365640" y="60283"/>
                </a:lnTo>
                <a:lnTo>
                  <a:pt x="1362202" y="53827"/>
                </a:lnTo>
                <a:lnTo>
                  <a:pt x="1358859" y="47311"/>
                </a:lnTo>
                <a:lnTo>
                  <a:pt x="1355585" y="40754"/>
                </a:lnTo>
                <a:lnTo>
                  <a:pt x="1358859" y="47317"/>
                </a:lnTo>
                <a:lnTo>
                  <a:pt x="1362202" y="53832"/>
                </a:lnTo>
                <a:lnTo>
                  <a:pt x="1365640" y="60285"/>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595"/>
                </a:moveTo>
                <a:lnTo>
                  <a:pt x="1601495" y="272973"/>
                </a:lnTo>
                <a:lnTo>
                  <a:pt x="1609128" y="276237"/>
                </a:lnTo>
                <a:lnTo>
                  <a:pt x="1616913" y="279234"/>
                </a:lnTo>
                <a:lnTo>
                  <a:pt x="1609128" y="276237"/>
                </a:lnTo>
                <a:lnTo>
                  <a:pt x="1601508" y="272973"/>
                </a:lnTo>
                <a:lnTo>
                  <a:pt x="1593913" y="269595"/>
                </a:lnTo>
              </a:path>
              <a:path w="2065020" h="1086485">
                <a:moveTo>
                  <a:pt x="1545374" y="244932"/>
                </a:moveTo>
                <a:lnTo>
                  <a:pt x="1536945" y="239875"/>
                </a:lnTo>
                <a:lnTo>
                  <a:pt x="1528621" y="234664"/>
                </a:lnTo>
                <a:lnTo>
                  <a:pt x="1520408" y="229290"/>
                </a:lnTo>
                <a:lnTo>
                  <a:pt x="1512316" y="223748"/>
                </a:lnTo>
                <a:lnTo>
                  <a:pt x="1520408" y="229290"/>
                </a:lnTo>
                <a:lnTo>
                  <a:pt x="1528621" y="234664"/>
                </a:lnTo>
                <a:lnTo>
                  <a:pt x="1536945" y="239875"/>
                </a:lnTo>
                <a:lnTo>
                  <a:pt x="1545374" y="244932"/>
                </a:lnTo>
              </a:path>
              <a:path w="2065020" h="1086485">
                <a:moveTo>
                  <a:pt x="1555737" y="250558"/>
                </a:moveTo>
                <a:lnTo>
                  <a:pt x="1561801" y="253899"/>
                </a:lnTo>
                <a:lnTo>
                  <a:pt x="1567905" y="257181"/>
                </a:lnTo>
                <a:lnTo>
                  <a:pt x="1574059" y="260377"/>
                </a:lnTo>
                <a:lnTo>
                  <a:pt x="1580273" y="263461"/>
                </a:lnTo>
                <a:lnTo>
                  <a:pt x="1574061" y="260377"/>
                </a:lnTo>
                <a:lnTo>
                  <a:pt x="1567910" y="257181"/>
                </a:lnTo>
                <a:lnTo>
                  <a:pt x="1561807" y="253899"/>
                </a:lnTo>
                <a:lnTo>
                  <a:pt x="1555737" y="250558"/>
                </a:lnTo>
              </a:path>
              <a:path w="2065020" h="1086485">
                <a:moveTo>
                  <a:pt x="1337665" y="0"/>
                </a:moveTo>
                <a:lnTo>
                  <a:pt x="1340659" y="7911"/>
                </a:lnTo>
                <a:lnTo>
                  <a:pt x="1343877" y="15755"/>
                </a:lnTo>
                <a:lnTo>
                  <a:pt x="1347222" y="23526"/>
                </a:lnTo>
                <a:lnTo>
                  <a:pt x="1350708" y="31216"/>
                </a:lnTo>
                <a:lnTo>
                  <a:pt x="1347240" y="23533"/>
                </a:lnTo>
                <a:lnTo>
                  <a:pt x="1343934" y="15755"/>
                </a:lnTo>
                <a:lnTo>
                  <a:pt x="1340755" y="7904"/>
                </a:lnTo>
                <a:lnTo>
                  <a:pt x="1337665" y="0"/>
                </a:lnTo>
              </a:path>
              <a:path w="2065020" h="1086485">
                <a:moveTo>
                  <a:pt x="1670659" y="296418"/>
                </a:moveTo>
                <a:lnTo>
                  <a:pt x="1678711" y="298462"/>
                </a:lnTo>
                <a:lnTo>
                  <a:pt x="1686864" y="300253"/>
                </a:lnTo>
                <a:lnTo>
                  <a:pt x="1695069" y="301917"/>
                </a:lnTo>
                <a:lnTo>
                  <a:pt x="1686864" y="300253"/>
                </a:lnTo>
                <a:lnTo>
                  <a:pt x="1678724" y="298462"/>
                </a:lnTo>
                <a:lnTo>
                  <a:pt x="1670659" y="296418"/>
                </a:lnTo>
              </a:path>
              <a:path w="2065020" h="1086485">
                <a:moveTo>
                  <a:pt x="1350708" y="31216"/>
                </a:moveTo>
                <a:lnTo>
                  <a:pt x="1352219" y="34467"/>
                </a:lnTo>
                <a:lnTo>
                  <a:pt x="1354010" y="37566"/>
                </a:lnTo>
                <a:lnTo>
                  <a:pt x="1355585" y="40754"/>
                </a:lnTo>
                <a:lnTo>
                  <a:pt x="1374432" y="75260"/>
                </a:lnTo>
                <a:lnTo>
                  <a:pt x="1377073" y="79565"/>
                </a:lnTo>
                <a:lnTo>
                  <a:pt x="1381391" y="86601"/>
                </a:lnTo>
                <a:lnTo>
                  <a:pt x="1385773" y="93586"/>
                </a:lnTo>
                <a:lnTo>
                  <a:pt x="1390434" y="100355"/>
                </a:lnTo>
                <a:lnTo>
                  <a:pt x="1393494" y="104825"/>
                </a:lnTo>
                <a:lnTo>
                  <a:pt x="1396707" y="109169"/>
                </a:lnTo>
                <a:lnTo>
                  <a:pt x="1399895" y="113512"/>
                </a:lnTo>
                <a:lnTo>
                  <a:pt x="1404556" y="119849"/>
                </a:lnTo>
                <a:lnTo>
                  <a:pt x="1409331" y="126072"/>
                </a:lnTo>
                <a:lnTo>
                  <a:pt x="1414297" y="132168"/>
                </a:lnTo>
                <a:lnTo>
                  <a:pt x="1417739" y="136410"/>
                </a:lnTo>
                <a:lnTo>
                  <a:pt x="1421257" y="140601"/>
                </a:lnTo>
                <a:lnTo>
                  <a:pt x="1424851" y="144716"/>
                </a:lnTo>
                <a:lnTo>
                  <a:pt x="1430045" y="150672"/>
                </a:lnTo>
                <a:lnTo>
                  <a:pt x="1435417" y="156464"/>
                </a:lnTo>
                <a:lnTo>
                  <a:pt x="1440878" y="162153"/>
                </a:lnTo>
                <a:lnTo>
                  <a:pt x="1444536" y="165950"/>
                </a:lnTo>
                <a:lnTo>
                  <a:pt x="1448168" y="169773"/>
                </a:lnTo>
                <a:lnTo>
                  <a:pt x="1474127" y="193649"/>
                </a:lnTo>
                <a:lnTo>
                  <a:pt x="1477530" y="196837"/>
                </a:lnTo>
                <a:lnTo>
                  <a:pt x="1508569" y="220865"/>
                </a:lnTo>
                <a:lnTo>
                  <a:pt x="1510385" y="222389"/>
                </a:lnTo>
                <a:lnTo>
                  <a:pt x="1545374" y="244932"/>
                </a:lnTo>
                <a:lnTo>
                  <a:pt x="1552308" y="248666"/>
                </a:lnTo>
                <a:lnTo>
                  <a:pt x="1555737" y="250558"/>
                </a:lnTo>
                <a:lnTo>
                  <a:pt x="1589366" y="267563"/>
                </a:lnTo>
                <a:lnTo>
                  <a:pt x="1593913" y="269595"/>
                </a:lnTo>
                <a:lnTo>
                  <a:pt x="1601495" y="272973"/>
                </a:lnTo>
                <a:lnTo>
                  <a:pt x="1609128" y="276237"/>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695069" y="301917"/>
                </a:lnTo>
                <a:lnTo>
                  <a:pt x="1700161" y="302958"/>
                </a:lnTo>
                <a:lnTo>
                  <a:pt x="1742186" y="309092"/>
                </a:lnTo>
                <a:lnTo>
                  <a:pt x="1746592" y="309778"/>
                </a:lnTo>
                <a:lnTo>
                  <a:pt x="1792554" y="312000"/>
                </a:lnTo>
                <a:lnTo>
                  <a:pt x="1802996" y="311873"/>
                </a:lnTo>
                <a:lnTo>
                  <a:pt x="1842922" y="309092"/>
                </a:lnTo>
                <a:lnTo>
                  <a:pt x="1847354" y="308597"/>
                </a:lnTo>
                <a:lnTo>
                  <a:pt x="1884921" y="302958"/>
                </a:lnTo>
                <a:lnTo>
                  <a:pt x="1890039" y="301917"/>
                </a:lnTo>
                <a:lnTo>
                  <a:pt x="1930031" y="292087"/>
                </a:lnTo>
                <a:lnTo>
                  <a:pt x="1968195" y="279234"/>
                </a:lnTo>
                <a:lnTo>
                  <a:pt x="1975967" y="276250"/>
                </a:lnTo>
                <a:lnTo>
                  <a:pt x="1983600" y="272973"/>
                </a:lnTo>
                <a:lnTo>
                  <a:pt x="1991182" y="269595"/>
                </a:lnTo>
                <a:lnTo>
                  <a:pt x="1995741" y="267563"/>
                </a:lnTo>
                <a:lnTo>
                  <a:pt x="2000338" y="265620"/>
                </a:lnTo>
                <a:lnTo>
                  <a:pt x="2029358" y="250558"/>
                </a:lnTo>
                <a:lnTo>
                  <a:pt x="2032800" y="248666"/>
                </a:lnTo>
                <a:lnTo>
                  <a:pt x="2064687" y="229290"/>
                </a:lnTo>
                <a:lnTo>
                  <a:pt x="2064906" y="229140"/>
                </a:lnTo>
              </a:path>
              <a:path w="2065020" h="1086485">
                <a:moveTo>
                  <a:pt x="2064906" y="0"/>
                </a:moveTo>
                <a:lnTo>
                  <a:pt x="1337665" y="0"/>
                </a:lnTo>
                <a:lnTo>
                  <a:pt x="1340755" y="7904"/>
                </a:lnTo>
                <a:lnTo>
                  <a:pt x="1343934" y="15755"/>
                </a:lnTo>
                <a:lnTo>
                  <a:pt x="1347240" y="23533"/>
                </a:lnTo>
                <a:lnTo>
                  <a:pt x="1350708" y="31216"/>
                </a:lnTo>
              </a:path>
              <a:path w="2065020" h="1086485">
                <a:moveTo>
                  <a:pt x="2064906" y="399257"/>
                </a:moveTo>
                <a:lnTo>
                  <a:pt x="2028786" y="414794"/>
                </a:lnTo>
                <a:lnTo>
                  <a:pt x="2021459" y="417715"/>
                </a:lnTo>
                <a:lnTo>
                  <a:pt x="2014156" y="420712"/>
                </a:lnTo>
                <a:lnTo>
                  <a:pt x="1977656" y="432676"/>
                </a:lnTo>
                <a:lnTo>
                  <a:pt x="1970252" y="434924"/>
                </a:lnTo>
                <a:lnTo>
                  <a:pt x="1962937" y="437311"/>
                </a:lnTo>
                <a:lnTo>
                  <a:pt x="1923923" y="446405"/>
                </a:lnTo>
                <a:lnTo>
                  <a:pt x="1916785" y="447903"/>
                </a:lnTo>
                <a:lnTo>
                  <a:pt x="1875400" y="454706"/>
                </a:lnTo>
                <a:lnTo>
                  <a:pt x="1860245" y="456463"/>
                </a:lnTo>
                <a:lnTo>
                  <a:pt x="1854288" y="457504"/>
                </a:lnTo>
                <a:lnTo>
                  <a:pt x="1806560" y="460350"/>
                </a:lnTo>
                <a:lnTo>
                  <a:pt x="1792554" y="460514"/>
                </a:lnTo>
                <a:lnTo>
                  <a:pt x="1778534" y="460350"/>
                </a:lnTo>
                <a:lnTo>
                  <a:pt x="1736915" y="458038"/>
                </a:lnTo>
                <a:lnTo>
                  <a:pt x="1724863" y="456463"/>
                </a:lnTo>
                <a:lnTo>
                  <a:pt x="1718805" y="455764"/>
                </a:lnTo>
                <a:lnTo>
                  <a:pt x="1675345" y="449656"/>
                </a:lnTo>
                <a:lnTo>
                  <a:pt x="1668322" y="447903"/>
                </a:lnTo>
                <a:lnTo>
                  <a:pt x="1661172" y="446405"/>
                </a:lnTo>
                <a:lnTo>
                  <a:pt x="1622183" y="437311"/>
                </a:lnTo>
                <a:lnTo>
                  <a:pt x="1614855" y="434924"/>
                </a:lnTo>
                <a:lnTo>
                  <a:pt x="1607464" y="432676"/>
                </a:lnTo>
                <a:lnTo>
                  <a:pt x="1570951" y="420712"/>
                </a:lnTo>
                <a:lnTo>
                  <a:pt x="1563662" y="417728"/>
                </a:lnTo>
                <a:lnTo>
                  <a:pt x="1556334" y="414807"/>
                </a:lnTo>
                <a:lnTo>
                  <a:pt x="1514576" y="396455"/>
                </a:lnTo>
                <a:lnTo>
                  <a:pt x="1474673" y="375424"/>
                </a:lnTo>
                <a:lnTo>
                  <a:pt x="1436700" y="351612"/>
                </a:lnTo>
                <a:lnTo>
                  <a:pt x="1405442" y="329101"/>
                </a:lnTo>
                <a:lnTo>
                  <a:pt x="1375638" y="304876"/>
                </a:lnTo>
                <a:lnTo>
                  <a:pt x="1348524" y="279844"/>
                </a:lnTo>
                <a:lnTo>
                  <a:pt x="1342783" y="274421"/>
                </a:lnTo>
                <a:lnTo>
                  <a:pt x="1312100" y="241223"/>
                </a:lnTo>
                <a:lnTo>
                  <a:pt x="1306868" y="235483"/>
                </a:lnTo>
                <a:lnTo>
                  <a:pt x="1283220" y="205282"/>
                </a:lnTo>
                <a:lnTo>
                  <a:pt x="1278763" y="199313"/>
                </a:lnTo>
                <a:lnTo>
                  <a:pt x="1274140" y="193459"/>
                </a:lnTo>
                <a:lnTo>
                  <a:pt x="1252054" y="159575"/>
                </a:lnTo>
                <a:lnTo>
                  <a:pt x="1248498" y="153847"/>
                </a:lnTo>
                <a:lnTo>
                  <a:pt x="1227247" y="116039"/>
                </a:lnTo>
                <a:lnTo>
                  <a:pt x="1220762" y="102984"/>
                </a:lnTo>
                <a:lnTo>
                  <a:pt x="1218463" y="99098"/>
                </a:lnTo>
                <a:lnTo>
                  <a:pt x="1200396" y="57505"/>
                </a:lnTo>
                <a:lnTo>
                  <a:pt x="1193761" y="39014"/>
                </a:lnTo>
                <a:lnTo>
                  <a:pt x="1192784" y="36220"/>
                </a:lnTo>
                <a:lnTo>
                  <a:pt x="1189673" y="27253"/>
                </a:lnTo>
                <a:lnTo>
                  <a:pt x="1186665" y="18234"/>
                </a:lnTo>
                <a:lnTo>
                  <a:pt x="1183786" y="9152"/>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4"/>
                </a:lnTo>
                <a:lnTo>
                  <a:pt x="1037578" y="477222"/>
                </a:lnTo>
                <a:lnTo>
                  <a:pt x="1089012" y="493772"/>
                </a:lnTo>
                <a:lnTo>
                  <a:pt x="1140330" y="509193"/>
                </a:lnTo>
                <a:lnTo>
                  <a:pt x="1191522" y="523483"/>
                </a:lnTo>
                <a:lnTo>
                  <a:pt x="1242579" y="536640"/>
                </a:lnTo>
                <a:lnTo>
                  <a:pt x="1293492" y="548662"/>
                </a:lnTo>
                <a:lnTo>
                  <a:pt x="1344251" y="559548"/>
                </a:lnTo>
                <a:lnTo>
                  <a:pt x="1394845" y="569295"/>
                </a:lnTo>
                <a:lnTo>
                  <a:pt x="1445267" y="577902"/>
                </a:lnTo>
                <a:lnTo>
                  <a:pt x="1495505" y="585368"/>
                </a:lnTo>
                <a:lnTo>
                  <a:pt x="1545551" y="591690"/>
                </a:lnTo>
                <a:lnTo>
                  <a:pt x="1595394" y="596866"/>
                </a:lnTo>
                <a:lnTo>
                  <a:pt x="1645026" y="600895"/>
                </a:lnTo>
                <a:lnTo>
                  <a:pt x="1694436" y="603775"/>
                </a:lnTo>
                <a:lnTo>
                  <a:pt x="1743615" y="605505"/>
                </a:lnTo>
                <a:lnTo>
                  <a:pt x="1792554" y="606082"/>
                </a:lnTo>
                <a:lnTo>
                  <a:pt x="1841492" y="605505"/>
                </a:lnTo>
                <a:lnTo>
                  <a:pt x="1890671" y="603775"/>
                </a:lnTo>
                <a:lnTo>
                  <a:pt x="1940081" y="600895"/>
                </a:lnTo>
                <a:lnTo>
                  <a:pt x="1989712" y="596866"/>
                </a:lnTo>
                <a:lnTo>
                  <a:pt x="2039554" y="591690"/>
                </a:lnTo>
                <a:lnTo>
                  <a:pt x="2064906" y="588487"/>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2"/>
                </a:lnTo>
                <a:lnTo>
                  <a:pt x="1594046" y="745847"/>
                </a:lnTo>
                <a:lnTo>
                  <a:pt x="1543940" y="740935"/>
                </a:lnTo>
                <a:lnTo>
                  <a:pt x="1493659" y="734935"/>
                </a:lnTo>
                <a:lnTo>
                  <a:pt x="1443213" y="727850"/>
                </a:lnTo>
                <a:lnTo>
                  <a:pt x="1392608" y="719683"/>
                </a:lnTo>
                <a:lnTo>
                  <a:pt x="1341855" y="710435"/>
                </a:lnTo>
                <a:lnTo>
                  <a:pt x="1290961" y="700107"/>
                </a:lnTo>
                <a:lnTo>
                  <a:pt x="1239935" y="688702"/>
                </a:lnTo>
                <a:lnTo>
                  <a:pt x="1188785" y="676221"/>
                </a:lnTo>
                <a:lnTo>
                  <a:pt x="1137520" y="662667"/>
                </a:lnTo>
                <a:lnTo>
                  <a:pt x="1086149" y="648041"/>
                </a:lnTo>
                <a:lnTo>
                  <a:pt x="1034679" y="632345"/>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94" name="Freeform 22">
            <a:extLst>
              <a:ext uri="{FF2B5EF4-FFF2-40B4-BE49-F238E27FC236}">
                <a16:creationId xmlns:a16="http://schemas.microsoft.com/office/drawing/2014/main" id="{2528C19C-A049-43D7-B80A-8B4BA5587E1B}"/>
              </a:ext>
            </a:extLst>
          </p:cNvPr>
          <p:cNvSpPr>
            <a:spLocks noChangeArrowheads="1"/>
          </p:cNvSpPr>
          <p:nvPr/>
        </p:nvSpPr>
        <p:spPr bwMode="auto">
          <a:xfrm>
            <a:off x="10118725" y="295275"/>
            <a:ext cx="2073275" cy="1092200"/>
          </a:xfrm>
          <a:custGeom>
            <a:avLst/>
            <a:gdLst>
              <a:gd name="G0" fmla="+- 41659 0 0"/>
              <a:gd name="G1" fmla="+- 44259 0 0"/>
              <a:gd name="T0" fmla="*/ 1984032 w 2073275"/>
              <a:gd name="T1" fmla="*/ 809713 h 1092835"/>
              <a:gd name="T2" fmla="*/ 1898103 w 2073275"/>
              <a:gd name="T3" fmla="*/ 784034 h 1092835"/>
              <a:gd name="T4" fmla="*/ 1750250 w 2073275"/>
              <a:gd name="T5" fmla="*/ 776871 h 1092835"/>
              <a:gd name="T6" fmla="*/ 1639925 w 2073275"/>
              <a:gd name="T7" fmla="*/ 801319 h 1092835"/>
              <a:gd name="T8" fmla="*/ 1597431 w 2073275"/>
              <a:gd name="T9" fmla="*/ 818400 h 1092835"/>
              <a:gd name="T10" fmla="*/ 1482191 w 2073275"/>
              <a:gd name="T11" fmla="*/ 892314 h 1092835"/>
              <a:gd name="T12" fmla="*/ 1429321 w 2073275"/>
              <a:gd name="T13" fmla="*/ 945362 h 1092835"/>
              <a:gd name="T14" fmla="*/ 1401559 w 2073275"/>
              <a:gd name="T15" fmla="*/ 981138 h 1092835"/>
              <a:gd name="T16" fmla="*/ 1362075 w 2073275"/>
              <a:gd name="T17" fmla="*/ 1048410 h 1092835"/>
              <a:gd name="T18" fmla="*/ 1478673 w 2073275"/>
              <a:gd name="T19" fmla="*/ 895400 h 1092835"/>
              <a:gd name="T20" fmla="*/ 1350962 w 2073275"/>
              <a:gd name="T21" fmla="*/ 1072443 h 1092835"/>
              <a:gd name="T22" fmla="*/ 1385138 w 2073275"/>
              <a:gd name="T23" fmla="*/ 1006398 h 1092835"/>
              <a:gd name="T24" fmla="*/ 1855419 w 2073275"/>
              <a:gd name="T25" fmla="*/ 777366 h 1092835"/>
              <a:gd name="T26" fmla="*/ 1862297 w 2073275"/>
              <a:gd name="T27" fmla="*/ 778160 h 1092835"/>
              <a:gd name="T28" fmla="*/ 1811060 w 2073275"/>
              <a:gd name="T29" fmla="*/ 774079 h 1092835"/>
              <a:gd name="T30" fmla="*/ 1738934 w 2073275"/>
              <a:gd name="T31" fmla="*/ 778160 h 1092835"/>
              <a:gd name="T32" fmla="*/ 1686788 w 2073275"/>
              <a:gd name="T33" fmla="*/ 787488 h 1092835"/>
              <a:gd name="T34" fmla="*/ 1906295 w 2073275"/>
              <a:gd name="T35" fmla="*/ 785710 h 1092835"/>
              <a:gd name="T36" fmla="*/ 1790163 w 2073275"/>
              <a:gd name="T37" fmla="*/ 774079 h 1092835"/>
              <a:gd name="T38" fmla="*/ 1800618 w 2073275"/>
              <a:gd name="T39" fmla="*/ 773950 h 1092835"/>
              <a:gd name="T40" fmla="*/ 2072755 w 2073275"/>
              <a:gd name="T41" fmla="*/ 856675 h 1092835"/>
              <a:gd name="T42" fmla="*/ 1366923 w 2073275"/>
              <a:gd name="T43" fmla="*/ 1038634 h 1092835"/>
              <a:gd name="T44" fmla="*/ 1647583 w 2073275"/>
              <a:gd name="T45" fmla="*/ 798652 h 1092835"/>
              <a:gd name="T46" fmla="*/ 2031264 w 2073275"/>
              <a:gd name="T47" fmla="*/ 832009 h 1092835"/>
              <a:gd name="T48" fmla="*/ 2037295 w 2073275"/>
              <a:gd name="T49" fmla="*/ 835329 h 1092835"/>
              <a:gd name="T50" fmla="*/ 1976259 w 2073275"/>
              <a:gd name="T51" fmla="*/ 806729 h 1092835"/>
              <a:gd name="T52" fmla="*/ 1938096 w 2073275"/>
              <a:gd name="T53" fmla="*/ 793876 h 1092835"/>
              <a:gd name="T54" fmla="*/ 1448943 w 2073275"/>
              <a:gd name="T55" fmla="*/ 923810 h 1092835"/>
              <a:gd name="T56" fmla="*/ 1536668 w 2073275"/>
              <a:gd name="T57" fmla="*/ 851306 h 1092835"/>
              <a:gd name="T58" fmla="*/ 1563928 w 2073275"/>
              <a:gd name="T59" fmla="*/ 835329 h 1092835"/>
              <a:gd name="T60" fmla="*/ 1417396 w 2073275"/>
              <a:gd name="T61" fmla="*/ 959891 h 1092835"/>
              <a:gd name="T62" fmla="*/ 1501790 w 2073275"/>
              <a:gd name="T63" fmla="*/ 876104 h 1092835"/>
              <a:gd name="T64" fmla="*/ 1601978 w 2073275"/>
              <a:gd name="T65" fmla="*/ 816368 h 1092835"/>
              <a:gd name="T66" fmla="*/ 1800618 w 2073275"/>
              <a:gd name="T67" fmla="*/ 479882 h 1092835"/>
              <a:gd name="T68" fmla="*/ 1453415 w 2073275"/>
              <a:gd name="T69" fmla="*/ 508061 h 1092835"/>
              <a:gd name="T70" fmla="*/ 1097138 w 2073275"/>
              <a:gd name="T71" fmla="*/ 592191 h 1092835"/>
              <a:gd name="T72" fmla="*/ 809928 w 2073275"/>
              <a:gd name="T73" fmla="*/ 827612 h 1092835"/>
              <a:gd name="T74" fmla="*/ 647331 w 2073275"/>
              <a:gd name="T75" fmla="*/ 1090510 h 1092835"/>
              <a:gd name="T76" fmla="*/ 1228686 w 2073275"/>
              <a:gd name="T77" fmla="*/ 983246 h 1092835"/>
              <a:gd name="T78" fmla="*/ 1291005 w 2073275"/>
              <a:gd name="T79" fmla="*/ 881049 h 1092835"/>
              <a:gd name="T80" fmla="*/ 1431569 w 2073275"/>
              <a:gd name="T81" fmla="*/ 743432 h 1092835"/>
              <a:gd name="T82" fmla="*/ 1623072 w 2073275"/>
              <a:gd name="T83" fmla="*/ 651001 h 1092835"/>
              <a:gd name="T84" fmla="*/ 1786597 w 2073275"/>
              <a:gd name="T85" fmla="*/ 625613 h 1092835"/>
              <a:gd name="T86" fmla="*/ 1924697 w 2073275"/>
              <a:gd name="T87" fmla="*/ 638022 h 1092835"/>
              <a:gd name="T88" fmla="*/ 2036584 w 2073275"/>
              <a:gd name="T89" fmla="*/ 671055 h 1092835"/>
              <a:gd name="T90" fmla="*/ 1849539 w 2073275"/>
              <a:gd name="T91" fmla="*/ 480459 h 1092835"/>
              <a:gd name="T92" fmla="*/ 1846509 w 2073275"/>
              <a:gd name="T93" fmla="*/ 1633 h 1092835"/>
              <a:gd name="T94" fmla="*/ 1531927 w 2073275"/>
              <a:gd name="T95" fmla="*/ 54463 h 1092835"/>
              <a:gd name="T96" fmla="*/ 1243594 w 2073275"/>
              <a:gd name="T97" fmla="*/ 227212 h 1092835"/>
              <a:gd name="T98" fmla="*/ 991171 w 2073275"/>
              <a:gd name="T99" fmla="*/ 470407 h 1092835"/>
              <a:gd name="T100" fmla="*/ 1349987 w 2073275"/>
              <a:gd name="T101" fmla="*/ 375538 h 1092835"/>
              <a:gd name="T102" fmla="*/ 1701797 w 2073275"/>
              <a:gd name="T103" fmla="*/ 333558 h 1092835"/>
              <a:gd name="T104" fmla="*/ 2049167 w 2073275"/>
              <a:gd name="T105" fmla="*/ 345032 h 1092835"/>
              <a:gd name="T106" fmla="*/ 593623 w 2073275"/>
              <a:gd name="T107" fmla="*/ 888643 h 1092835"/>
              <a:gd name="T108" fmla="*/ 48988 w 2073275"/>
              <a:gd name="T109" fmla="*/ 1054717 h 1092835"/>
              <a:gd name="T110" fmla="*/ 339870 w 2073275"/>
              <a:gd name="T111" fmla="*/ 858296 h 1092835"/>
              <a:gd name="T112" fmla="*/ 702209 w 2073275"/>
              <a:gd name="T113" fmla="*/ 665414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22"/>
                </a:moveTo>
                <a:lnTo>
                  <a:pt x="2040788" y="837260"/>
                </a:lnTo>
                <a:lnTo>
                  <a:pt x="2037295" y="835329"/>
                </a:lnTo>
                <a:lnTo>
                  <a:pt x="2003806" y="818400"/>
                </a:lnTo>
                <a:lnTo>
                  <a:pt x="1999246" y="816368"/>
                </a:lnTo>
                <a:lnTo>
                  <a:pt x="1991664" y="813003"/>
                </a:lnTo>
                <a:lnTo>
                  <a:pt x="1984032" y="809713"/>
                </a:lnTo>
                <a:lnTo>
                  <a:pt x="1976259" y="806729"/>
                </a:lnTo>
                <a:lnTo>
                  <a:pt x="1971319" y="804824"/>
                </a:lnTo>
                <a:lnTo>
                  <a:pt x="1932927" y="792365"/>
                </a:lnTo>
                <a:lnTo>
                  <a:pt x="1922500" y="789558"/>
                </a:lnTo>
                <a:lnTo>
                  <a:pt x="1914461" y="787488"/>
                </a:lnTo>
                <a:lnTo>
                  <a:pt x="1906295" y="785710"/>
                </a:lnTo>
                <a:lnTo>
                  <a:pt x="1898103" y="784034"/>
                </a:lnTo>
                <a:lnTo>
                  <a:pt x="1892985" y="783005"/>
                </a:lnTo>
                <a:lnTo>
                  <a:pt x="1887931" y="781913"/>
                </a:lnTo>
                <a:lnTo>
                  <a:pt x="1850986" y="776871"/>
                </a:lnTo>
                <a:lnTo>
                  <a:pt x="1846580" y="776185"/>
                </a:lnTo>
                <a:lnTo>
                  <a:pt x="1800618" y="773950"/>
                </a:lnTo>
                <a:lnTo>
                  <a:pt x="1790163" y="774079"/>
                </a:lnTo>
                <a:lnTo>
                  <a:pt x="1750250" y="776871"/>
                </a:lnTo>
                <a:lnTo>
                  <a:pt x="1745805" y="777366"/>
                </a:lnTo>
                <a:lnTo>
                  <a:pt x="1708226" y="783005"/>
                </a:lnTo>
                <a:lnTo>
                  <a:pt x="1703133" y="784034"/>
                </a:lnTo>
                <a:lnTo>
                  <a:pt x="1663128" y="793889"/>
                </a:lnTo>
                <a:lnTo>
                  <a:pt x="1655305" y="796175"/>
                </a:lnTo>
                <a:lnTo>
                  <a:pt x="1647583" y="798652"/>
                </a:lnTo>
                <a:lnTo>
                  <a:pt x="1639925" y="801319"/>
                </a:lnTo>
                <a:lnTo>
                  <a:pt x="1634921" y="803059"/>
                </a:lnTo>
                <a:lnTo>
                  <a:pt x="1629905" y="804824"/>
                </a:lnTo>
                <a:lnTo>
                  <a:pt x="1624977" y="806729"/>
                </a:lnTo>
                <a:lnTo>
                  <a:pt x="1617192" y="809713"/>
                </a:lnTo>
                <a:lnTo>
                  <a:pt x="1609559" y="813003"/>
                </a:lnTo>
                <a:lnTo>
                  <a:pt x="1601978" y="816368"/>
                </a:lnTo>
                <a:lnTo>
                  <a:pt x="1597431" y="818400"/>
                </a:lnTo>
                <a:lnTo>
                  <a:pt x="1592821" y="820343"/>
                </a:lnTo>
                <a:lnTo>
                  <a:pt x="1560436" y="837260"/>
                </a:lnTo>
                <a:lnTo>
                  <a:pt x="1556829" y="839038"/>
                </a:lnTo>
                <a:lnTo>
                  <a:pt x="1520380" y="862215"/>
                </a:lnTo>
                <a:lnTo>
                  <a:pt x="1516634" y="865098"/>
                </a:lnTo>
                <a:lnTo>
                  <a:pt x="1514729" y="866495"/>
                </a:lnTo>
                <a:lnTo>
                  <a:pt x="1482191" y="892314"/>
                </a:lnTo>
                <a:lnTo>
                  <a:pt x="1478673" y="895400"/>
                </a:lnTo>
                <a:lnTo>
                  <a:pt x="1452600" y="920000"/>
                </a:lnTo>
                <a:lnTo>
                  <a:pt x="1448943" y="923810"/>
                </a:lnTo>
                <a:lnTo>
                  <a:pt x="1443482" y="929512"/>
                </a:lnTo>
                <a:lnTo>
                  <a:pt x="1438109" y="935291"/>
                </a:lnTo>
                <a:lnTo>
                  <a:pt x="1432915" y="941247"/>
                </a:lnTo>
                <a:lnTo>
                  <a:pt x="1429321" y="945362"/>
                </a:lnTo>
                <a:lnTo>
                  <a:pt x="1425803" y="949553"/>
                </a:lnTo>
                <a:lnTo>
                  <a:pt x="1422361" y="953795"/>
                </a:lnTo>
                <a:lnTo>
                  <a:pt x="1417396" y="959891"/>
                </a:lnTo>
                <a:lnTo>
                  <a:pt x="1412621" y="966114"/>
                </a:lnTo>
                <a:lnTo>
                  <a:pt x="1407960" y="972438"/>
                </a:lnTo>
                <a:lnTo>
                  <a:pt x="1404772" y="976795"/>
                </a:lnTo>
                <a:lnTo>
                  <a:pt x="1401559" y="981138"/>
                </a:lnTo>
                <a:lnTo>
                  <a:pt x="1398498" y="985608"/>
                </a:lnTo>
                <a:lnTo>
                  <a:pt x="1393837" y="992377"/>
                </a:lnTo>
                <a:lnTo>
                  <a:pt x="1389456" y="999362"/>
                </a:lnTo>
                <a:lnTo>
                  <a:pt x="1385138" y="1006398"/>
                </a:lnTo>
                <a:lnTo>
                  <a:pt x="1382496" y="1010704"/>
                </a:lnTo>
                <a:lnTo>
                  <a:pt x="1379753" y="1014920"/>
                </a:lnTo>
                <a:lnTo>
                  <a:pt x="1362075" y="1048410"/>
                </a:lnTo>
                <a:lnTo>
                  <a:pt x="1360284" y="1051496"/>
                </a:lnTo>
                <a:lnTo>
                  <a:pt x="1343837" y="1090510"/>
                </a:lnTo>
                <a:lnTo>
                  <a:pt x="2072971" y="1090510"/>
                </a:lnTo>
              </a:path>
              <a:path w="2073275" h="1092835">
                <a:moveTo>
                  <a:pt x="1459992" y="912507"/>
                </a:moveTo>
                <a:lnTo>
                  <a:pt x="1466049" y="906602"/>
                </a:lnTo>
                <a:lnTo>
                  <a:pt x="1472336" y="900963"/>
                </a:lnTo>
                <a:lnTo>
                  <a:pt x="1478673" y="895400"/>
                </a:lnTo>
                <a:lnTo>
                  <a:pt x="1472336" y="900963"/>
                </a:lnTo>
                <a:lnTo>
                  <a:pt x="1466049" y="906602"/>
                </a:lnTo>
                <a:lnTo>
                  <a:pt x="1459992" y="912507"/>
                </a:lnTo>
              </a:path>
              <a:path w="2073275" h="1092835">
                <a:moveTo>
                  <a:pt x="1343710" y="1090510"/>
                </a:moveTo>
                <a:lnTo>
                  <a:pt x="1343837" y="1090510"/>
                </a:lnTo>
                <a:lnTo>
                  <a:pt x="1347317" y="1081434"/>
                </a:lnTo>
                <a:lnTo>
                  <a:pt x="1350962" y="1072443"/>
                </a:lnTo>
                <a:lnTo>
                  <a:pt x="1354778" y="1063545"/>
                </a:lnTo>
                <a:lnTo>
                  <a:pt x="1358773" y="1054747"/>
                </a:lnTo>
                <a:lnTo>
                  <a:pt x="1354762" y="1063546"/>
                </a:lnTo>
                <a:lnTo>
                  <a:pt x="1350908" y="1072438"/>
                </a:lnTo>
                <a:lnTo>
                  <a:pt x="1347221" y="1081426"/>
                </a:lnTo>
                <a:lnTo>
                  <a:pt x="1343710" y="1090510"/>
                </a:lnTo>
              </a:path>
              <a:path w="2073275" h="1092835">
                <a:moveTo>
                  <a:pt x="1385138" y="1006398"/>
                </a:moveTo>
                <a:lnTo>
                  <a:pt x="1389456" y="999362"/>
                </a:lnTo>
                <a:lnTo>
                  <a:pt x="1393837" y="992390"/>
                </a:lnTo>
                <a:lnTo>
                  <a:pt x="1398498" y="985608"/>
                </a:lnTo>
                <a:lnTo>
                  <a:pt x="1393837" y="992377"/>
                </a:lnTo>
                <a:lnTo>
                  <a:pt x="1389456" y="999362"/>
                </a:lnTo>
                <a:lnTo>
                  <a:pt x="1385138" y="1006398"/>
                </a:lnTo>
              </a:path>
              <a:path w="2073275" h="1092835">
                <a:moveTo>
                  <a:pt x="1855419" y="777366"/>
                </a:moveTo>
                <a:lnTo>
                  <a:pt x="1862297" y="778160"/>
                </a:lnTo>
                <a:lnTo>
                  <a:pt x="1869154" y="779017"/>
                </a:lnTo>
                <a:lnTo>
                  <a:pt x="1875982" y="779970"/>
                </a:lnTo>
                <a:lnTo>
                  <a:pt x="1882775" y="781049"/>
                </a:lnTo>
                <a:lnTo>
                  <a:pt x="1875982" y="779970"/>
                </a:lnTo>
                <a:lnTo>
                  <a:pt x="1869154" y="779017"/>
                </a:lnTo>
                <a:lnTo>
                  <a:pt x="1862297" y="778160"/>
                </a:lnTo>
                <a:lnTo>
                  <a:pt x="1855419" y="777366"/>
                </a:lnTo>
              </a:path>
              <a:path w="2073275" h="1092835">
                <a:moveTo>
                  <a:pt x="1842096" y="775804"/>
                </a:moveTo>
                <a:lnTo>
                  <a:pt x="1831797" y="775032"/>
                </a:lnTo>
                <a:lnTo>
                  <a:pt x="1821453" y="774449"/>
                </a:lnTo>
                <a:lnTo>
                  <a:pt x="1811060" y="774079"/>
                </a:lnTo>
                <a:lnTo>
                  <a:pt x="1800618" y="773950"/>
                </a:lnTo>
                <a:lnTo>
                  <a:pt x="1811060" y="774079"/>
                </a:lnTo>
                <a:lnTo>
                  <a:pt x="1821453" y="774449"/>
                </a:lnTo>
                <a:lnTo>
                  <a:pt x="1831797" y="775032"/>
                </a:lnTo>
                <a:lnTo>
                  <a:pt x="1842096" y="775804"/>
                </a:lnTo>
              </a:path>
              <a:path w="2073275" h="1092835">
                <a:moveTo>
                  <a:pt x="1718462" y="781049"/>
                </a:moveTo>
                <a:lnTo>
                  <a:pt x="1725254" y="779970"/>
                </a:lnTo>
                <a:lnTo>
                  <a:pt x="1732081" y="779017"/>
                </a:lnTo>
                <a:lnTo>
                  <a:pt x="1738934" y="778160"/>
                </a:lnTo>
                <a:lnTo>
                  <a:pt x="1745805" y="777366"/>
                </a:lnTo>
                <a:lnTo>
                  <a:pt x="1738932" y="778160"/>
                </a:lnTo>
                <a:lnTo>
                  <a:pt x="1732076" y="779017"/>
                </a:lnTo>
                <a:lnTo>
                  <a:pt x="1725249" y="779970"/>
                </a:lnTo>
                <a:lnTo>
                  <a:pt x="1718462" y="781049"/>
                </a:lnTo>
              </a:path>
              <a:path w="2073275" h="1092835">
                <a:moveTo>
                  <a:pt x="1678724" y="789558"/>
                </a:moveTo>
                <a:lnTo>
                  <a:pt x="1686788" y="787488"/>
                </a:lnTo>
                <a:lnTo>
                  <a:pt x="1694929" y="785710"/>
                </a:lnTo>
                <a:lnTo>
                  <a:pt x="1703133" y="784034"/>
                </a:lnTo>
                <a:lnTo>
                  <a:pt x="1694929" y="785710"/>
                </a:lnTo>
                <a:lnTo>
                  <a:pt x="1686775" y="787488"/>
                </a:lnTo>
                <a:lnTo>
                  <a:pt x="1678724" y="789558"/>
                </a:lnTo>
              </a:path>
              <a:path w="2073275" h="1092835">
                <a:moveTo>
                  <a:pt x="1898103" y="784034"/>
                </a:moveTo>
                <a:lnTo>
                  <a:pt x="1906295" y="785710"/>
                </a:lnTo>
                <a:lnTo>
                  <a:pt x="1914448" y="787488"/>
                </a:lnTo>
                <a:lnTo>
                  <a:pt x="1922500" y="789558"/>
                </a:lnTo>
                <a:lnTo>
                  <a:pt x="1914461" y="787488"/>
                </a:lnTo>
                <a:lnTo>
                  <a:pt x="1906295" y="785710"/>
                </a:lnTo>
                <a:lnTo>
                  <a:pt x="1898103" y="784034"/>
                </a:lnTo>
              </a:path>
              <a:path w="2073275" h="1092835">
                <a:moveTo>
                  <a:pt x="1800618" y="773950"/>
                </a:moveTo>
                <a:lnTo>
                  <a:pt x="1790163" y="774079"/>
                </a:lnTo>
                <a:lnTo>
                  <a:pt x="1779766" y="774449"/>
                </a:lnTo>
                <a:lnTo>
                  <a:pt x="1769420" y="775032"/>
                </a:lnTo>
                <a:lnTo>
                  <a:pt x="1759115" y="775804"/>
                </a:lnTo>
                <a:lnTo>
                  <a:pt x="1769420" y="775032"/>
                </a:lnTo>
                <a:lnTo>
                  <a:pt x="1779766" y="774449"/>
                </a:lnTo>
                <a:lnTo>
                  <a:pt x="1790163" y="774079"/>
                </a:lnTo>
                <a:lnTo>
                  <a:pt x="1800618" y="773950"/>
                </a:lnTo>
              </a:path>
              <a:path w="2073275" h="1092835">
                <a:moveTo>
                  <a:pt x="2047824" y="841044"/>
                </a:moveTo>
                <a:lnTo>
                  <a:pt x="2056241" y="846099"/>
                </a:lnTo>
                <a:lnTo>
                  <a:pt x="2064553" y="851306"/>
                </a:lnTo>
                <a:lnTo>
                  <a:pt x="2072755" y="856675"/>
                </a:lnTo>
                <a:lnTo>
                  <a:pt x="2072971" y="856822"/>
                </a:lnTo>
              </a:path>
              <a:path w="2073275" h="1092835">
                <a:moveTo>
                  <a:pt x="2072971" y="856822"/>
                </a:moveTo>
                <a:lnTo>
                  <a:pt x="2072755" y="856675"/>
                </a:lnTo>
                <a:lnTo>
                  <a:pt x="2064553" y="851306"/>
                </a:lnTo>
                <a:lnTo>
                  <a:pt x="2056241" y="846099"/>
                </a:lnTo>
                <a:lnTo>
                  <a:pt x="2047824" y="841044"/>
                </a:lnTo>
              </a:path>
              <a:path w="2073275" h="1092835">
                <a:moveTo>
                  <a:pt x="1377264" y="1019301"/>
                </a:moveTo>
                <a:lnTo>
                  <a:pt x="1373704" y="1025671"/>
                </a:lnTo>
                <a:lnTo>
                  <a:pt x="1370266" y="1032121"/>
                </a:lnTo>
                <a:lnTo>
                  <a:pt x="1366923" y="1038634"/>
                </a:lnTo>
                <a:lnTo>
                  <a:pt x="1363649" y="1045197"/>
                </a:lnTo>
                <a:lnTo>
                  <a:pt x="1366923" y="1038640"/>
                </a:lnTo>
                <a:lnTo>
                  <a:pt x="1370266" y="1032125"/>
                </a:lnTo>
                <a:lnTo>
                  <a:pt x="1373704" y="1025673"/>
                </a:lnTo>
                <a:lnTo>
                  <a:pt x="1377264" y="1019301"/>
                </a:lnTo>
              </a:path>
              <a:path w="2073275" h="1092835">
                <a:moveTo>
                  <a:pt x="1639925" y="801319"/>
                </a:moveTo>
                <a:lnTo>
                  <a:pt x="1647583" y="798652"/>
                </a:lnTo>
                <a:lnTo>
                  <a:pt x="1655305" y="796175"/>
                </a:lnTo>
                <a:lnTo>
                  <a:pt x="1663128" y="793889"/>
                </a:lnTo>
                <a:lnTo>
                  <a:pt x="1655305" y="796175"/>
                </a:lnTo>
                <a:lnTo>
                  <a:pt x="1647583" y="798652"/>
                </a:lnTo>
                <a:lnTo>
                  <a:pt x="1639925" y="801319"/>
                </a:lnTo>
              </a:path>
              <a:path w="2073275" h="1092835">
                <a:moveTo>
                  <a:pt x="2037295" y="835329"/>
                </a:moveTo>
                <a:lnTo>
                  <a:pt x="2031264" y="832009"/>
                </a:lnTo>
                <a:lnTo>
                  <a:pt x="2025199" y="828749"/>
                </a:lnTo>
                <a:lnTo>
                  <a:pt x="2019086" y="825573"/>
                </a:lnTo>
                <a:lnTo>
                  <a:pt x="2012911" y="822502"/>
                </a:lnTo>
                <a:lnTo>
                  <a:pt x="2019086" y="825575"/>
                </a:lnTo>
                <a:lnTo>
                  <a:pt x="2025199" y="828754"/>
                </a:lnTo>
                <a:lnTo>
                  <a:pt x="2031264" y="832014"/>
                </a:lnTo>
                <a:lnTo>
                  <a:pt x="2037295" y="835329"/>
                </a:lnTo>
              </a:path>
              <a:path w="2073275" h="1092835">
                <a:moveTo>
                  <a:pt x="1976259" y="806729"/>
                </a:moveTo>
                <a:lnTo>
                  <a:pt x="1984032" y="809713"/>
                </a:lnTo>
                <a:lnTo>
                  <a:pt x="1991664" y="813003"/>
                </a:lnTo>
                <a:lnTo>
                  <a:pt x="1999246" y="816368"/>
                </a:lnTo>
                <a:lnTo>
                  <a:pt x="1991664" y="813003"/>
                </a:lnTo>
                <a:lnTo>
                  <a:pt x="1984032" y="809713"/>
                </a:lnTo>
                <a:lnTo>
                  <a:pt x="1976259" y="806729"/>
                </a:lnTo>
              </a:path>
              <a:path w="2073275" h="1092835">
                <a:moveTo>
                  <a:pt x="1938096" y="793876"/>
                </a:moveTo>
                <a:lnTo>
                  <a:pt x="1945919" y="796175"/>
                </a:lnTo>
                <a:lnTo>
                  <a:pt x="1953653" y="798664"/>
                </a:lnTo>
                <a:lnTo>
                  <a:pt x="1961324" y="801319"/>
                </a:lnTo>
                <a:lnTo>
                  <a:pt x="1953666" y="798664"/>
                </a:lnTo>
                <a:lnTo>
                  <a:pt x="1945919" y="796175"/>
                </a:lnTo>
                <a:lnTo>
                  <a:pt x="1938096" y="793876"/>
                </a:lnTo>
              </a:path>
              <a:path w="2073275" h="1092835">
                <a:moveTo>
                  <a:pt x="1448943" y="923810"/>
                </a:moveTo>
                <a:lnTo>
                  <a:pt x="1443482" y="929512"/>
                </a:lnTo>
                <a:lnTo>
                  <a:pt x="1438109" y="935278"/>
                </a:lnTo>
                <a:lnTo>
                  <a:pt x="1432915" y="941247"/>
                </a:lnTo>
                <a:lnTo>
                  <a:pt x="1438109" y="935291"/>
                </a:lnTo>
                <a:lnTo>
                  <a:pt x="1443482" y="929512"/>
                </a:lnTo>
                <a:lnTo>
                  <a:pt x="1448943" y="923810"/>
                </a:lnTo>
              </a:path>
              <a:path w="2073275" h="1092835">
                <a:moveTo>
                  <a:pt x="1520380" y="862215"/>
                </a:moveTo>
                <a:lnTo>
                  <a:pt x="1528463" y="856675"/>
                </a:lnTo>
                <a:lnTo>
                  <a:pt x="1536668" y="851306"/>
                </a:lnTo>
                <a:lnTo>
                  <a:pt x="1544987" y="846099"/>
                </a:lnTo>
                <a:lnTo>
                  <a:pt x="1553413" y="841044"/>
                </a:lnTo>
                <a:lnTo>
                  <a:pt x="1544987" y="846099"/>
                </a:lnTo>
                <a:lnTo>
                  <a:pt x="1536668" y="851306"/>
                </a:lnTo>
                <a:lnTo>
                  <a:pt x="1528463" y="856675"/>
                </a:lnTo>
                <a:lnTo>
                  <a:pt x="1520380" y="862215"/>
                </a:lnTo>
              </a:path>
              <a:path w="2073275" h="1092835">
                <a:moveTo>
                  <a:pt x="1588325" y="822502"/>
                </a:moveTo>
                <a:lnTo>
                  <a:pt x="1582150" y="825573"/>
                </a:lnTo>
                <a:lnTo>
                  <a:pt x="1576036" y="828749"/>
                </a:lnTo>
                <a:lnTo>
                  <a:pt x="1569967" y="832009"/>
                </a:lnTo>
                <a:lnTo>
                  <a:pt x="1563928" y="835329"/>
                </a:lnTo>
                <a:lnTo>
                  <a:pt x="1569967" y="832014"/>
                </a:lnTo>
                <a:lnTo>
                  <a:pt x="1576036" y="828754"/>
                </a:lnTo>
                <a:lnTo>
                  <a:pt x="1582150" y="825575"/>
                </a:lnTo>
                <a:lnTo>
                  <a:pt x="1588325" y="822502"/>
                </a:lnTo>
              </a:path>
              <a:path w="2073275" h="1092835">
                <a:moveTo>
                  <a:pt x="1407960" y="972438"/>
                </a:moveTo>
                <a:lnTo>
                  <a:pt x="1412621" y="966114"/>
                </a:lnTo>
                <a:lnTo>
                  <a:pt x="1417396" y="959891"/>
                </a:lnTo>
                <a:lnTo>
                  <a:pt x="1422361" y="953795"/>
                </a:lnTo>
                <a:lnTo>
                  <a:pt x="1417396" y="959891"/>
                </a:lnTo>
                <a:lnTo>
                  <a:pt x="1412621" y="966114"/>
                </a:lnTo>
                <a:lnTo>
                  <a:pt x="1407960" y="972438"/>
                </a:lnTo>
              </a:path>
              <a:path w="2073275" h="1092835">
                <a:moveTo>
                  <a:pt x="1489176" y="886142"/>
                </a:moveTo>
                <a:lnTo>
                  <a:pt x="1495437" y="881063"/>
                </a:lnTo>
                <a:lnTo>
                  <a:pt x="1501790" y="876104"/>
                </a:lnTo>
                <a:lnTo>
                  <a:pt x="1508225" y="871253"/>
                </a:lnTo>
                <a:lnTo>
                  <a:pt x="1514729" y="866495"/>
                </a:lnTo>
                <a:lnTo>
                  <a:pt x="1508225" y="871253"/>
                </a:lnTo>
                <a:lnTo>
                  <a:pt x="1501790" y="876104"/>
                </a:lnTo>
                <a:lnTo>
                  <a:pt x="1495437" y="881063"/>
                </a:lnTo>
                <a:lnTo>
                  <a:pt x="1489176" y="886142"/>
                </a:lnTo>
              </a:path>
              <a:path w="2073275" h="1092835">
                <a:moveTo>
                  <a:pt x="1601978" y="816368"/>
                </a:moveTo>
                <a:lnTo>
                  <a:pt x="1609572" y="813003"/>
                </a:lnTo>
                <a:lnTo>
                  <a:pt x="1617192" y="809713"/>
                </a:lnTo>
                <a:lnTo>
                  <a:pt x="1624977" y="806729"/>
                </a:lnTo>
                <a:lnTo>
                  <a:pt x="1617192" y="809713"/>
                </a:lnTo>
                <a:lnTo>
                  <a:pt x="1609559" y="813003"/>
                </a:lnTo>
                <a:lnTo>
                  <a:pt x="1601978" y="816368"/>
                </a:lnTo>
              </a:path>
              <a:path w="2073275" h="1092835">
                <a:moveTo>
                  <a:pt x="1800618" y="479882"/>
                </a:moveTo>
                <a:lnTo>
                  <a:pt x="1751695" y="480459"/>
                </a:lnTo>
                <a:lnTo>
                  <a:pt x="1702530" y="482188"/>
                </a:lnTo>
                <a:lnTo>
                  <a:pt x="1653134" y="485068"/>
                </a:lnTo>
                <a:lnTo>
                  <a:pt x="1603515" y="489097"/>
                </a:lnTo>
                <a:lnTo>
                  <a:pt x="1553682" y="494274"/>
                </a:lnTo>
                <a:lnTo>
                  <a:pt x="1503646" y="500596"/>
                </a:lnTo>
                <a:lnTo>
                  <a:pt x="1453415" y="508061"/>
                </a:lnTo>
                <a:lnTo>
                  <a:pt x="1402999" y="516668"/>
                </a:lnTo>
                <a:lnTo>
                  <a:pt x="1352407" y="526416"/>
                </a:lnTo>
                <a:lnTo>
                  <a:pt x="1301648" y="537301"/>
                </a:lnTo>
                <a:lnTo>
                  <a:pt x="1250733" y="549323"/>
                </a:lnTo>
                <a:lnTo>
                  <a:pt x="1199670" y="562480"/>
                </a:lnTo>
                <a:lnTo>
                  <a:pt x="1148468" y="576770"/>
                </a:lnTo>
                <a:lnTo>
                  <a:pt x="1097138" y="592191"/>
                </a:lnTo>
                <a:lnTo>
                  <a:pt x="1045688" y="608741"/>
                </a:lnTo>
                <a:lnTo>
                  <a:pt x="994128" y="626419"/>
                </a:lnTo>
                <a:lnTo>
                  <a:pt x="942467" y="645223"/>
                </a:lnTo>
                <a:lnTo>
                  <a:pt x="906922" y="691583"/>
                </a:lnTo>
                <a:lnTo>
                  <a:pt x="872945" y="737625"/>
                </a:lnTo>
                <a:lnTo>
                  <a:pt x="840594" y="783063"/>
                </a:lnTo>
                <a:lnTo>
                  <a:pt x="809928" y="827612"/>
                </a:lnTo>
                <a:lnTo>
                  <a:pt x="781004" y="870985"/>
                </a:lnTo>
                <a:lnTo>
                  <a:pt x="753882" y="912896"/>
                </a:lnTo>
                <a:lnTo>
                  <a:pt x="728620" y="953059"/>
                </a:lnTo>
                <a:lnTo>
                  <a:pt x="705275" y="991188"/>
                </a:lnTo>
                <a:lnTo>
                  <a:pt x="683906" y="1026997"/>
                </a:lnTo>
                <a:lnTo>
                  <a:pt x="664572" y="1060200"/>
                </a:lnTo>
                <a:lnTo>
                  <a:pt x="647331" y="1090510"/>
                </a:lnTo>
                <a:lnTo>
                  <a:pt x="1184567" y="1090510"/>
                </a:lnTo>
                <a:lnTo>
                  <a:pt x="1187665" y="1090510"/>
                </a:lnTo>
                <a:lnTo>
                  <a:pt x="1200861" y="1049667"/>
                </a:lnTo>
                <a:lnTo>
                  <a:pt x="1201839" y="1046886"/>
                </a:lnTo>
                <a:lnTo>
                  <a:pt x="1202588" y="1043978"/>
                </a:lnTo>
                <a:lnTo>
                  <a:pt x="1218961" y="1003322"/>
                </a:lnTo>
                <a:lnTo>
                  <a:pt x="1228686" y="983246"/>
                </a:lnTo>
                <a:lnTo>
                  <a:pt x="1230617" y="979322"/>
                </a:lnTo>
                <a:lnTo>
                  <a:pt x="1249438" y="943482"/>
                </a:lnTo>
                <a:lnTo>
                  <a:pt x="1256423" y="932370"/>
                </a:lnTo>
                <a:lnTo>
                  <a:pt x="1259878" y="926782"/>
                </a:lnTo>
                <a:lnTo>
                  <a:pt x="1282166" y="892568"/>
                </a:lnTo>
                <a:lnTo>
                  <a:pt x="1286649" y="886879"/>
                </a:lnTo>
                <a:lnTo>
                  <a:pt x="1291005" y="881049"/>
                </a:lnTo>
                <a:lnTo>
                  <a:pt x="1314919" y="850493"/>
                </a:lnTo>
                <a:lnTo>
                  <a:pt x="1319999" y="844930"/>
                </a:lnTo>
                <a:lnTo>
                  <a:pt x="1325029" y="839279"/>
                </a:lnTo>
                <a:lnTo>
                  <a:pt x="1356474" y="806234"/>
                </a:lnTo>
                <a:lnTo>
                  <a:pt x="1362075" y="800912"/>
                </a:lnTo>
                <a:lnTo>
                  <a:pt x="1395869" y="770864"/>
                </a:lnTo>
                <a:lnTo>
                  <a:pt x="1431569" y="743432"/>
                </a:lnTo>
                <a:lnTo>
                  <a:pt x="1469212" y="718705"/>
                </a:lnTo>
                <a:lnTo>
                  <a:pt x="1502598" y="699679"/>
                </a:lnTo>
                <a:lnTo>
                  <a:pt x="1536928" y="682701"/>
                </a:lnTo>
                <a:lnTo>
                  <a:pt x="1571866" y="668185"/>
                </a:lnTo>
                <a:lnTo>
                  <a:pt x="1579029" y="665238"/>
                </a:lnTo>
                <a:lnTo>
                  <a:pt x="1615782" y="653199"/>
                </a:lnTo>
                <a:lnTo>
                  <a:pt x="1623072" y="651001"/>
                </a:lnTo>
                <a:lnTo>
                  <a:pt x="1630286" y="648639"/>
                </a:lnTo>
                <a:lnTo>
                  <a:pt x="1669478" y="639508"/>
                </a:lnTo>
                <a:lnTo>
                  <a:pt x="1676514" y="638022"/>
                </a:lnTo>
                <a:lnTo>
                  <a:pt x="1717869" y="631245"/>
                </a:lnTo>
                <a:lnTo>
                  <a:pt x="1733016" y="629475"/>
                </a:lnTo>
                <a:lnTo>
                  <a:pt x="1738922" y="628459"/>
                </a:lnTo>
                <a:lnTo>
                  <a:pt x="1786597" y="625613"/>
                </a:lnTo>
                <a:lnTo>
                  <a:pt x="1800618" y="625449"/>
                </a:lnTo>
                <a:lnTo>
                  <a:pt x="1814627" y="625613"/>
                </a:lnTo>
                <a:lnTo>
                  <a:pt x="1856257" y="627926"/>
                </a:lnTo>
                <a:lnTo>
                  <a:pt x="1868208" y="629475"/>
                </a:lnTo>
                <a:lnTo>
                  <a:pt x="1874202" y="630173"/>
                </a:lnTo>
                <a:lnTo>
                  <a:pt x="1917750" y="636320"/>
                </a:lnTo>
                <a:lnTo>
                  <a:pt x="1924697" y="638022"/>
                </a:lnTo>
                <a:lnTo>
                  <a:pt x="1931758" y="639508"/>
                </a:lnTo>
                <a:lnTo>
                  <a:pt x="1970938" y="648639"/>
                </a:lnTo>
                <a:lnTo>
                  <a:pt x="1978152" y="651001"/>
                </a:lnTo>
                <a:lnTo>
                  <a:pt x="1985441" y="653199"/>
                </a:lnTo>
                <a:lnTo>
                  <a:pt x="2022195" y="665238"/>
                </a:lnTo>
                <a:lnTo>
                  <a:pt x="2029345" y="668185"/>
                </a:lnTo>
                <a:lnTo>
                  <a:pt x="2036584" y="671055"/>
                </a:lnTo>
                <a:lnTo>
                  <a:pt x="2071446" y="685952"/>
                </a:lnTo>
                <a:lnTo>
                  <a:pt x="2072971" y="686713"/>
                </a:lnTo>
              </a:path>
              <a:path w="2073275" h="1092835">
                <a:moveTo>
                  <a:pt x="2072971" y="497486"/>
                </a:moveTo>
                <a:lnTo>
                  <a:pt x="1997716" y="489097"/>
                </a:lnTo>
                <a:lnTo>
                  <a:pt x="1948098" y="485068"/>
                </a:lnTo>
                <a:lnTo>
                  <a:pt x="1898702" y="482188"/>
                </a:lnTo>
                <a:lnTo>
                  <a:pt x="1849539" y="480459"/>
                </a:lnTo>
                <a:lnTo>
                  <a:pt x="1800618" y="479882"/>
                </a:lnTo>
              </a:path>
              <a:path w="2073275" h="1092835">
                <a:moveTo>
                  <a:pt x="2072971" y="56041"/>
                </a:moveTo>
                <a:lnTo>
                  <a:pt x="2025723" y="38425"/>
                </a:lnTo>
                <a:lnTo>
                  <a:pt x="1981626" y="24977"/>
                </a:lnTo>
                <a:lnTo>
                  <a:pt x="1937040" y="14266"/>
                </a:lnTo>
                <a:lnTo>
                  <a:pt x="1891992" y="6436"/>
                </a:lnTo>
                <a:lnTo>
                  <a:pt x="1846509" y="1633"/>
                </a:lnTo>
                <a:lnTo>
                  <a:pt x="1800618" y="0"/>
                </a:lnTo>
                <a:lnTo>
                  <a:pt x="1754726" y="1633"/>
                </a:lnTo>
                <a:lnTo>
                  <a:pt x="1709241" y="6436"/>
                </a:lnTo>
                <a:lnTo>
                  <a:pt x="1664192" y="14265"/>
                </a:lnTo>
                <a:lnTo>
                  <a:pt x="1619606" y="24976"/>
                </a:lnTo>
                <a:lnTo>
                  <a:pt x="1575508" y="38423"/>
                </a:lnTo>
                <a:lnTo>
                  <a:pt x="1531927" y="54463"/>
                </a:lnTo>
                <a:lnTo>
                  <a:pt x="1488890" y="72952"/>
                </a:lnTo>
                <a:lnTo>
                  <a:pt x="1446423" y="93744"/>
                </a:lnTo>
                <a:lnTo>
                  <a:pt x="1404554" y="116696"/>
                </a:lnTo>
                <a:lnTo>
                  <a:pt x="1363310" y="141663"/>
                </a:lnTo>
                <a:lnTo>
                  <a:pt x="1322717" y="168501"/>
                </a:lnTo>
                <a:lnTo>
                  <a:pt x="1282803" y="197066"/>
                </a:lnTo>
                <a:lnTo>
                  <a:pt x="1243594" y="227212"/>
                </a:lnTo>
                <a:lnTo>
                  <a:pt x="1205119" y="258796"/>
                </a:lnTo>
                <a:lnTo>
                  <a:pt x="1167403" y="291673"/>
                </a:lnTo>
                <a:lnTo>
                  <a:pt x="1130475" y="325700"/>
                </a:lnTo>
                <a:lnTo>
                  <a:pt x="1094360" y="360731"/>
                </a:lnTo>
                <a:lnTo>
                  <a:pt x="1059087" y="396622"/>
                </a:lnTo>
                <a:lnTo>
                  <a:pt x="1024681" y="433229"/>
                </a:lnTo>
                <a:lnTo>
                  <a:pt x="991171" y="470407"/>
                </a:lnTo>
                <a:lnTo>
                  <a:pt x="1042749" y="453641"/>
                </a:lnTo>
                <a:lnTo>
                  <a:pt x="1094234" y="437943"/>
                </a:lnTo>
                <a:lnTo>
                  <a:pt x="1145620" y="423315"/>
                </a:lnTo>
                <a:lnTo>
                  <a:pt x="1196896" y="409758"/>
                </a:lnTo>
                <a:lnTo>
                  <a:pt x="1248055" y="397275"/>
                </a:lnTo>
                <a:lnTo>
                  <a:pt x="1299089" y="385868"/>
                </a:lnTo>
                <a:lnTo>
                  <a:pt x="1349987" y="375538"/>
                </a:lnTo>
                <a:lnTo>
                  <a:pt x="1400743" y="366288"/>
                </a:lnTo>
                <a:lnTo>
                  <a:pt x="1451347" y="358119"/>
                </a:lnTo>
                <a:lnTo>
                  <a:pt x="1501791" y="351033"/>
                </a:lnTo>
                <a:lnTo>
                  <a:pt x="1552067" y="345032"/>
                </a:lnTo>
                <a:lnTo>
                  <a:pt x="1602165" y="340118"/>
                </a:lnTo>
                <a:lnTo>
                  <a:pt x="1652078" y="336293"/>
                </a:lnTo>
                <a:lnTo>
                  <a:pt x="1701797" y="333558"/>
                </a:lnTo>
                <a:lnTo>
                  <a:pt x="1751313" y="331916"/>
                </a:lnTo>
                <a:lnTo>
                  <a:pt x="1800618" y="331368"/>
                </a:lnTo>
                <a:lnTo>
                  <a:pt x="1849923" y="331916"/>
                </a:lnTo>
                <a:lnTo>
                  <a:pt x="1899439" y="333558"/>
                </a:lnTo>
                <a:lnTo>
                  <a:pt x="1949157" y="336293"/>
                </a:lnTo>
                <a:lnTo>
                  <a:pt x="1999069" y="340118"/>
                </a:lnTo>
                <a:lnTo>
                  <a:pt x="2049167" y="345032"/>
                </a:lnTo>
                <a:lnTo>
                  <a:pt x="2072971" y="347873"/>
                </a:lnTo>
              </a:path>
              <a:path w="2073275" h="1092835">
                <a:moveTo>
                  <a:pt x="760984" y="639089"/>
                </a:moveTo>
                <a:lnTo>
                  <a:pt x="722840" y="692253"/>
                </a:lnTo>
                <a:lnTo>
                  <a:pt x="686967" y="744174"/>
                </a:lnTo>
                <a:lnTo>
                  <a:pt x="653430" y="794468"/>
                </a:lnTo>
                <a:lnTo>
                  <a:pt x="622294" y="842752"/>
                </a:lnTo>
                <a:lnTo>
                  <a:pt x="593623" y="888643"/>
                </a:lnTo>
                <a:lnTo>
                  <a:pt x="567483" y="931759"/>
                </a:lnTo>
                <a:lnTo>
                  <a:pt x="543939" y="971716"/>
                </a:lnTo>
                <a:lnTo>
                  <a:pt x="523056" y="1008132"/>
                </a:lnTo>
                <a:lnTo>
                  <a:pt x="489533" y="1068807"/>
                </a:lnTo>
                <a:lnTo>
                  <a:pt x="477024" y="1092301"/>
                </a:lnTo>
                <a:lnTo>
                  <a:pt x="0" y="1092301"/>
                </a:lnTo>
                <a:lnTo>
                  <a:pt x="48988" y="1054717"/>
                </a:lnTo>
                <a:lnTo>
                  <a:pt x="107920" y="1011463"/>
                </a:lnTo>
                <a:lnTo>
                  <a:pt x="140974" y="988041"/>
                </a:lnTo>
                <a:lnTo>
                  <a:pt x="176345" y="963600"/>
                </a:lnTo>
                <a:lnTo>
                  <a:pt x="213977" y="938273"/>
                </a:lnTo>
                <a:lnTo>
                  <a:pt x="253812" y="912191"/>
                </a:lnTo>
                <a:lnTo>
                  <a:pt x="295795" y="885488"/>
                </a:lnTo>
                <a:lnTo>
                  <a:pt x="339870" y="858296"/>
                </a:lnTo>
                <a:lnTo>
                  <a:pt x="385979" y="830748"/>
                </a:lnTo>
                <a:lnTo>
                  <a:pt x="434067" y="802977"/>
                </a:lnTo>
                <a:lnTo>
                  <a:pt x="484077" y="775115"/>
                </a:lnTo>
                <a:lnTo>
                  <a:pt x="535952" y="747295"/>
                </a:lnTo>
                <a:lnTo>
                  <a:pt x="589637" y="719650"/>
                </a:lnTo>
                <a:lnTo>
                  <a:pt x="645075" y="692312"/>
                </a:lnTo>
                <a:lnTo>
                  <a:pt x="702209" y="665414"/>
                </a:lnTo>
                <a:lnTo>
                  <a:pt x="760984" y="63908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3096" name="Rectangle 24">
            <a:extLst>
              <a:ext uri="{FF2B5EF4-FFF2-40B4-BE49-F238E27FC236}">
                <a16:creationId xmlns:a16="http://schemas.microsoft.com/office/drawing/2014/main" id="{FE40B768-768C-4095-A494-C6ECD652E7D4}"/>
              </a:ext>
            </a:extLst>
          </p:cNvPr>
          <p:cNvSpPr>
            <a:spLocks noChangeArrowheads="1"/>
          </p:cNvSpPr>
          <p:nvPr/>
        </p:nvSpPr>
        <p:spPr bwMode="auto">
          <a:xfrm>
            <a:off x="2606675" y="6291263"/>
            <a:ext cx="5664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2600" rIns="0" bIns="0">
            <a:spAutoFit/>
          </a:bodyPr>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algn="r">
              <a:lnSpc>
                <a:spcPts val="1150"/>
              </a:lnSpc>
              <a:spcBef>
                <a:spcPts val="100"/>
              </a:spcBef>
            </a:pPr>
            <a:r>
              <a:rPr lang="en-US" altLang="el-GR" sz="1000" dirty="0">
                <a:solidFill>
                  <a:srgbClr val="FFFFFF"/>
                </a:solidFill>
                <a:latin typeface="Helvetica-Light" charset="0"/>
              </a:rPr>
              <a:t>This project has received funding from the European Union’s Horizon 2020 research and innovation</a:t>
            </a:r>
          </a:p>
          <a:p>
            <a:pPr algn="r">
              <a:lnSpc>
                <a:spcPts val="1150"/>
              </a:lnSpc>
              <a:spcBef>
                <a:spcPts val="100"/>
              </a:spcBef>
            </a:pPr>
            <a:r>
              <a:rPr lang="en-US" altLang="el-GR" sz="1000" dirty="0">
                <a:solidFill>
                  <a:srgbClr val="FFFFFF"/>
                </a:solidFill>
                <a:latin typeface="Helvetica-Light" charset="0"/>
              </a:rPr>
              <a:t>programme under grant agreement no 883075.</a:t>
            </a:r>
          </a:p>
        </p:txBody>
      </p:sp>
      <p:pic>
        <p:nvPicPr>
          <p:cNvPr id="3097" name="Picture 25">
            <a:extLst>
              <a:ext uri="{FF2B5EF4-FFF2-40B4-BE49-F238E27FC236}">
                <a16:creationId xmlns:a16="http://schemas.microsoft.com/office/drawing/2014/main" id="{56D2568C-22E9-419F-93D5-6CAE20CDD9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500" y="6064250"/>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98" name="Freeform 26">
            <a:extLst>
              <a:ext uri="{FF2B5EF4-FFF2-40B4-BE49-F238E27FC236}">
                <a16:creationId xmlns:a16="http://schemas.microsoft.com/office/drawing/2014/main" id="{F542AF31-89E2-4B3C-98B1-AEFD27551342}"/>
              </a:ext>
            </a:extLst>
          </p:cNvPr>
          <p:cNvSpPr>
            <a:spLocks noChangeArrowheads="1"/>
          </p:cNvSpPr>
          <p:nvPr/>
        </p:nvSpPr>
        <p:spPr bwMode="auto">
          <a:xfrm>
            <a:off x="6350" y="2166938"/>
            <a:ext cx="8593138" cy="46037"/>
          </a:xfrm>
          <a:custGeom>
            <a:avLst/>
            <a:gdLst>
              <a:gd name="G0" fmla="+- 8874 0 0"/>
              <a:gd name="G1" fmla="+- 46989 0 0"/>
              <a:gd name="T0" fmla="*/ 8593988 w 8594090"/>
              <a:gd name="T1" fmla="*/ 0 h 46989"/>
              <a:gd name="T2" fmla="*/ 0 w 8594090"/>
              <a:gd name="T3" fmla="*/ 0 h 46989"/>
              <a:gd name="T4" fmla="*/ 0 w 8594090"/>
              <a:gd name="T5" fmla="*/ 46812 h 46989"/>
              <a:gd name="T6" fmla="*/ 8593988 w 8594090"/>
              <a:gd name="T7" fmla="*/ 46812 h 46989"/>
              <a:gd name="T8" fmla="*/ 8593988 w 8594090"/>
              <a:gd name="T9" fmla="*/ 0 h 46989"/>
            </a:gdLst>
            <a:ahLst/>
            <a:cxnLst>
              <a:cxn ang="0">
                <a:pos x="T0" y="T1"/>
              </a:cxn>
              <a:cxn ang="0">
                <a:pos x="T2" y="T3"/>
              </a:cxn>
              <a:cxn ang="0">
                <a:pos x="T4" y="T5"/>
              </a:cxn>
              <a:cxn ang="0">
                <a:pos x="T6" y="T7"/>
              </a:cxn>
              <a:cxn ang="0">
                <a:pos x="T8" y="T9"/>
              </a:cxn>
            </a:cxnLst>
            <a:rect l="0" t="0" r="r" b="b"/>
            <a:pathLst>
              <a:path w="8594090" h="46989">
                <a:moveTo>
                  <a:pt x="8593988" y="0"/>
                </a:moveTo>
                <a:lnTo>
                  <a:pt x="0" y="0"/>
                </a:lnTo>
                <a:lnTo>
                  <a:pt x="0" y="46812"/>
                </a:lnTo>
                <a:lnTo>
                  <a:pt x="8593988" y="46812"/>
                </a:lnTo>
                <a:lnTo>
                  <a:pt x="8593988"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128586" y="304006"/>
            <a:ext cx="8432801"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sz="4000" dirty="0">
                <a:solidFill>
                  <a:srgbClr val="FFFFFF"/>
                </a:solidFill>
              </a:rPr>
              <a:t>Stakeholders</a:t>
            </a:r>
            <a:endParaRPr lang="en-US" altLang="el-GR" sz="4000" dirty="0">
              <a:solidFill>
                <a:srgbClr val="FFFFFF"/>
              </a:solidFill>
              <a:latin typeface="+mn-lt"/>
            </a:endParaRPr>
          </a:p>
        </p:txBody>
      </p:sp>
      <p:graphicFrame>
        <p:nvGraphicFramePr>
          <p:cNvPr id="39" name="Θέση περιεχομένου 4">
            <a:extLst>
              <a:ext uri="{FF2B5EF4-FFF2-40B4-BE49-F238E27FC236}">
                <a16:creationId xmlns:a16="http://schemas.microsoft.com/office/drawing/2014/main" id="{02739DC4-B322-4CD6-B091-628EAE8FEB1F}"/>
              </a:ext>
            </a:extLst>
          </p:cNvPr>
          <p:cNvGraphicFramePr>
            <a:graphicFrameLocks/>
          </p:cNvGraphicFramePr>
          <p:nvPr/>
        </p:nvGraphicFramePr>
        <p:xfrm>
          <a:off x="652463" y="1524969"/>
          <a:ext cx="10744199" cy="452596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3" name="Picture 2">
            <a:extLst>
              <a:ext uri="{FF2B5EF4-FFF2-40B4-BE49-F238E27FC236}">
                <a16:creationId xmlns:a16="http://schemas.microsoft.com/office/drawing/2014/main" id="{CFEF5DF2-B3A2-4EFD-9983-9E35291368D5}"/>
              </a:ext>
            </a:extLst>
          </p:cNvPr>
          <p:cNvPicPr>
            <a:picLocks noChangeAspect="1"/>
          </p:cNvPicPr>
          <p:nvPr/>
        </p:nvPicPr>
        <p:blipFill>
          <a:blip r:embed="rId16"/>
          <a:stretch>
            <a:fillRect/>
          </a:stretch>
        </p:blipFill>
        <p:spPr>
          <a:xfrm>
            <a:off x="685800" y="1496044"/>
            <a:ext cx="10617994" cy="4847345"/>
          </a:xfrm>
          <a:prstGeom prst="rect">
            <a:avLst/>
          </a:prstGeom>
          <a:solidFill>
            <a:srgbClr val="00ADEE"/>
          </a:solidFill>
          <a:ln>
            <a:solidFill>
              <a:srgbClr val="00ADEE"/>
            </a:solidFill>
          </a:ln>
        </p:spPr>
      </p:pic>
    </p:spTree>
    <p:extLst>
      <p:ext uri="{BB962C8B-B14F-4D97-AF65-F5344CB8AC3E}">
        <p14:creationId xmlns:p14="http://schemas.microsoft.com/office/powerpoint/2010/main" val="27900402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726A9-42D8-4D48-A5F5-8A82DED10B7F}"/>
              </a:ext>
            </a:extLst>
          </p:cNvPr>
          <p:cNvSpPr>
            <a:spLocks noGrp="1"/>
          </p:cNvSpPr>
          <p:nvPr>
            <p:ph type="title"/>
          </p:nvPr>
        </p:nvSpPr>
        <p:spPr/>
        <p:txBody>
          <a:bodyPr/>
          <a:lstStyle/>
          <a:p>
            <a:r>
              <a:rPr lang="en-US" dirty="0"/>
              <a:t>Contact Us</a:t>
            </a:r>
            <a:endParaRPr lang="el-GR" dirty="0"/>
          </a:p>
        </p:txBody>
      </p:sp>
      <p:sp>
        <p:nvSpPr>
          <p:cNvPr id="4" name="Text Placeholder 3">
            <a:extLst>
              <a:ext uri="{FF2B5EF4-FFF2-40B4-BE49-F238E27FC236}">
                <a16:creationId xmlns:a16="http://schemas.microsoft.com/office/drawing/2014/main" id="{E3852F7E-DBE3-4E01-8D4A-6CC47620B5D2}"/>
              </a:ext>
            </a:extLst>
          </p:cNvPr>
          <p:cNvSpPr>
            <a:spLocks noGrp="1"/>
          </p:cNvSpPr>
          <p:nvPr>
            <p:ph type="body" sz="half" idx="2"/>
          </p:nvPr>
        </p:nvSpPr>
        <p:spPr>
          <a:xfrm>
            <a:off x="839788" y="1812174"/>
            <a:ext cx="3932237" cy="4056813"/>
          </a:xfrm>
        </p:spPr>
        <p:txBody>
          <a:bodyPr/>
          <a:lstStyle/>
          <a:p>
            <a:br>
              <a:rPr lang="en-US" dirty="0">
                <a:solidFill>
                  <a:srgbClr val="023F87"/>
                </a:solidFill>
              </a:rPr>
            </a:br>
            <a:endParaRPr lang="en-US" dirty="0">
              <a:solidFill>
                <a:srgbClr val="023F87"/>
              </a:solidFill>
            </a:endParaRPr>
          </a:p>
          <a:p>
            <a:r>
              <a:rPr lang="en-US" dirty="0">
                <a:solidFill>
                  <a:srgbClr val="023F87"/>
                </a:solidFill>
              </a:rPr>
              <a:t>Online presence</a:t>
            </a:r>
          </a:p>
          <a:p>
            <a:endParaRPr lang="el-GR" b="1" dirty="0"/>
          </a:p>
        </p:txBody>
      </p:sp>
      <p:pic>
        <p:nvPicPr>
          <p:cNvPr id="14" name="Εικόνα 5">
            <a:extLst>
              <a:ext uri="{FF2B5EF4-FFF2-40B4-BE49-F238E27FC236}">
                <a16:creationId xmlns:a16="http://schemas.microsoft.com/office/drawing/2014/main" id="{6CC242CE-6BE0-494F-99C1-C0C2C8905F39}"/>
              </a:ext>
            </a:extLst>
          </p:cNvPr>
          <p:cNvPicPr>
            <a:picLocks noChangeAspect="1"/>
          </p:cNvPicPr>
          <p:nvPr/>
        </p:nvPicPr>
        <p:blipFill>
          <a:blip r:embed="rId3"/>
          <a:stretch>
            <a:fillRect/>
          </a:stretch>
        </p:blipFill>
        <p:spPr>
          <a:xfrm>
            <a:off x="10814537" y="1643048"/>
            <a:ext cx="1075349" cy="1061772"/>
          </a:xfrm>
          <a:prstGeom prst="rect">
            <a:avLst/>
          </a:prstGeom>
        </p:spPr>
      </p:pic>
      <p:sp>
        <p:nvSpPr>
          <p:cNvPr id="15" name="Text Placeholder 3">
            <a:extLst>
              <a:ext uri="{FF2B5EF4-FFF2-40B4-BE49-F238E27FC236}">
                <a16:creationId xmlns:a16="http://schemas.microsoft.com/office/drawing/2014/main" id="{29B4B819-86AD-4A40-8B67-2B88145E8485}"/>
              </a:ext>
            </a:extLst>
          </p:cNvPr>
          <p:cNvSpPr txBox="1">
            <a:spLocks/>
          </p:cNvSpPr>
          <p:nvPr/>
        </p:nvSpPr>
        <p:spPr>
          <a:xfrm>
            <a:off x="10881086" y="2704820"/>
            <a:ext cx="1593793" cy="185908"/>
          </a:xfrm>
          <a:prstGeom prst="rect">
            <a:avLst/>
          </a:prstGeom>
        </p:spPr>
        <p:txBody>
          <a:bodyPr vert="horz" lIns="91440" tIns="45720" rIns="91440" bIns="45720" rtlCol="0">
            <a:normAutofit fontScale="4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rPr>
              <a:t>Visit our website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l-G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 Placeholder 3">
            <a:extLst>
              <a:ext uri="{FF2B5EF4-FFF2-40B4-BE49-F238E27FC236}">
                <a16:creationId xmlns:a16="http://schemas.microsoft.com/office/drawing/2014/main" id="{77DD2376-CB66-4065-9BAB-2FD456A6704E}"/>
              </a:ext>
            </a:extLst>
          </p:cNvPr>
          <p:cNvSpPr txBox="1">
            <a:spLocks/>
          </p:cNvSpPr>
          <p:nvPr/>
        </p:nvSpPr>
        <p:spPr>
          <a:xfrm>
            <a:off x="7062067" y="1810231"/>
            <a:ext cx="4404012" cy="40568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rPr>
              <a:t>METICOS e-mail: </a:t>
            </a:r>
            <a:br>
              <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info@meticos-project.eu</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rPr>
              <a:t>Project Coordinator: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Pantelis Velanas, PhD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e-mail: p.velanas@research.euc.ac.cy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23F87"/>
                </a:solidFill>
                <a:effectLst/>
                <a:uLnTx/>
                <a:uFillTx/>
                <a:latin typeface="Arial" panose="020B0604020202020204" pitchFamily="34" charset="0"/>
                <a:ea typeface="+mn-ea"/>
                <a:cs typeface="Arial" panose="020B0604020202020204" pitchFamily="34" charset="0"/>
              </a:rPr>
              <a:t>Dissemination Manager: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Mpampis Chatzimallis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e-mail: chatzimallis@vilabs.eu</a:t>
            </a:r>
            <a:endParaRPr kumimoji="0" lang="el-G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25" name="Group 24">
            <a:extLst>
              <a:ext uri="{FF2B5EF4-FFF2-40B4-BE49-F238E27FC236}">
                <a16:creationId xmlns:a16="http://schemas.microsoft.com/office/drawing/2014/main" id="{AABB774B-EB62-4FE6-9322-B869D6D5F67B}"/>
              </a:ext>
            </a:extLst>
          </p:cNvPr>
          <p:cNvGrpSpPr/>
          <p:nvPr/>
        </p:nvGrpSpPr>
        <p:grpSpPr>
          <a:xfrm>
            <a:off x="839788" y="2704820"/>
            <a:ext cx="5168154" cy="1895599"/>
            <a:chOff x="2251823" y="2390783"/>
            <a:chExt cx="5168154" cy="1895599"/>
          </a:xfrm>
        </p:grpSpPr>
        <p:sp>
          <p:nvSpPr>
            <p:cNvPr id="20" name="TextBox 19">
              <a:extLst>
                <a:ext uri="{FF2B5EF4-FFF2-40B4-BE49-F238E27FC236}">
                  <a16:creationId xmlns:a16="http://schemas.microsoft.com/office/drawing/2014/main" id="{1AF53D2D-235D-43C6-BEAE-4A9CB5FE42D2}"/>
                </a:ext>
              </a:extLst>
            </p:cNvPr>
            <p:cNvSpPr txBox="1"/>
            <p:nvPr/>
          </p:nvSpPr>
          <p:spPr bwMode="auto">
            <a:xfrm>
              <a:off x="2251823" y="2390783"/>
              <a:ext cx="5168154" cy="1892954"/>
            </a:xfrm>
            <a:prstGeom prst="rect">
              <a:avLst/>
            </a:prstGeom>
            <a:noFill/>
          </p:spPr>
          <p:txBody>
            <a:bodyPr wrap="square">
              <a:spAutoFit/>
            </a:bodyPr>
            <a:lstStyle/>
            <a:p>
              <a:pPr marL="11113" marR="0" lvl="0" indent="0" algn="l"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p>
            <a:p>
              <a:pPr marL="400050" marR="0" lvl="0" indent="-39688" algn="l"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hlinkClick r:id="rId4"/>
                </a:rPr>
                <a:t>https://meticos-project.eu/</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hlinkClick r:id="rId5"/>
                </a:rPr>
                <a:t>https://twitter.com/MeticosEU</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hlinkClick r:id="rId6"/>
                </a:rPr>
                <a:t>https://www.facebook.com/meticos.eu/</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p>
            <a:p>
              <a:pPr marL="400050" marR="0" lvl="0" indent="-39688" algn="l"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hlinkClick r:id="rId7"/>
                </a:rPr>
                <a:t>https://www.linkedin.com/company/meticos-eu/</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p>
          </p:txBody>
        </p:sp>
        <p:pic>
          <p:nvPicPr>
            <p:cNvPr id="21" name="Picture 5">
              <a:extLst>
                <a:ext uri="{FF2B5EF4-FFF2-40B4-BE49-F238E27FC236}">
                  <a16:creationId xmlns:a16="http://schemas.microsoft.com/office/drawing/2014/main" id="{7F20EA59-0A93-4E95-9839-891AD5B90E1B}"/>
                </a:ext>
              </a:extLst>
            </p:cNvPr>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6399" y="3585322"/>
              <a:ext cx="306500" cy="32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6">
              <a:extLst>
                <a:ext uri="{FF2B5EF4-FFF2-40B4-BE49-F238E27FC236}">
                  <a16:creationId xmlns:a16="http://schemas.microsoft.com/office/drawing/2014/main" id="{CDB827FF-98E4-43DA-9210-9840159200A4}"/>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6399" y="3200592"/>
              <a:ext cx="306500" cy="32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7">
              <a:extLst>
                <a:ext uri="{FF2B5EF4-FFF2-40B4-BE49-F238E27FC236}">
                  <a16:creationId xmlns:a16="http://schemas.microsoft.com/office/drawing/2014/main" id="{64D8E11A-1335-4FA4-B7BF-2DEE08AF2489}"/>
                </a:ext>
              </a:extLst>
            </p:cNvPr>
            <p:cNvPicPr>
              <a:picLocks noChangeAspect="1" noChangeArrowheads="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6407" y="2828564"/>
              <a:ext cx="306491" cy="3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8">
              <a:extLst>
                <a:ext uri="{FF2B5EF4-FFF2-40B4-BE49-F238E27FC236}">
                  <a16:creationId xmlns:a16="http://schemas.microsoft.com/office/drawing/2014/main" id="{C59C1C57-4C17-45C1-B7E9-F821A11971B8}"/>
                </a:ext>
              </a:extLst>
            </p:cNvPr>
            <p:cNvPicPr>
              <a:picLocks noChangeAspect="1" noChangeArrowheads="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6399" y="3962373"/>
              <a:ext cx="306500" cy="32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0180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724E86-AF17-4B92-AB37-080D58A523DA}"/>
              </a:ext>
            </a:extLst>
          </p:cNvPr>
          <p:cNvSpPr>
            <a:spLocks noGrp="1"/>
          </p:cNvSpPr>
          <p:nvPr>
            <p:ph type="ftr" idx="10"/>
          </p:nvPr>
        </p:nvSpPr>
        <p:spPr/>
        <p:txBody>
          <a:bodyPr/>
          <a:lstStyle/>
          <a:p>
            <a:r>
              <a:rPr lang="en-US" altLang="el-GR"/>
              <a:t>This project has received funding from the European Union’s Horizon 2020 research and innovation programme under grant agreement no XXXXXX.</a:t>
            </a:r>
          </a:p>
        </p:txBody>
      </p:sp>
      <p:sp>
        <p:nvSpPr>
          <p:cNvPr id="5" name="Date Placeholder 4">
            <a:extLst>
              <a:ext uri="{FF2B5EF4-FFF2-40B4-BE49-F238E27FC236}">
                <a16:creationId xmlns:a16="http://schemas.microsoft.com/office/drawing/2014/main" id="{773C7A03-F65A-4306-9F1A-68A54C9465A1}"/>
              </a:ext>
            </a:extLst>
          </p:cNvPr>
          <p:cNvSpPr>
            <a:spLocks noGrp="1"/>
          </p:cNvSpPr>
          <p:nvPr>
            <p:ph type="dt" idx="11"/>
          </p:nvPr>
        </p:nvSpPr>
        <p:spPr/>
        <p:txBody>
          <a:bodyPr/>
          <a:lstStyle/>
          <a:p>
            <a:r>
              <a:rPr lang="en-US" altLang="el-GR"/>
              <a:t>3/1/21</a:t>
            </a:r>
          </a:p>
        </p:txBody>
      </p:sp>
      <p:sp>
        <p:nvSpPr>
          <p:cNvPr id="2" name="Rectangle 1">
            <a:extLst>
              <a:ext uri="{FF2B5EF4-FFF2-40B4-BE49-F238E27FC236}">
                <a16:creationId xmlns:a16="http://schemas.microsoft.com/office/drawing/2014/main" id="{8BCFB2CB-9447-42C1-8F0A-0BC366CE6B70}"/>
              </a:ext>
            </a:extLst>
          </p:cNvPr>
          <p:cNvSpPr>
            <a:spLocks noChangeArrowheads="1"/>
          </p:cNvSpPr>
          <p:nvPr/>
        </p:nvSpPr>
        <p:spPr bwMode="auto">
          <a:xfrm>
            <a:off x="1524000" y="3516382"/>
            <a:ext cx="1022720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lang="el-GR" altLang="el-GR" sz="2000" dirty="0" err="1"/>
              <a:t>This</a:t>
            </a:r>
            <a:r>
              <a:rPr lang="el-GR" altLang="el-GR" sz="2000" dirty="0"/>
              <a:t> </a:t>
            </a:r>
            <a:r>
              <a:rPr lang="el-GR" altLang="el-GR" sz="2000" dirty="0" err="1"/>
              <a:t>project</a:t>
            </a:r>
            <a:r>
              <a:rPr lang="el-GR" altLang="el-GR" sz="2000" dirty="0"/>
              <a:t> </a:t>
            </a:r>
            <a:r>
              <a:rPr lang="el-GR" altLang="el-GR" sz="2000" dirty="0" err="1"/>
              <a:t>has</a:t>
            </a:r>
            <a:r>
              <a:rPr lang="el-GR" altLang="el-GR" sz="2000" dirty="0"/>
              <a:t> </a:t>
            </a:r>
            <a:r>
              <a:rPr lang="el-GR" altLang="el-GR" sz="2000" dirty="0" err="1"/>
              <a:t>received</a:t>
            </a:r>
            <a:r>
              <a:rPr lang="el-GR" altLang="el-GR" sz="2000" dirty="0"/>
              <a:t> </a:t>
            </a:r>
            <a:r>
              <a:rPr lang="el-GR" altLang="el-GR" sz="2000" dirty="0" err="1"/>
              <a:t>funding</a:t>
            </a:r>
            <a:r>
              <a:rPr lang="el-GR" altLang="el-GR" sz="2000" dirty="0"/>
              <a:t> </a:t>
            </a:r>
            <a:r>
              <a:rPr lang="el-GR" altLang="el-GR" sz="2000" dirty="0" err="1"/>
              <a:t>from</a:t>
            </a:r>
            <a:r>
              <a:rPr lang="el-GR" altLang="el-GR" sz="2000" dirty="0"/>
              <a:t> the European </a:t>
            </a:r>
            <a:r>
              <a:rPr lang="el-GR" altLang="el-GR" sz="2000" dirty="0" err="1"/>
              <a:t>Union’s</a:t>
            </a:r>
            <a:r>
              <a:rPr lang="el-GR" altLang="el-GR" sz="2000" dirty="0"/>
              <a:t> </a:t>
            </a:r>
            <a:r>
              <a:rPr lang="el-GR" altLang="el-GR" sz="2000" dirty="0" err="1"/>
              <a:t>Horizon</a:t>
            </a:r>
            <a:r>
              <a:rPr lang="el-GR" altLang="el-GR" sz="2000" dirty="0"/>
              <a:t> 2020 Research and </a:t>
            </a:r>
            <a:r>
              <a:rPr lang="el-GR" altLang="el-GR" sz="2000" dirty="0" err="1"/>
              <a:t>Innovation</a:t>
            </a:r>
            <a:r>
              <a:rPr lang="el-GR" altLang="el-GR" sz="2000" dirty="0"/>
              <a:t> </a:t>
            </a:r>
            <a:r>
              <a:rPr lang="el-GR" altLang="el-GR" sz="2000" dirty="0" err="1"/>
              <a:t>programme</a:t>
            </a:r>
            <a:r>
              <a:rPr lang="el-GR" altLang="el-GR" sz="2000" dirty="0"/>
              <a:t> </a:t>
            </a:r>
            <a:r>
              <a:rPr lang="el-GR" altLang="el-GR" sz="2000" dirty="0" err="1"/>
              <a:t>under</a:t>
            </a:r>
            <a:r>
              <a:rPr lang="el-GR" altLang="el-GR" sz="2000" dirty="0"/>
              <a:t> </a:t>
            </a:r>
            <a:r>
              <a:rPr lang="el-GR" altLang="el-GR" sz="2000" dirty="0" err="1"/>
              <a:t>Grant</a:t>
            </a:r>
            <a:r>
              <a:rPr lang="el-GR" altLang="el-GR" sz="2000" dirty="0"/>
              <a:t> Agreement </a:t>
            </a:r>
            <a:r>
              <a:rPr lang="el-GR" altLang="el-GR" sz="2000" dirty="0" err="1"/>
              <a:t>No</a:t>
            </a:r>
            <a:r>
              <a:rPr lang="el-GR" altLang="el-GR" sz="2000" dirty="0"/>
              <a:t> 883075 </a:t>
            </a:r>
          </a:p>
        </p:txBody>
      </p:sp>
      <p:pic>
        <p:nvPicPr>
          <p:cNvPr id="1026" name="Picture 2" descr="A picture containing plant, flower, sunflower&#10;&#10;Description automatically generated">
            <a:extLst>
              <a:ext uri="{FF2B5EF4-FFF2-40B4-BE49-F238E27FC236}">
                <a16:creationId xmlns:a16="http://schemas.microsoft.com/office/drawing/2014/main" id="{CCCCC7BA-92EF-42BD-A0F8-63B55495C3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600" y="2035175"/>
            <a:ext cx="1428750" cy="952500"/>
          </a:xfrm>
          <a:prstGeom prst="rect">
            <a:avLst/>
          </a:prstGeom>
          <a:noFill/>
        </p:spPr>
      </p:pic>
    </p:spTree>
    <p:extLst>
      <p:ext uri="{BB962C8B-B14F-4D97-AF65-F5344CB8AC3E}">
        <p14:creationId xmlns:p14="http://schemas.microsoft.com/office/powerpoint/2010/main" val="2187708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234949" y="254000"/>
            <a:ext cx="8326437"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latin typeface="+mn-lt"/>
              </a:rPr>
              <a:t>METICOS</a:t>
            </a:r>
            <a:r>
              <a:rPr lang="en-US" altLang="el-GR" sz="4800" dirty="0">
                <a:solidFill>
                  <a:srgbClr val="FFFFFF"/>
                </a:solidFill>
              </a:rPr>
              <a:t> </a:t>
            </a:r>
            <a:endParaRPr lang="en-US" altLang="el-GR" sz="2400" dirty="0">
              <a:solidFill>
                <a:srgbClr val="FFFFFF"/>
              </a:solidFill>
            </a:endParaRPr>
          </a:p>
        </p:txBody>
      </p:sp>
      <p:pic>
        <p:nvPicPr>
          <p:cNvPr id="3" name="Picture 2">
            <a:extLst>
              <a:ext uri="{FF2B5EF4-FFF2-40B4-BE49-F238E27FC236}">
                <a16:creationId xmlns:a16="http://schemas.microsoft.com/office/drawing/2014/main" id="{C8131D01-3E0C-460A-8A25-6EF37A68AB31}"/>
              </a:ext>
            </a:extLst>
          </p:cNvPr>
          <p:cNvPicPr>
            <a:picLocks noChangeAspect="1"/>
          </p:cNvPicPr>
          <p:nvPr/>
        </p:nvPicPr>
        <p:blipFill>
          <a:blip r:embed="rId11"/>
          <a:stretch>
            <a:fillRect/>
          </a:stretch>
        </p:blipFill>
        <p:spPr>
          <a:xfrm>
            <a:off x="950911" y="1611831"/>
            <a:ext cx="5954716" cy="4427537"/>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181178" y="281259"/>
            <a:ext cx="8326437"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latin typeface="+mn-lt"/>
              </a:rPr>
              <a:t>Consortium</a:t>
            </a:r>
          </a:p>
        </p:txBody>
      </p:sp>
      <p:pic>
        <p:nvPicPr>
          <p:cNvPr id="33" name="Εικόνα 16" descr="Εικόνα που περιέχει χάρτης&#10;&#10;Περιγραφή που δημιουργήθηκε αυτόματα">
            <a:extLst>
              <a:ext uri="{FF2B5EF4-FFF2-40B4-BE49-F238E27FC236}">
                <a16:creationId xmlns:a16="http://schemas.microsoft.com/office/drawing/2014/main" id="{E397FCA1-09F2-4DB9-AE9F-BFF1668C3BB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43000" y="1468888"/>
            <a:ext cx="4096154" cy="5015600"/>
          </a:xfrm>
          <a:prstGeom prst="rect">
            <a:avLst/>
          </a:prstGeom>
        </p:spPr>
      </p:pic>
      <p:grpSp>
        <p:nvGrpSpPr>
          <p:cNvPr id="34" name="Ομάδα 3">
            <a:extLst>
              <a:ext uri="{FF2B5EF4-FFF2-40B4-BE49-F238E27FC236}">
                <a16:creationId xmlns:a16="http://schemas.microsoft.com/office/drawing/2014/main" id="{DF064D79-D636-4470-BD77-AF03A5BCD8BC}"/>
              </a:ext>
            </a:extLst>
          </p:cNvPr>
          <p:cNvGrpSpPr/>
          <p:nvPr/>
        </p:nvGrpSpPr>
        <p:grpSpPr>
          <a:xfrm>
            <a:off x="5936807" y="1389987"/>
            <a:ext cx="5768163" cy="5036214"/>
            <a:chOff x="6177072" y="1325727"/>
            <a:chExt cx="5768163" cy="5036214"/>
          </a:xfrm>
        </p:grpSpPr>
        <p:pic>
          <p:nvPicPr>
            <p:cNvPr id="35" name="Εικόνα 33">
              <a:extLst>
                <a:ext uri="{FF2B5EF4-FFF2-40B4-BE49-F238E27FC236}">
                  <a16:creationId xmlns:a16="http://schemas.microsoft.com/office/drawing/2014/main" id="{563AB9B8-64D9-4BB3-B82B-44AD0F7086A9}"/>
                </a:ext>
              </a:extLst>
            </p:cNvPr>
            <p:cNvPicPr>
              <a:picLocks noChangeAspect="1"/>
            </p:cNvPicPr>
            <p:nvPr/>
          </p:nvPicPr>
          <p:blipFill rotWithShape="1">
            <a:blip r:embed="rId12"/>
            <a:srcRect l="19571" t="8837" r="15436" b="62635"/>
            <a:stretch/>
          </p:blipFill>
          <p:spPr>
            <a:xfrm>
              <a:off x="7557531" y="5305963"/>
              <a:ext cx="3007243" cy="1055978"/>
            </a:xfrm>
            <a:prstGeom prst="rect">
              <a:avLst/>
            </a:prstGeom>
          </p:spPr>
        </p:pic>
        <p:pic>
          <p:nvPicPr>
            <p:cNvPr id="36" name="Εικόνα 32">
              <a:extLst>
                <a:ext uri="{FF2B5EF4-FFF2-40B4-BE49-F238E27FC236}">
                  <a16:creationId xmlns:a16="http://schemas.microsoft.com/office/drawing/2014/main" id="{66BD768B-5506-49B9-9BB3-80EDB55CBE8F}"/>
                </a:ext>
              </a:extLst>
            </p:cNvPr>
            <p:cNvPicPr>
              <a:picLocks noChangeAspect="1"/>
            </p:cNvPicPr>
            <p:nvPr/>
          </p:nvPicPr>
          <p:blipFill rotWithShape="1">
            <a:blip r:embed="rId13">
              <a:extLst>
                <a:ext uri="{28A0092B-C50C-407E-A947-70E740481C1C}">
                  <a14:useLocalDpi xmlns:a14="http://schemas.microsoft.com/office/drawing/2010/main" val="0"/>
                </a:ext>
              </a:extLst>
            </a:blip>
            <a:srcRect b="11678"/>
            <a:stretch/>
          </p:blipFill>
          <p:spPr>
            <a:xfrm>
              <a:off x="6177072" y="1325727"/>
              <a:ext cx="5768163" cy="4075613"/>
            </a:xfrm>
            <a:prstGeom prst="rect">
              <a:avLst/>
            </a:prstGeom>
          </p:spPr>
        </p:pic>
      </p:grpSp>
    </p:spTree>
    <p:extLst>
      <p:ext uri="{BB962C8B-B14F-4D97-AF65-F5344CB8AC3E}">
        <p14:creationId xmlns:p14="http://schemas.microsoft.com/office/powerpoint/2010/main" val="41107868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520403" y="214312"/>
            <a:ext cx="9110703"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nSpc>
                <a:spcPct val="100000"/>
              </a:lnSpc>
              <a:spcBef>
                <a:spcPts val="125"/>
              </a:spcBef>
            </a:pPr>
            <a:r>
              <a:rPr lang="en-US" altLang="el-GR" sz="4800" dirty="0">
                <a:solidFill>
                  <a:srgbClr val="FFFFFF"/>
                </a:solidFill>
                <a:latin typeface="+mn-lt"/>
              </a:rPr>
              <a:t>Key Facts and Objectives</a:t>
            </a:r>
          </a:p>
        </p:txBody>
      </p:sp>
      <p:sp>
        <p:nvSpPr>
          <p:cNvPr id="46" name="TextBox 45">
            <a:extLst>
              <a:ext uri="{FF2B5EF4-FFF2-40B4-BE49-F238E27FC236}">
                <a16:creationId xmlns:a16="http://schemas.microsoft.com/office/drawing/2014/main" id="{9B7F2256-F028-4509-AE13-A77411431F0E}"/>
              </a:ext>
            </a:extLst>
          </p:cNvPr>
          <p:cNvSpPr txBox="1"/>
          <p:nvPr/>
        </p:nvSpPr>
        <p:spPr>
          <a:xfrm>
            <a:off x="478873" y="1695450"/>
            <a:ext cx="11330538" cy="4042325"/>
          </a:xfrm>
          <a:prstGeom prst="rect">
            <a:avLst/>
          </a:prstGeom>
          <a:noFill/>
        </p:spPr>
        <p:txBody>
          <a:bodyPr wrap="square">
            <a:spAutoFit/>
          </a:bodyPr>
          <a:lstStyle/>
          <a:p>
            <a:pPr marL="0" indent="0" algn="just">
              <a:buNone/>
            </a:pPr>
            <a:r>
              <a:rPr lang="en-US" sz="2000" b="1" dirty="0">
                <a:latin typeface="+mn-lt"/>
                <a:ea typeface="Times New Roman" panose="02020603050405020304" pitchFamily="18" charset="0"/>
              </a:rPr>
              <a:t>A Platform for Monitoring and Prediction of Social Impact and Acceptability of Modern Border Control Technology.</a:t>
            </a:r>
          </a:p>
          <a:p>
            <a:pPr marL="0" indent="0" algn="just">
              <a:buNone/>
            </a:pPr>
            <a:endParaRPr lang="en-US" sz="2000" b="1" dirty="0">
              <a:latin typeface="+mn-lt"/>
              <a:ea typeface="Times New Roman" panose="02020603050405020304" pitchFamily="18" charset="0"/>
            </a:endParaRPr>
          </a:p>
          <a:p>
            <a:pPr marL="0" indent="0" algn="just">
              <a:buNone/>
            </a:pPr>
            <a:r>
              <a:rPr lang="en-US" sz="2000" dirty="0">
                <a:latin typeface="+mn-lt"/>
                <a:ea typeface="Times New Roman" panose="02020603050405020304" pitchFamily="18" charset="0"/>
              </a:rPr>
              <a:t>METICOS aims to:</a:t>
            </a:r>
          </a:p>
          <a:p>
            <a:pPr marL="0" indent="0" algn="just">
              <a:buNone/>
            </a:pPr>
            <a:endParaRPr lang="en-US" sz="2000" dirty="0">
              <a:latin typeface="+mn-lt"/>
              <a:ea typeface="Times New Roman" panose="02020603050405020304" pitchFamily="18" charset="0"/>
            </a:endParaRPr>
          </a:p>
          <a:p>
            <a:pPr marL="0" indent="0" algn="just">
              <a:buNone/>
            </a:pPr>
            <a:r>
              <a:rPr lang="en-US" sz="2000" dirty="0">
                <a:latin typeface="+mn-lt"/>
                <a:ea typeface="Times New Roman" panose="02020603050405020304" pitchFamily="18" charset="0"/>
              </a:rPr>
              <a:t>► Introduce Big Data Analysis of cross border control validation methodologies and </a:t>
            </a:r>
            <a:r>
              <a:rPr lang="en-US" sz="2000" dirty="0">
                <a:effectLst/>
                <a:latin typeface="+mn-lt"/>
                <a:ea typeface="Times New Roman" panose="02020603050405020304" pitchFamily="18" charset="0"/>
              </a:rPr>
              <a:t>join the European initiative for Smart Borders</a:t>
            </a:r>
          </a:p>
          <a:p>
            <a:pPr marL="0" indent="0" algn="just">
              <a:buNone/>
            </a:pPr>
            <a:endParaRPr lang="en-US" sz="2000" dirty="0">
              <a:effectLst/>
              <a:latin typeface="+mn-lt"/>
              <a:ea typeface="Times New Roman" panose="02020603050405020304" pitchFamily="18" charset="0"/>
            </a:endParaRPr>
          </a:p>
          <a:p>
            <a:pPr marL="0" indent="0" algn="just">
              <a:buNone/>
            </a:pPr>
            <a:r>
              <a:rPr lang="en-US" sz="2000" dirty="0">
                <a:latin typeface="+mn-lt"/>
                <a:ea typeface="Times New Roman" panose="02020603050405020304" pitchFamily="18" charset="0"/>
              </a:rPr>
              <a:t>►</a:t>
            </a:r>
            <a:r>
              <a:rPr lang="en-US" sz="2000" dirty="0">
                <a:effectLst/>
                <a:latin typeface="+mn-lt"/>
                <a:ea typeface="Times New Roman" panose="02020603050405020304" pitchFamily="18" charset="0"/>
              </a:rPr>
              <a:t> Provide a step-change and a valuable tool for more </a:t>
            </a:r>
            <a:r>
              <a:rPr lang="en-US" sz="2000" b="1" dirty="0">
                <a:effectLst/>
                <a:latin typeface="+mn-lt"/>
                <a:ea typeface="Times New Roman" panose="02020603050405020304" pitchFamily="18" charset="0"/>
              </a:rPr>
              <a:t>modern and efficient border management </a:t>
            </a:r>
            <a:r>
              <a:rPr lang="en-US" sz="2000" dirty="0">
                <a:effectLst/>
                <a:latin typeface="+mn-lt"/>
                <a:ea typeface="Times New Roman" panose="02020603050405020304" pitchFamily="18" charset="0"/>
              </a:rPr>
              <a:t>and for gaining </a:t>
            </a:r>
            <a:r>
              <a:rPr lang="en-US" sz="2000" b="1" dirty="0">
                <a:effectLst/>
                <a:latin typeface="+mn-lt"/>
                <a:ea typeface="Times New Roman" panose="02020603050405020304" pitchFamily="18" charset="0"/>
              </a:rPr>
              <a:t>societal and political acceptance of technologies for “no gate crossing point solutions”</a:t>
            </a:r>
            <a:endParaRPr lang="en-US" sz="2000" b="1" i="1" dirty="0">
              <a:effectLst/>
              <a:latin typeface="+mn-lt"/>
              <a:ea typeface="Times New Roman" panose="02020603050405020304" pitchFamily="18" charset="0"/>
            </a:endParaRPr>
          </a:p>
          <a:p>
            <a:pPr marL="0" indent="0" algn="just">
              <a:buNone/>
            </a:pPr>
            <a:endParaRPr lang="en-US" sz="2000" b="1" i="1" dirty="0">
              <a:effectLst/>
              <a:latin typeface="+mn-lt"/>
              <a:ea typeface="Times New Roman" panose="02020603050405020304" pitchFamily="18" charset="0"/>
            </a:endParaRPr>
          </a:p>
          <a:p>
            <a:pPr marL="0" indent="0" algn="just">
              <a:buNone/>
            </a:pPr>
            <a:r>
              <a:rPr lang="en-US" sz="2000" dirty="0">
                <a:latin typeface="+mn-lt"/>
                <a:ea typeface="Times New Roman" panose="02020603050405020304" pitchFamily="18" charset="0"/>
              </a:rPr>
              <a:t>►</a:t>
            </a:r>
            <a:r>
              <a:rPr lang="en-US" sz="2000" b="1" i="1" dirty="0">
                <a:latin typeface="+mn-lt"/>
                <a:ea typeface="Times New Roman" panose="02020603050405020304" pitchFamily="18" charset="0"/>
              </a:rPr>
              <a:t> </a:t>
            </a:r>
            <a:r>
              <a:rPr lang="en-US" sz="2000" dirty="0">
                <a:latin typeface="+mn-lt"/>
              </a:rPr>
              <a:t>De</a:t>
            </a:r>
            <a:r>
              <a:rPr lang="en-US" sz="2000" dirty="0">
                <a:effectLst/>
                <a:latin typeface="+mn-lt"/>
                <a:ea typeface="Times New Roman" panose="02020603050405020304" pitchFamily="18" charset="0"/>
              </a:rPr>
              <a:t>velop a platform able to </a:t>
            </a:r>
            <a:r>
              <a:rPr lang="en-US" sz="2000" b="1" dirty="0">
                <a:latin typeface="+mn-lt"/>
                <a:ea typeface="Times New Roman" panose="02020603050405020304" pitchFamily="18" charset="0"/>
              </a:rPr>
              <a:t>simulate </a:t>
            </a:r>
            <a:r>
              <a:rPr lang="en-US" sz="2000" dirty="0">
                <a:latin typeface="+mn-lt"/>
                <a:ea typeface="Times New Roman" panose="02020603050405020304" pitchFamily="18" charset="0"/>
              </a:rPr>
              <a:t>the technology </a:t>
            </a:r>
            <a:r>
              <a:rPr lang="en-US" sz="2000" b="1" dirty="0">
                <a:latin typeface="+mn-lt"/>
                <a:ea typeface="Times New Roman" panose="02020603050405020304" pitchFamily="18" charset="0"/>
              </a:rPr>
              <a:t>acceptance </a:t>
            </a:r>
            <a:r>
              <a:rPr lang="en-US" sz="2000" dirty="0">
                <a:latin typeface="+mn-lt"/>
                <a:ea typeface="Times New Roman" panose="02020603050405020304" pitchFamily="18" charset="0"/>
              </a:rPr>
              <a:t>and to </a:t>
            </a:r>
            <a:r>
              <a:rPr lang="en-US" sz="2000" b="1" dirty="0">
                <a:latin typeface="+mn-lt"/>
                <a:ea typeface="Times New Roman" panose="02020603050405020304" pitchFamily="18" charset="0"/>
              </a:rPr>
              <a:t>estimate </a:t>
            </a:r>
            <a:r>
              <a:rPr lang="en-US" sz="2000" dirty="0">
                <a:latin typeface="+mn-lt"/>
              </a:rPr>
              <a:t>the perception of </a:t>
            </a:r>
            <a:r>
              <a:rPr lang="en-US" sz="2000" b="1" dirty="0">
                <a:effectLst/>
                <a:latin typeface="+mn-lt"/>
                <a:ea typeface="Times New Roman" panose="02020603050405020304" pitchFamily="18" charset="0"/>
              </a:rPr>
              <a:t>no gate crossing point solutions’ users </a:t>
            </a:r>
            <a:r>
              <a:rPr lang="en-US" sz="2000" dirty="0">
                <a:effectLst/>
                <a:latin typeface="+mn-lt"/>
                <a:ea typeface="Times New Roman" panose="02020603050405020304" pitchFamily="18" charset="0"/>
              </a:rPr>
              <a:t>(travelers and border authorities)</a:t>
            </a:r>
            <a:endParaRPr lang="en-US" sz="2000" dirty="0">
              <a:latin typeface="+mn-lt"/>
            </a:endParaRPr>
          </a:p>
          <a:p>
            <a:pPr marL="0" indent="0" algn="just">
              <a:buNone/>
            </a:pPr>
            <a:endParaRPr lang="en-US" sz="1600" dirty="0"/>
          </a:p>
        </p:txBody>
      </p:sp>
    </p:spTree>
    <p:extLst>
      <p:ext uri="{BB962C8B-B14F-4D97-AF65-F5344CB8AC3E}">
        <p14:creationId xmlns:p14="http://schemas.microsoft.com/office/powerpoint/2010/main" val="6308842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2835275" y="254000"/>
            <a:ext cx="5256213"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rPr>
              <a:t>How to?</a:t>
            </a:r>
          </a:p>
        </p:txBody>
      </p:sp>
      <p:sp>
        <p:nvSpPr>
          <p:cNvPr id="47" name="Θέση περιεχομένου 2">
            <a:extLst>
              <a:ext uri="{FF2B5EF4-FFF2-40B4-BE49-F238E27FC236}">
                <a16:creationId xmlns:a16="http://schemas.microsoft.com/office/drawing/2014/main" id="{6CD73489-477C-448F-A2AD-394FE3CB4210}"/>
              </a:ext>
            </a:extLst>
          </p:cNvPr>
          <p:cNvSpPr txBox="1">
            <a:spLocks/>
          </p:cNvSpPr>
          <p:nvPr/>
        </p:nvSpPr>
        <p:spPr bwMode="auto">
          <a:xfrm>
            <a:off x="317502" y="1532889"/>
            <a:ext cx="11556996" cy="46690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342900" indent="-342900" algn="l" defTabSz="457200" rtl="0" fontAlgn="base" hangingPunct="0">
              <a:lnSpc>
                <a:spcPct val="102000"/>
              </a:lnSpc>
              <a:spcBef>
                <a:spcPct val="0"/>
              </a:spcBef>
              <a:spcAft>
                <a:spcPts val="1425"/>
              </a:spcAft>
              <a:buClr>
                <a:srgbClr val="000000"/>
              </a:buClr>
              <a:buSzPct val="100000"/>
              <a:buFont typeface="Times New Roman" panose="02020603050405020304" pitchFamily="18" charset="0"/>
              <a:defRPr kern="1200">
                <a:solidFill>
                  <a:srgbClr val="000000"/>
                </a:solidFill>
                <a:latin typeface="+mn-lt"/>
                <a:ea typeface="+mn-ea"/>
                <a:cs typeface="+mn-cs"/>
              </a:defRPr>
            </a:lvl1pPr>
            <a:lvl2pPr marL="742950" indent="-285750" algn="l" defTabSz="457200" rtl="0" fontAlgn="base" hangingPunct="0">
              <a:lnSpc>
                <a:spcPct val="102000"/>
              </a:lnSpc>
              <a:spcBef>
                <a:spcPct val="0"/>
              </a:spcBef>
              <a:spcAft>
                <a:spcPts val="1138"/>
              </a:spcAft>
              <a:buClr>
                <a:srgbClr val="000000"/>
              </a:buClr>
              <a:buSzPct val="100000"/>
              <a:buFont typeface="Times New Roman" panose="02020603050405020304" pitchFamily="18" charset="0"/>
              <a:defRPr kern="1200">
                <a:solidFill>
                  <a:srgbClr val="000000"/>
                </a:solidFill>
                <a:latin typeface="+mn-lt"/>
                <a:ea typeface="+mn-ea"/>
                <a:cs typeface="+mn-cs"/>
              </a:defRPr>
            </a:lvl2pPr>
            <a:lvl3pPr marL="1143000" indent="-228600" algn="l" defTabSz="457200" rtl="0" fontAlgn="base" hangingPunct="0">
              <a:lnSpc>
                <a:spcPct val="102000"/>
              </a:lnSpc>
              <a:spcBef>
                <a:spcPct val="0"/>
              </a:spcBef>
              <a:spcAft>
                <a:spcPts val="850"/>
              </a:spcAft>
              <a:buClr>
                <a:srgbClr val="000000"/>
              </a:buClr>
              <a:buSzPct val="100000"/>
              <a:buFont typeface="Times New Roman" panose="02020603050405020304" pitchFamily="18" charset="0"/>
              <a:defRPr kern="1200">
                <a:solidFill>
                  <a:srgbClr val="000000"/>
                </a:solidFill>
                <a:latin typeface="+mn-lt"/>
                <a:ea typeface="+mn-ea"/>
                <a:cs typeface="+mn-cs"/>
              </a:defRPr>
            </a:lvl3pPr>
            <a:lvl4pPr marL="1600200" indent="-228600" algn="l" defTabSz="457200" rtl="0" fontAlgn="base" hangingPunct="0">
              <a:lnSpc>
                <a:spcPct val="102000"/>
              </a:lnSpc>
              <a:spcBef>
                <a:spcPct val="0"/>
              </a:spcBef>
              <a:spcAft>
                <a:spcPts val="575"/>
              </a:spcAft>
              <a:buClr>
                <a:srgbClr val="000000"/>
              </a:buClr>
              <a:buSzPct val="100000"/>
              <a:buFont typeface="Times New Roman" panose="02020603050405020304" pitchFamily="18" charset="0"/>
              <a:defRPr kern="1200">
                <a:solidFill>
                  <a:srgbClr val="000000"/>
                </a:solidFill>
                <a:latin typeface="+mn-lt"/>
                <a:ea typeface="+mn-ea"/>
                <a:cs typeface="+mn-cs"/>
              </a:defRPr>
            </a:lvl4pPr>
            <a:lvl5pPr marL="2057400" indent="-228600" algn="l" defTabSz="457200" rtl="0" fontAlgn="base" hangingPunct="0">
              <a:lnSpc>
                <a:spcPct val="102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70000"/>
              </a:lnSpc>
            </a:pPr>
            <a:r>
              <a:rPr lang="en-US" sz="2000" b="1" dirty="0">
                <a:ea typeface="Times New Roman" panose="02020603050405020304" pitchFamily="18" charset="0"/>
                <a:cs typeface="Arial" panose="020B0604020202020204" pitchFamily="34" charset="0"/>
              </a:rPr>
              <a:t>METICOS will develop a technological solution and metrics evaluating:</a:t>
            </a:r>
          </a:p>
          <a:p>
            <a:pPr algn="just">
              <a:lnSpc>
                <a:spcPct val="170000"/>
              </a:lnSpc>
              <a:buFont typeface="Wingdings" panose="05000000000000000000" pitchFamily="2" charset="2"/>
              <a:buChar char="à"/>
            </a:pPr>
            <a:r>
              <a:rPr lang="en-US" sz="2000" dirty="0">
                <a:ea typeface="Times New Roman" panose="02020603050405020304" pitchFamily="18" charset="0"/>
                <a:cs typeface="Arial" panose="020B0604020202020204" pitchFamily="34" charset="0"/>
              </a:rPr>
              <a:t>the effectiveness and efficiency of smart borders technologies</a:t>
            </a:r>
          </a:p>
          <a:p>
            <a:pPr algn="just">
              <a:lnSpc>
                <a:spcPct val="170000"/>
              </a:lnSpc>
              <a:buFont typeface="Wingdings" panose="05000000000000000000" pitchFamily="2" charset="2"/>
              <a:buChar char="à"/>
            </a:pPr>
            <a:r>
              <a:rPr lang="en-US" sz="2000" dirty="0">
                <a:ea typeface="Times New Roman" panose="02020603050405020304" pitchFamily="18" charset="0"/>
                <a:cs typeface="Arial" panose="020B0604020202020204" pitchFamily="34" charset="0"/>
              </a:rPr>
              <a:t> the travelers' satisfaction and acceptability on the use of these technologies and</a:t>
            </a:r>
          </a:p>
          <a:p>
            <a:pPr algn="just">
              <a:lnSpc>
                <a:spcPct val="170000"/>
              </a:lnSpc>
              <a:buFont typeface="Wingdings" panose="05000000000000000000" pitchFamily="2" charset="2"/>
              <a:buChar char="à"/>
            </a:pPr>
            <a:r>
              <a:rPr lang="en-US" sz="2000" dirty="0">
                <a:solidFill>
                  <a:schemeClr val="tx1"/>
                </a:solidFill>
                <a:ea typeface="Times New Roman" panose="02020603050405020304" pitchFamily="18" charset="0"/>
                <a:cs typeface="Arial" panose="020B0604020202020204" pitchFamily="34" charset="0"/>
              </a:rPr>
              <a:t>the extend that both the efficiency and the acceptance of these technologies is improved with the introduction of new data sources e.g. from EES/ETIAS </a:t>
            </a:r>
          </a:p>
          <a:p>
            <a:pPr marL="0" indent="0" algn="just">
              <a:lnSpc>
                <a:spcPct val="170000"/>
              </a:lnSpc>
            </a:pPr>
            <a:r>
              <a:rPr lang="en-US" sz="2000" b="1" dirty="0">
                <a:cs typeface="Arial" panose="020B0604020202020204" pitchFamily="34" charset="0"/>
              </a:rPr>
              <a:t>METICOS knowledge base will create a </a:t>
            </a:r>
            <a:r>
              <a:rPr lang="en-US" sz="2000" b="1" u="sng" dirty="0">
                <a:cs typeface="Arial" panose="020B0604020202020204" pitchFamily="34" charset="0"/>
              </a:rPr>
              <a:t>Technology and Societal Acceptance Toolkit </a:t>
            </a:r>
            <a:r>
              <a:rPr lang="en-US" sz="2000" b="1" dirty="0">
                <a:cs typeface="Arial" panose="020B0604020202020204" pitchFamily="34" charset="0"/>
              </a:rPr>
              <a:t>with multiple utilizations in favor of law enforcement and border authorities for a better and more efficient Entry/Exit System</a:t>
            </a:r>
            <a:endParaRPr lang="en-US" sz="2000" b="1"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1084175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552451" y="254000"/>
            <a:ext cx="7539038"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rPr>
              <a:t> </a:t>
            </a:r>
            <a:r>
              <a:rPr lang="en-US" altLang="el-GR" sz="4800" dirty="0">
                <a:solidFill>
                  <a:srgbClr val="FFFFFF"/>
                </a:solidFill>
                <a:latin typeface="+mn-lt"/>
              </a:rPr>
              <a:t>Overall Aim</a:t>
            </a:r>
          </a:p>
        </p:txBody>
      </p:sp>
      <p:sp>
        <p:nvSpPr>
          <p:cNvPr id="37" name="Θέση περιεχομένου 2">
            <a:extLst>
              <a:ext uri="{FF2B5EF4-FFF2-40B4-BE49-F238E27FC236}">
                <a16:creationId xmlns:a16="http://schemas.microsoft.com/office/drawing/2014/main" id="{7EA23A0C-429B-411E-A2D4-DED738855916}"/>
              </a:ext>
            </a:extLst>
          </p:cNvPr>
          <p:cNvSpPr>
            <a:spLocks noGrp="1"/>
          </p:cNvSpPr>
          <p:nvPr>
            <p:ph idx="1"/>
          </p:nvPr>
        </p:nvSpPr>
        <p:spPr>
          <a:xfrm>
            <a:off x="838200" y="1507958"/>
            <a:ext cx="10515600" cy="4669005"/>
          </a:xfrm>
        </p:spPr>
        <p:txBody>
          <a:bodyPr>
            <a:normAutofit/>
          </a:bodyPr>
          <a:lstStyle/>
          <a:p>
            <a:pPr marL="0" indent="0" algn="just">
              <a:buNone/>
            </a:pPr>
            <a:r>
              <a:rPr lang="en-US" sz="2200" dirty="0">
                <a:effectLst/>
                <a:ea typeface="Times New Roman" panose="02020603050405020304" pitchFamily="18" charset="0"/>
                <a:cs typeface="Arial" panose="020B0604020202020204" pitchFamily="34" charset="0"/>
              </a:rPr>
              <a:t>→ To join the European initiative for Smart Borders.</a:t>
            </a:r>
            <a:endParaRPr lang="en-US" sz="2200" dirty="0">
              <a:ea typeface="Times New Roman" panose="02020603050405020304" pitchFamily="18" charset="0"/>
              <a:cs typeface="Arial" panose="020B0604020202020204" pitchFamily="34" charset="0"/>
            </a:endParaRPr>
          </a:p>
          <a:p>
            <a:pPr marL="0" indent="0" algn="just">
              <a:buNone/>
            </a:pPr>
            <a:r>
              <a:rPr lang="en-US" sz="2200" dirty="0">
                <a:effectLst/>
                <a:ea typeface="Times New Roman" panose="02020603050405020304" pitchFamily="18" charset="0"/>
                <a:cs typeface="Arial" panose="020B0604020202020204" pitchFamily="34" charset="0"/>
              </a:rPr>
              <a:t>→ Provide a step-change for more </a:t>
            </a:r>
            <a:r>
              <a:rPr lang="en-US" sz="2200" b="1" i="1" dirty="0">
                <a:effectLst/>
                <a:ea typeface="Times New Roman" panose="02020603050405020304" pitchFamily="18" charset="0"/>
                <a:cs typeface="Arial" panose="020B0604020202020204" pitchFamily="34" charset="0"/>
              </a:rPr>
              <a:t>modern and efficient border management </a:t>
            </a:r>
            <a:r>
              <a:rPr lang="en-US" sz="2200" dirty="0">
                <a:effectLst/>
                <a:ea typeface="Times New Roman" panose="02020603050405020304" pitchFamily="18" charset="0"/>
                <a:cs typeface="Arial" panose="020B0604020202020204" pitchFamily="34" charset="0"/>
              </a:rPr>
              <a:t>and for gaining </a:t>
            </a:r>
            <a:r>
              <a:rPr lang="en-US" sz="2200" b="1" i="1" dirty="0">
                <a:effectLst/>
                <a:ea typeface="Times New Roman" panose="02020603050405020304" pitchFamily="18" charset="0"/>
                <a:cs typeface="Arial" panose="020B0604020202020204" pitchFamily="34" charset="0"/>
              </a:rPr>
              <a:t>societal and political acceptance of technologies for “no gate solutions”. </a:t>
            </a:r>
          </a:p>
          <a:p>
            <a:pPr marL="0" indent="0" algn="just">
              <a:buNone/>
            </a:pPr>
            <a:r>
              <a:rPr lang="en-US" sz="2200" dirty="0">
                <a:effectLst/>
                <a:ea typeface="Times New Roman" panose="02020603050405020304" pitchFamily="18" charset="0"/>
                <a:cs typeface="Arial" panose="020B0604020202020204" pitchFamily="34" charset="0"/>
              </a:rPr>
              <a:t>→ Develop an ecosystem able to integrate information systems and networks of sensors </a:t>
            </a:r>
            <a:r>
              <a:rPr lang="en-US" sz="2200" b="1" dirty="0">
                <a:effectLst/>
                <a:ea typeface="Times New Roman" panose="02020603050405020304" pitchFamily="18" charset="0"/>
                <a:cs typeface="Arial" panose="020B0604020202020204" pitchFamily="34" charset="0"/>
              </a:rPr>
              <a:t>as data sources </a:t>
            </a:r>
            <a:r>
              <a:rPr lang="en-US" sz="2200" dirty="0">
                <a:effectLst/>
                <a:ea typeface="Times New Roman" panose="02020603050405020304" pitchFamily="18" charset="0"/>
                <a:cs typeface="Arial" panose="020B0604020202020204" pitchFamily="34" charset="0"/>
              </a:rPr>
              <a:t>in order to validate the </a:t>
            </a:r>
            <a:r>
              <a:rPr lang="en-US" sz="2200" b="1" dirty="0">
                <a:effectLst/>
                <a:ea typeface="Times New Roman" panose="02020603050405020304" pitchFamily="18" charset="0"/>
                <a:cs typeface="Arial" panose="020B0604020202020204" pitchFamily="34" charset="0"/>
              </a:rPr>
              <a:t>efficiency </a:t>
            </a:r>
            <a:r>
              <a:rPr lang="en-US" sz="2200" dirty="0">
                <a:effectLst/>
                <a:ea typeface="Times New Roman" panose="02020603050405020304" pitchFamily="18" charset="0"/>
                <a:cs typeface="Arial" panose="020B0604020202020204" pitchFamily="34" charset="0"/>
              </a:rPr>
              <a:t>of Smart Border technologies </a:t>
            </a:r>
            <a:r>
              <a:rPr lang="en-US" sz="2200" dirty="0">
                <a:ea typeface="Times New Roman" panose="02020603050405020304" pitchFamily="18" charset="0"/>
                <a:cs typeface="Arial" panose="020B0604020202020204" pitchFamily="34" charset="0"/>
              </a:rPr>
              <a:t>and to </a:t>
            </a:r>
            <a:r>
              <a:rPr lang="en-US" sz="2200" b="1" dirty="0">
                <a:ea typeface="Times New Roman" panose="02020603050405020304" pitchFamily="18" charset="0"/>
                <a:cs typeface="Arial" panose="020B0604020202020204" pitchFamily="34" charset="0"/>
              </a:rPr>
              <a:t>simulate</a:t>
            </a:r>
            <a:r>
              <a:rPr lang="en-US" sz="2200" dirty="0">
                <a:ea typeface="Times New Roman" panose="02020603050405020304" pitchFamily="18" charset="0"/>
                <a:cs typeface="Arial" panose="020B0604020202020204" pitchFamily="34" charset="0"/>
              </a:rPr>
              <a:t> users’ </a:t>
            </a:r>
            <a:r>
              <a:rPr lang="en-US" sz="2200" b="1" dirty="0">
                <a:ea typeface="Times New Roman" panose="02020603050405020304" pitchFamily="18" charset="0"/>
                <a:cs typeface="Arial" panose="020B0604020202020204" pitchFamily="34" charset="0"/>
              </a:rPr>
              <a:t>acceptance, </a:t>
            </a:r>
            <a:r>
              <a:rPr lang="en-US" sz="2200" dirty="0">
                <a:cs typeface="Arial" panose="020B0604020202020204" pitchFamily="34" charset="0"/>
              </a:rPr>
              <a:t>empowering and providing a valuable tool to three major sub-divisions of the wider border control sector. </a:t>
            </a:r>
          </a:p>
          <a:p>
            <a:pPr marL="0" indent="0">
              <a:buNone/>
            </a:pPr>
            <a:endParaRPr lang="en-US" dirty="0"/>
          </a:p>
          <a:p>
            <a:pPr marL="0" indent="0">
              <a:buNone/>
            </a:pPr>
            <a:r>
              <a:rPr lang="en-US" dirty="0"/>
              <a:t>         </a:t>
            </a:r>
          </a:p>
        </p:txBody>
      </p:sp>
      <p:grpSp>
        <p:nvGrpSpPr>
          <p:cNvPr id="38" name="Ομάδα 10">
            <a:extLst>
              <a:ext uri="{FF2B5EF4-FFF2-40B4-BE49-F238E27FC236}">
                <a16:creationId xmlns:a16="http://schemas.microsoft.com/office/drawing/2014/main" id="{C4A12E7F-9582-4E12-9B27-C635FE6E3FC2}"/>
              </a:ext>
            </a:extLst>
          </p:cNvPr>
          <p:cNvGrpSpPr/>
          <p:nvPr/>
        </p:nvGrpSpPr>
        <p:grpSpPr>
          <a:xfrm>
            <a:off x="1834489" y="4364581"/>
            <a:ext cx="1654485" cy="1758783"/>
            <a:chOff x="1563654" y="3609158"/>
            <a:chExt cx="1504898" cy="1900136"/>
          </a:xfrm>
        </p:grpSpPr>
        <p:pic>
          <p:nvPicPr>
            <p:cNvPr id="39" name="Εικόνα 4">
              <a:extLst>
                <a:ext uri="{FF2B5EF4-FFF2-40B4-BE49-F238E27FC236}">
                  <a16:creationId xmlns:a16="http://schemas.microsoft.com/office/drawing/2014/main" id="{A53E8312-C566-43AA-B50A-8F2A8E4DD718}"/>
                </a:ext>
              </a:extLst>
            </p:cNvPr>
            <p:cNvPicPr>
              <a:picLocks noChangeAspect="1"/>
            </p:cNvPicPr>
            <p:nvPr/>
          </p:nvPicPr>
          <p:blipFill rotWithShape="1">
            <a:blip r:embed="rId11">
              <a:extLst>
                <a:ext uri="{28A0092B-C50C-407E-A947-70E740481C1C}">
                  <a14:useLocalDpi xmlns:a14="http://schemas.microsoft.com/office/drawing/2010/main" val="0"/>
                </a:ext>
              </a:extLst>
            </a:blip>
            <a:srcRect l="26496" t="31188" r="15859" b="31528"/>
            <a:stretch/>
          </p:blipFill>
          <p:spPr>
            <a:xfrm>
              <a:off x="1563655" y="3609158"/>
              <a:ext cx="1504897" cy="1376916"/>
            </a:xfrm>
            <a:prstGeom prst="rect">
              <a:avLst/>
            </a:prstGeom>
          </p:spPr>
        </p:pic>
        <p:sp>
          <p:nvSpPr>
            <p:cNvPr id="40" name="TextBox 39">
              <a:extLst>
                <a:ext uri="{FF2B5EF4-FFF2-40B4-BE49-F238E27FC236}">
                  <a16:creationId xmlns:a16="http://schemas.microsoft.com/office/drawing/2014/main" id="{143EAE31-6E28-4698-B586-CBA83F77E6F0}"/>
                </a:ext>
              </a:extLst>
            </p:cNvPr>
            <p:cNvSpPr txBox="1"/>
            <p:nvPr/>
          </p:nvSpPr>
          <p:spPr>
            <a:xfrm>
              <a:off x="1563654" y="4986074"/>
              <a:ext cx="1504898" cy="523220"/>
            </a:xfrm>
            <a:prstGeom prst="rect">
              <a:avLst/>
            </a:prstGeom>
            <a:noFill/>
          </p:spPr>
          <p:txBody>
            <a:bodyPr wrap="square" rtlCol="0">
              <a:spAutoFit/>
            </a:bodyPr>
            <a:lstStyle/>
            <a:p>
              <a:pPr algn="ctr"/>
              <a:r>
                <a:rPr lang="en-US" sz="2800" dirty="0"/>
                <a:t>travelers</a:t>
              </a:r>
              <a:endParaRPr lang="el-GR" sz="2800" dirty="0"/>
            </a:p>
          </p:txBody>
        </p:sp>
      </p:grpSp>
      <p:grpSp>
        <p:nvGrpSpPr>
          <p:cNvPr id="41" name="Ομάδα 5">
            <a:extLst>
              <a:ext uri="{FF2B5EF4-FFF2-40B4-BE49-F238E27FC236}">
                <a16:creationId xmlns:a16="http://schemas.microsoft.com/office/drawing/2014/main" id="{91369D2E-E7A3-4EB7-A5BF-D83BA4C8BF14}"/>
              </a:ext>
            </a:extLst>
          </p:cNvPr>
          <p:cNvGrpSpPr/>
          <p:nvPr/>
        </p:nvGrpSpPr>
        <p:grpSpPr>
          <a:xfrm>
            <a:off x="4827475" y="4359918"/>
            <a:ext cx="2147620" cy="1750370"/>
            <a:chOff x="4939862" y="3609158"/>
            <a:chExt cx="2312276" cy="2331023"/>
          </a:xfrm>
        </p:grpSpPr>
        <p:pic>
          <p:nvPicPr>
            <p:cNvPr id="42" name="Εικόνα 8">
              <a:extLst>
                <a:ext uri="{FF2B5EF4-FFF2-40B4-BE49-F238E27FC236}">
                  <a16:creationId xmlns:a16="http://schemas.microsoft.com/office/drawing/2014/main" id="{D84D4E8F-EED3-4CBB-9B0A-FEA902030873}"/>
                </a:ext>
              </a:extLst>
            </p:cNvPr>
            <p:cNvPicPr>
              <a:picLocks noChangeAspect="1"/>
            </p:cNvPicPr>
            <p:nvPr/>
          </p:nvPicPr>
          <p:blipFill rotWithShape="1">
            <a:blip r:embed="rId12">
              <a:extLst>
                <a:ext uri="{28A0092B-C50C-407E-A947-70E740481C1C}">
                  <a14:useLocalDpi xmlns:a14="http://schemas.microsoft.com/office/drawing/2010/main" val="0"/>
                </a:ext>
              </a:extLst>
            </a:blip>
            <a:srcRect l="24705" t="31919" r="25729" b="32868"/>
            <a:stretch/>
          </p:blipFill>
          <p:spPr>
            <a:xfrm>
              <a:off x="5410948" y="3609158"/>
              <a:ext cx="1370104" cy="1376916"/>
            </a:xfrm>
            <a:prstGeom prst="rect">
              <a:avLst/>
            </a:prstGeom>
          </p:spPr>
        </p:pic>
        <p:sp>
          <p:nvSpPr>
            <p:cNvPr id="43" name="TextBox 42">
              <a:extLst>
                <a:ext uri="{FF2B5EF4-FFF2-40B4-BE49-F238E27FC236}">
                  <a16:creationId xmlns:a16="http://schemas.microsoft.com/office/drawing/2014/main" id="{628EF1AB-9946-4E60-B2E9-0221F32C42D8}"/>
                </a:ext>
              </a:extLst>
            </p:cNvPr>
            <p:cNvSpPr txBox="1"/>
            <p:nvPr/>
          </p:nvSpPr>
          <p:spPr>
            <a:xfrm>
              <a:off x="4939862" y="4986074"/>
              <a:ext cx="2312276" cy="954107"/>
            </a:xfrm>
            <a:prstGeom prst="rect">
              <a:avLst/>
            </a:prstGeom>
            <a:noFill/>
          </p:spPr>
          <p:txBody>
            <a:bodyPr wrap="square" rtlCol="0">
              <a:spAutoFit/>
            </a:bodyPr>
            <a:lstStyle/>
            <a:p>
              <a:pPr marL="0" indent="0" algn="ctr">
                <a:buNone/>
              </a:pPr>
              <a:r>
                <a:rPr lang="en-US" sz="2400" dirty="0"/>
                <a:t>border control authorities </a:t>
              </a:r>
            </a:p>
          </p:txBody>
        </p:sp>
      </p:grpSp>
      <p:grpSp>
        <p:nvGrpSpPr>
          <p:cNvPr id="44" name="Ομάδα 11">
            <a:extLst>
              <a:ext uri="{FF2B5EF4-FFF2-40B4-BE49-F238E27FC236}">
                <a16:creationId xmlns:a16="http://schemas.microsoft.com/office/drawing/2014/main" id="{3B8B6521-0363-47E3-8934-0C29AD9900DA}"/>
              </a:ext>
            </a:extLst>
          </p:cNvPr>
          <p:cNvGrpSpPr/>
          <p:nvPr/>
        </p:nvGrpSpPr>
        <p:grpSpPr>
          <a:xfrm>
            <a:off x="8788163" y="4359918"/>
            <a:ext cx="2065338" cy="2051314"/>
            <a:chOff x="9010420" y="3607304"/>
            <a:chExt cx="2207606" cy="2467832"/>
          </a:xfrm>
        </p:grpSpPr>
        <p:pic>
          <p:nvPicPr>
            <p:cNvPr id="45" name="Εικόνα 6" descr="Εικόνα που περιέχει κείμενο&#10;&#10;Περιγραφή που δημιουργήθηκε αυτόματα">
              <a:extLst>
                <a:ext uri="{FF2B5EF4-FFF2-40B4-BE49-F238E27FC236}">
                  <a16:creationId xmlns:a16="http://schemas.microsoft.com/office/drawing/2014/main" id="{7E2FD127-B9AE-42AF-A4F3-D7722B064330}"/>
                </a:ext>
              </a:extLst>
            </p:cNvPr>
            <p:cNvPicPr>
              <a:picLocks noChangeAspect="1"/>
            </p:cNvPicPr>
            <p:nvPr/>
          </p:nvPicPr>
          <p:blipFill rotWithShape="1">
            <a:blip r:embed="rId13">
              <a:extLst>
                <a:ext uri="{28A0092B-C50C-407E-A947-70E740481C1C}">
                  <a14:useLocalDpi xmlns:a14="http://schemas.microsoft.com/office/drawing/2010/main" val="0"/>
                </a:ext>
              </a:extLst>
            </a:blip>
            <a:srcRect l="29837" t="31919" r="31138" b="31341"/>
            <a:stretch/>
          </p:blipFill>
          <p:spPr>
            <a:xfrm>
              <a:off x="9123448" y="3607304"/>
              <a:ext cx="1035244" cy="1378770"/>
            </a:xfrm>
            <a:prstGeom prst="rect">
              <a:avLst/>
            </a:prstGeom>
          </p:spPr>
        </p:pic>
        <p:sp>
          <p:nvSpPr>
            <p:cNvPr id="46" name="TextBox 45">
              <a:extLst>
                <a:ext uri="{FF2B5EF4-FFF2-40B4-BE49-F238E27FC236}">
                  <a16:creationId xmlns:a16="http://schemas.microsoft.com/office/drawing/2014/main" id="{365A7F6F-1BE5-45E7-A66F-D4386922FBAE}"/>
                </a:ext>
              </a:extLst>
            </p:cNvPr>
            <p:cNvSpPr txBox="1"/>
            <p:nvPr/>
          </p:nvSpPr>
          <p:spPr>
            <a:xfrm>
              <a:off x="9010420" y="4999810"/>
              <a:ext cx="2207606" cy="1075326"/>
            </a:xfrm>
            <a:prstGeom prst="rect">
              <a:avLst/>
            </a:prstGeom>
            <a:noFill/>
          </p:spPr>
          <p:txBody>
            <a:bodyPr wrap="square" rtlCol="0">
              <a:spAutoFit/>
            </a:bodyPr>
            <a:lstStyle/>
            <a:p>
              <a:pPr marL="0" indent="0">
                <a:buNone/>
              </a:pPr>
              <a:r>
                <a:rPr lang="en-US" sz="2800" dirty="0"/>
                <a:t>Service providers </a:t>
              </a:r>
            </a:p>
          </p:txBody>
        </p:sp>
      </p:grpSp>
    </p:spTree>
    <p:extLst>
      <p:ext uri="{BB962C8B-B14F-4D97-AF65-F5344CB8AC3E}">
        <p14:creationId xmlns:p14="http://schemas.microsoft.com/office/powerpoint/2010/main" val="3090810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381001" y="254000"/>
            <a:ext cx="7710488"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latin typeface="+mn-lt"/>
              </a:rPr>
              <a:t>Methodology</a:t>
            </a:r>
            <a:endParaRPr lang="en-US" altLang="el-GR" sz="2400" dirty="0">
              <a:solidFill>
                <a:srgbClr val="FFFFFF"/>
              </a:solidFill>
              <a:latin typeface="+mn-lt"/>
            </a:endParaRPr>
          </a:p>
        </p:txBody>
      </p:sp>
      <p:pic>
        <p:nvPicPr>
          <p:cNvPr id="3" name="Picture 2">
            <a:extLst>
              <a:ext uri="{FF2B5EF4-FFF2-40B4-BE49-F238E27FC236}">
                <a16:creationId xmlns:a16="http://schemas.microsoft.com/office/drawing/2014/main" id="{230FCCBE-AA3F-43C7-9093-C2DA917AE2CD}"/>
              </a:ext>
            </a:extLst>
          </p:cNvPr>
          <p:cNvPicPr>
            <a:picLocks noChangeAspect="1"/>
          </p:cNvPicPr>
          <p:nvPr/>
        </p:nvPicPr>
        <p:blipFill>
          <a:blip r:embed="rId11"/>
          <a:stretch>
            <a:fillRect/>
          </a:stretch>
        </p:blipFill>
        <p:spPr>
          <a:xfrm>
            <a:off x="652463" y="1750061"/>
            <a:ext cx="11060113" cy="4545690"/>
          </a:xfrm>
          <a:prstGeom prst="rect">
            <a:avLst/>
          </a:prstGeom>
        </p:spPr>
      </p:pic>
    </p:spTree>
    <p:extLst>
      <p:ext uri="{BB962C8B-B14F-4D97-AF65-F5344CB8AC3E}">
        <p14:creationId xmlns:p14="http://schemas.microsoft.com/office/powerpoint/2010/main" val="24677297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0" y="4203700"/>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2835275" y="254000"/>
            <a:ext cx="5256213"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altLang="el-GR" sz="4800" dirty="0">
                <a:solidFill>
                  <a:srgbClr val="FFFFFF"/>
                </a:solidFill>
              </a:rPr>
              <a:t>The Platform</a:t>
            </a:r>
          </a:p>
        </p:txBody>
      </p:sp>
      <p:pic>
        <p:nvPicPr>
          <p:cNvPr id="41" name="Εικόνα 3">
            <a:extLst>
              <a:ext uri="{FF2B5EF4-FFF2-40B4-BE49-F238E27FC236}">
                <a16:creationId xmlns:a16="http://schemas.microsoft.com/office/drawing/2014/main" id="{A84FCE16-901F-4381-82FC-E021B3E67C95}"/>
              </a:ext>
            </a:extLst>
          </p:cNvPr>
          <p:cNvPicPr>
            <a:picLocks noChangeAspect="1"/>
          </p:cNvPicPr>
          <p:nvPr/>
        </p:nvPicPr>
        <p:blipFill>
          <a:blip r:embed="rId11"/>
          <a:stretch>
            <a:fillRect/>
          </a:stretch>
        </p:blipFill>
        <p:spPr>
          <a:xfrm>
            <a:off x="719491" y="1592263"/>
            <a:ext cx="5350792" cy="4560087"/>
          </a:xfrm>
          <a:prstGeom prst="rect">
            <a:avLst/>
          </a:prstGeom>
        </p:spPr>
      </p:pic>
      <p:sp>
        <p:nvSpPr>
          <p:cNvPr id="42" name="TextBox 41">
            <a:extLst>
              <a:ext uri="{FF2B5EF4-FFF2-40B4-BE49-F238E27FC236}">
                <a16:creationId xmlns:a16="http://schemas.microsoft.com/office/drawing/2014/main" id="{B65E2B4F-3F20-470E-8197-4428F27C6FC2}"/>
              </a:ext>
            </a:extLst>
          </p:cNvPr>
          <p:cNvSpPr txBox="1"/>
          <p:nvPr/>
        </p:nvSpPr>
        <p:spPr>
          <a:xfrm>
            <a:off x="6096000" y="1617663"/>
            <a:ext cx="5754879" cy="4300216"/>
          </a:xfrm>
          <a:prstGeom prst="rect">
            <a:avLst/>
          </a:prstGeom>
          <a:noFill/>
        </p:spPr>
        <p:txBody>
          <a:bodyPr wrap="square">
            <a:spAutoFit/>
          </a:bodyPr>
          <a:lstStyle/>
          <a:p>
            <a:pPr marL="172720" marR="165100" algn="just">
              <a:spcBef>
                <a:spcPts val="0"/>
              </a:spcBef>
              <a:spcAft>
                <a:spcPts val="0"/>
              </a:spcAft>
            </a:pPr>
            <a:r>
              <a:rPr lang="en-US" sz="1400" b="1" dirty="0">
                <a:effectLst/>
                <a:ea typeface="Times New Roman" panose="02020603050405020304" pitchFamily="18" charset="0"/>
              </a:rPr>
              <a:t>Technology acceptance - </a:t>
            </a:r>
            <a:r>
              <a:rPr lang="en-US" sz="1400" dirty="0">
                <a:effectLst/>
                <a:ea typeface="Times New Roman" panose="02020603050405020304" pitchFamily="18" charset="0"/>
              </a:rPr>
              <a:t>primary factors influencing an individual’s intention to use new technology is whether the technology is perceived ease of use and perceived usefulness. METICOS aims to develop technology that will be easy to use on existing EEA systems by both the end users and beneficiaries.</a:t>
            </a:r>
          </a:p>
          <a:p>
            <a:pPr marL="172720" marR="165100" algn="just">
              <a:spcBef>
                <a:spcPts val="0"/>
              </a:spcBef>
              <a:spcAft>
                <a:spcPts val="0"/>
              </a:spcAft>
            </a:pPr>
            <a:endParaRPr lang="en-US" sz="1400" dirty="0">
              <a:effectLst/>
              <a:ea typeface="Times New Roman" panose="02020603050405020304" pitchFamily="18" charset="0"/>
            </a:endParaRPr>
          </a:p>
          <a:p>
            <a:pPr marL="172720" marR="165100" algn="just">
              <a:spcBef>
                <a:spcPts val="0"/>
              </a:spcBef>
              <a:spcAft>
                <a:spcPts val="0"/>
              </a:spcAft>
            </a:pPr>
            <a:r>
              <a:rPr lang="en-US" sz="1400" b="1" dirty="0">
                <a:effectLst/>
                <a:ea typeface="Times New Roman" panose="02020603050405020304" pitchFamily="18" charset="0"/>
              </a:rPr>
              <a:t>Social Acceptance – </a:t>
            </a:r>
            <a:r>
              <a:rPr lang="en-US" sz="1400" dirty="0">
                <a:effectLst/>
                <a:ea typeface="Times New Roman" panose="02020603050405020304" pitchFamily="18" charset="0"/>
              </a:rPr>
              <a:t>the aim of METICOS is to create social acceptance by creating trust to the traveler’s that the technology created will facilitate their traveling and crossing borders rather than create a tool that will limit their freedom to travel across borders.</a:t>
            </a:r>
          </a:p>
          <a:p>
            <a:pPr marL="172720" marR="165100" algn="just">
              <a:spcBef>
                <a:spcPts val="0"/>
              </a:spcBef>
              <a:spcAft>
                <a:spcPts val="0"/>
              </a:spcAft>
            </a:pPr>
            <a:endParaRPr lang="en-US" sz="1400" dirty="0">
              <a:effectLst/>
              <a:ea typeface="Times New Roman" panose="02020603050405020304" pitchFamily="18" charset="0"/>
            </a:endParaRPr>
          </a:p>
          <a:p>
            <a:pPr marL="172720" marR="165100" algn="just">
              <a:spcBef>
                <a:spcPts val="0"/>
              </a:spcBef>
              <a:spcAft>
                <a:spcPts val="0"/>
              </a:spcAft>
            </a:pPr>
            <a:r>
              <a:rPr lang="en-US" sz="1400" b="1" dirty="0" err="1">
                <a:effectLst/>
                <a:ea typeface="Times New Roman" panose="02020603050405020304" pitchFamily="18" charset="0"/>
              </a:rPr>
              <a:t>Maximise</a:t>
            </a:r>
            <a:r>
              <a:rPr lang="en-US" sz="1400" b="1" dirty="0">
                <a:effectLst/>
                <a:ea typeface="Times New Roman" panose="02020603050405020304" pitchFamily="18" charset="0"/>
              </a:rPr>
              <a:t> border control efficiency - </a:t>
            </a:r>
            <a:r>
              <a:rPr lang="en-US" sz="1400" dirty="0">
                <a:effectLst/>
                <a:ea typeface="Times New Roman" panose="02020603050405020304" pitchFamily="18" charset="0"/>
              </a:rPr>
              <a:t>The basic purpose of the METICOS </a:t>
            </a:r>
            <a:r>
              <a:rPr lang="en-US" sz="1400" dirty="0">
                <a:ea typeface="Times New Roman" panose="02020603050405020304" pitchFamily="18" charset="0"/>
              </a:rPr>
              <a:t>technologies is </a:t>
            </a:r>
            <a:r>
              <a:rPr lang="en-US" sz="1400" dirty="0">
                <a:effectLst/>
                <a:ea typeface="Times New Roman" panose="02020603050405020304" pitchFamily="18" charset="0"/>
              </a:rPr>
              <a:t>to improve the effectiveness and efficiency of border controls by evaluating the operation of modern entry and exit systems</a:t>
            </a:r>
          </a:p>
          <a:p>
            <a:pPr marL="172720" marR="165100" algn="just">
              <a:spcBef>
                <a:spcPts val="0"/>
              </a:spcBef>
              <a:spcAft>
                <a:spcPts val="0"/>
              </a:spcAft>
            </a:pPr>
            <a:endParaRPr lang="en-US" sz="1400" dirty="0">
              <a:effectLst/>
              <a:ea typeface="Times New Roman" panose="02020603050405020304" pitchFamily="18" charset="0"/>
            </a:endParaRPr>
          </a:p>
          <a:p>
            <a:pPr marL="172720" marR="165100" algn="just">
              <a:spcBef>
                <a:spcPts val="0"/>
              </a:spcBef>
              <a:spcAft>
                <a:spcPts val="0"/>
              </a:spcAft>
            </a:pPr>
            <a:r>
              <a:rPr lang="en-US" sz="1400" dirty="0">
                <a:effectLst/>
                <a:ea typeface="Times New Roman" panose="02020603050405020304" pitchFamily="18" charset="0"/>
              </a:rPr>
              <a:t>Three Challenges on collection of data:</a:t>
            </a:r>
          </a:p>
          <a:p>
            <a:pPr marL="172720" marR="165100" algn="just">
              <a:spcBef>
                <a:spcPts val="0"/>
              </a:spcBef>
              <a:spcAft>
                <a:spcPts val="0"/>
              </a:spcAft>
            </a:pPr>
            <a:r>
              <a:rPr lang="en-US" sz="1400" dirty="0">
                <a:effectLst/>
                <a:ea typeface="Times New Roman" panose="02020603050405020304" pitchFamily="18" charset="0"/>
              </a:rPr>
              <a:t>Data complexity and heterogeneity</a:t>
            </a:r>
          </a:p>
          <a:p>
            <a:pPr marL="172720" marR="165100" algn="just">
              <a:spcBef>
                <a:spcPts val="0"/>
              </a:spcBef>
              <a:spcAft>
                <a:spcPts val="0"/>
              </a:spcAft>
            </a:pPr>
            <a:r>
              <a:rPr lang="en-US" sz="1400" dirty="0">
                <a:effectLst/>
                <a:ea typeface="Times New Roman" panose="02020603050405020304" pitchFamily="18" charset="0"/>
              </a:rPr>
              <a:t>Data Interpretability</a:t>
            </a:r>
          </a:p>
          <a:p>
            <a:pPr marL="172720" marR="165100" algn="just">
              <a:spcBef>
                <a:spcPts val="0"/>
              </a:spcBef>
              <a:spcAft>
                <a:spcPts val="0"/>
              </a:spcAft>
            </a:pPr>
            <a:r>
              <a:rPr lang="en-US" sz="1400" dirty="0"/>
              <a:t>Data Heterogeneity</a:t>
            </a:r>
            <a:endParaRPr lang="el-GR" sz="1400" dirty="0"/>
          </a:p>
        </p:txBody>
      </p:sp>
    </p:spTree>
    <p:extLst>
      <p:ext uri="{BB962C8B-B14F-4D97-AF65-F5344CB8AC3E}">
        <p14:creationId xmlns:p14="http://schemas.microsoft.com/office/powerpoint/2010/main" val="20285087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a:extLst>
              <a:ext uri="{FF2B5EF4-FFF2-40B4-BE49-F238E27FC236}">
                <a16:creationId xmlns:a16="http://schemas.microsoft.com/office/drawing/2014/main" id="{7C5CDD29-6629-4740-B47C-F5D9147A40AD}"/>
              </a:ext>
            </a:extLst>
          </p:cNvPr>
          <p:cNvSpPr>
            <a:spLocks noChangeArrowheads="1"/>
          </p:cNvSpPr>
          <p:nvPr/>
        </p:nvSpPr>
        <p:spPr bwMode="auto">
          <a:xfrm>
            <a:off x="0" y="0"/>
            <a:ext cx="8550275" cy="1211263"/>
          </a:xfrm>
          <a:custGeom>
            <a:avLst/>
            <a:gdLst>
              <a:gd name="G0" fmla="+- 30595 0 0"/>
              <a:gd name="G1" fmla="+- 32567 0 0"/>
              <a:gd name="T0" fmla="*/ 8549995 w 8550275"/>
              <a:gd name="T1" fmla="*/ 0 h 1212215"/>
              <a:gd name="T2" fmla="*/ 0 w 8550275"/>
              <a:gd name="T3" fmla="*/ 0 h 1212215"/>
              <a:gd name="T4" fmla="*/ 0 w 8550275"/>
              <a:gd name="T5" fmla="*/ 1211618 h 1212215"/>
              <a:gd name="T6" fmla="*/ 8549995 w 8550275"/>
              <a:gd name="T7" fmla="*/ 1211618 h 1212215"/>
              <a:gd name="T8" fmla="*/ 8549995 w 8550275"/>
              <a:gd name="T9" fmla="*/ 0 h 1212215"/>
            </a:gdLst>
            <a:ahLst/>
            <a:cxnLst>
              <a:cxn ang="0">
                <a:pos x="T0" y="T1"/>
              </a:cxn>
              <a:cxn ang="0">
                <a:pos x="T2" y="T3"/>
              </a:cxn>
              <a:cxn ang="0">
                <a:pos x="T4" y="T5"/>
              </a:cxn>
              <a:cxn ang="0">
                <a:pos x="T6" y="T7"/>
              </a:cxn>
              <a:cxn ang="0">
                <a:pos x="T8" y="T9"/>
              </a:cxn>
            </a:cxnLst>
            <a:rect l="0" t="0" r="r" b="b"/>
            <a:pathLst>
              <a:path w="8550275" h="1212215">
                <a:moveTo>
                  <a:pt x="8549995" y="0"/>
                </a:moveTo>
                <a:lnTo>
                  <a:pt x="0" y="0"/>
                </a:lnTo>
                <a:lnTo>
                  <a:pt x="0" y="1211618"/>
                </a:lnTo>
                <a:lnTo>
                  <a:pt x="8549995" y="1211618"/>
                </a:lnTo>
                <a:lnTo>
                  <a:pt x="8549995"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7" name="Freeform 3">
            <a:extLst>
              <a:ext uri="{FF2B5EF4-FFF2-40B4-BE49-F238E27FC236}">
                <a16:creationId xmlns:a16="http://schemas.microsoft.com/office/drawing/2014/main" id="{02D858B9-9775-4B13-B024-C12C68748E42}"/>
              </a:ext>
            </a:extLst>
          </p:cNvPr>
          <p:cNvSpPr>
            <a:spLocks noChangeArrowheads="1"/>
          </p:cNvSpPr>
          <p:nvPr/>
        </p:nvSpPr>
        <p:spPr bwMode="auto">
          <a:xfrm>
            <a:off x="0" y="1346200"/>
            <a:ext cx="12192000" cy="46038"/>
          </a:xfrm>
          <a:custGeom>
            <a:avLst/>
            <a:gdLst>
              <a:gd name="G0" fmla="+- 2304 0 0"/>
              <a:gd name="G1" fmla="+- 46990 0 0"/>
              <a:gd name="T0" fmla="*/ 12192000 w 12192000"/>
              <a:gd name="T1" fmla="*/ 0 h 46990"/>
              <a:gd name="T2" fmla="*/ 0 w 12192000"/>
              <a:gd name="T3" fmla="*/ 0 h 46990"/>
              <a:gd name="T4" fmla="*/ 0 w 12192000"/>
              <a:gd name="T5" fmla="*/ 46812 h 46990"/>
              <a:gd name="T6" fmla="*/ 12192000 w 12192000"/>
              <a:gd name="T7" fmla="*/ 46812 h 46990"/>
              <a:gd name="T8" fmla="*/ 12192000 w 12192000"/>
              <a:gd name="T9" fmla="*/ 0 h 46990"/>
            </a:gdLst>
            <a:ahLst/>
            <a:cxnLst>
              <a:cxn ang="0">
                <a:pos x="T0" y="T1"/>
              </a:cxn>
              <a:cxn ang="0">
                <a:pos x="T2" y="T3"/>
              </a:cxn>
              <a:cxn ang="0">
                <a:pos x="T4" y="T5"/>
              </a:cxn>
              <a:cxn ang="0">
                <a:pos x="T6" y="T7"/>
              </a:cxn>
              <a:cxn ang="0">
                <a:pos x="T8" y="T9"/>
              </a:cxn>
            </a:cxnLst>
            <a:rect l="0" t="0" r="r" b="b"/>
            <a:pathLst>
              <a:path w="12192000" h="46990">
                <a:moveTo>
                  <a:pt x="12192000" y="0"/>
                </a:moveTo>
                <a:lnTo>
                  <a:pt x="0" y="0"/>
                </a:lnTo>
                <a:lnTo>
                  <a:pt x="0" y="46812"/>
                </a:lnTo>
                <a:lnTo>
                  <a:pt x="12192000" y="46812"/>
                </a:lnTo>
                <a:lnTo>
                  <a:pt x="12192000"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48" name="Freeform 4">
            <a:extLst>
              <a:ext uri="{FF2B5EF4-FFF2-40B4-BE49-F238E27FC236}">
                <a16:creationId xmlns:a16="http://schemas.microsoft.com/office/drawing/2014/main" id="{EE4BEB83-1029-4E37-B3DC-5078B4BD71F2}"/>
              </a:ext>
            </a:extLst>
          </p:cNvPr>
          <p:cNvSpPr>
            <a:spLocks noChangeArrowheads="1"/>
          </p:cNvSpPr>
          <p:nvPr/>
        </p:nvSpPr>
        <p:spPr bwMode="auto">
          <a:xfrm>
            <a:off x="541560" y="4070893"/>
            <a:ext cx="3543300" cy="149225"/>
          </a:xfrm>
          <a:custGeom>
            <a:avLst/>
            <a:gdLst>
              <a:gd name="G0" fmla="+- 4356 0 0"/>
              <a:gd name="G1" fmla="+- 18153 0 0"/>
              <a:gd name="T0" fmla="*/ 2084183 w 3543300"/>
              <a:gd name="T1" fmla="*/ 0 h 149225"/>
              <a:gd name="T2" fmla="*/ 962023 w 3543300"/>
              <a:gd name="T3" fmla="*/ 0 h 149225"/>
              <a:gd name="T4" fmla="*/ 957070 w 3543300"/>
              <a:gd name="T5" fmla="*/ 0 h 149225"/>
              <a:gd name="T6" fmla="*/ 845386 w 3543300"/>
              <a:gd name="T7" fmla="*/ 0 h 149225"/>
              <a:gd name="T8" fmla="*/ 735557 w 3543300"/>
              <a:gd name="T9" fmla="*/ 0 h 149225"/>
              <a:gd name="T10" fmla="*/ 0 w 3543300"/>
              <a:gd name="T11" fmla="*/ 0 h 149225"/>
              <a:gd name="T12" fmla="*/ 0 w 3543300"/>
              <a:gd name="T13" fmla="*/ 148704 h 149225"/>
              <a:gd name="T14" fmla="*/ 0 w 3543300"/>
              <a:gd name="T15" fmla="*/ 148704 h 149225"/>
              <a:gd name="T16" fmla="*/ 3543171 w 3543300"/>
              <a:gd name="T17" fmla="*/ 148704 h 149225"/>
              <a:gd name="T18" fmla="*/ 3543171 w 3543300"/>
              <a:gd name="T19" fmla="*/ 0 h 149225"/>
              <a:gd name="T20" fmla="*/ 2084183 w 3543300"/>
              <a:gd name="T21" fmla="*/ 0 h 149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3300" h="149225">
                <a:moveTo>
                  <a:pt x="2084183" y="0"/>
                </a:moveTo>
                <a:lnTo>
                  <a:pt x="962023" y="0"/>
                </a:lnTo>
                <a:lnTo>
                  <a:pt x="957070" y="0"/>
                </a:lnTo>
                <a:lnTo>
                  <a:pt x="845386" y="0"/>
                </a:lnTo>
                <a:lnTo>
                  <a:pt x="735557" y="0"/>
                </a:lnTo>
                <a:lnTo>
                  <a:pt x="0" y="0"/>
                </a:lnTo>
              </a:path>
              <a:path w="3543300" h="149225">
                <a:moveTo>
                  <a:pt x="0" y="148704"/>
                </a:moveTo>
                <a:lnTo>
                  <a:pt x="0" y="148704"/>
                </a:lnTo>
                <a:lnTo>
                  <a:pt x="3543171" y="148704"/>
                </a:lnTo>
                <a:lnTo>
                  <a:pt x="3543171" y="0"/>
                </a:lnTo>
                <a:lnTo>
                  <a:pt x="2084183"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just"/>
            <a:r>
              <a:rPr lang="en-US" b="1" dirty="0">
                <a:latin typeface="+mn-lt"/>
              </a:rPr>
              <a:t>Pilot Use Case 2: Validation of EU BCP risk assessment platforms: </a:t>
            </a:r>
            <a:r>
              <a:rPr lang="en-US" b="1" dirty="0" err="1">
                <a:latin typeface="+mn-lt"/>
                <a:ea typeface="Times New Roman" panose="02020603050405020304" pitchFamily="18" charset="0"/>
              </a:rPr>
              <a:t>Traveller</a:t>
            </a:r>
            <a:r>
              <a:rPr lang="en-US" b="1" dirty="0">
                <a:latin typeface="+mn-lt"/>
                <a:ea typeface="Times New Roman" panose="02020603050405020304" pitchFamily="18" charset="0"/>
              </a:rPr>
              <a:t> application trials </a:t>
            </a:r>
            <a:r>
              <a:rPr lang="en-US" dirty="0">
                <a:latin typeface="+mn-lt"/>
                <a:ea typeface="Times New Roman" panose="02020603050405020304" pitchFamily="18" charset="0"/>
              </a:rPr>
              <a:t>and </a:t>
            </a:r>
            <a:r>
              <a:rPr lang="en-US" b="1" dirty="0">
                <a:latin typeface="+mn-lt"/>
                <a:ea typeface="Times New Roman" panose="02020603050405020304" pitchFamily="18" charset="0"/>
              </a:rPr>
              <a:t>Pilot#2 Workshop</a:t>
            </a:r>
          </a:p>
        </p:txBody>
      </p:sp>
      <p:sp>
        <p:nvSpPr>
          <p:cNvPr id="6149" name="Freeform 5">
            <a:extLst>
              <a:ext uri="{FF2B5EF4-FFF2-40B4-BE49-F238E27FC236}">
                <a16:creationId xmlns:a16="http://schemas.microsoft.com/office/drawing/2014/main" id="{2F067581-0AF6-4ADE-A8BE-6248CBF742DB}"/>
              </a:ext>
            </a:extLst>
          </p:cNvPr>
          <p:cNvSpPr>
            <a:spLocks noChangeArrowheads="1"/>
          </p:cNvSpPr>
          <p:nvPr/>
        </p:nvSpPr>
        <p:spPr bwMode="auto">
          <a:xfrm>
            <a:off x="0" y="4538663"/>
            <a:ext cx="2695575" cy="1630362"/>
          </a:xfrm>
          <a:custGeom>
            <a:avLst/>
            <a:gdLst>
              <a:gd name="G0" fmla="+- 9234 0 0"/>
              <a:gd name="G1" fmla="+- 58450 0 0"/>
              <a:gd name="T0" fmla="*/ 412413 w 2696210"/>
              <a:gd name="T1" fmla="*/ 344386 h 1631314"/>
              <a:gd name="T2" fmla="*/ 501391 w 2696210"/>
              <a:gd name="T3" fmla="*/ 273557 h 1631314"/>
              <a:gd name="T4" fmla="*/ 515263 w 2696210"/>
              <a:gd name="T5" fmla="*/ 260515 h 1631314"/>
              <a:gd name="T6" fmla="*/ 644863 w 2696210"/>
              <a:gd name="T7" fmla="*/ 90553 h 1631314"/>
              <a:gd name="T8" fmla="*/ 617858 w 2696210"/>
              <a:gd name="T9" fmla="*/ 135270 h 1631314"/>
              <a:gd name="T10" fmla="*/ 607630 w 2696210"/>
              <a:gd name="T11" fmla="*/ 150748 h 1631314"/>
              <a:gd name="T12" fmla="*/ 588149 w 2696210"/>
              <a:gd name="T13" fmla="*/ 177577 h 1631314"/>
              <a:gd name="T14" fmla="*/ 544065 w 2696210"/>
              <a:gd name="T15" fmla="*/ 230598 h 1631314"/>
              <a:gd name="T16" fmla="*/ 555953 w 2696210"/>
              <a:gd name="T17" fmla="*/ 217347 h 1631314"/>
              <a:gd name="T18" fmla="*/ 462027 w 2696210"/>
              <a:gd name="T19" fmla="*/ 307747 h 1631314"/>
              <a:gd name="T20" fmla="*/ 341079 w 2696210"/>
              <a:gd name="T21" fmla="*/ 386267 h 1631314"/>
              <a:gd name="T22" fmla="*/ 322515 w 2696210"/>
              <a:gd name="T23" fmla="*/ 395693 h 1631314"/>
              <a:gd name="T24" fmla="*/ 50528 w 2696210"/>
              <a:gd name="T25" fmla="*/ 466986 h 1631314"/>
              <a:gd name="T26" fmla="*/ 106621 w 2696210"/>
              <a:gd name="T27" fmla="*/ 461013 h 1631314"/>
              <a:gd name="T28" fmla="*/ 85990 w 2696210"/>
              <a:gd name="T29" fmla="*/ 463499 h 1631314"/>
              <a:gd name="T30" fmla="*/ 236388 w 2696210"/>
              <a:gd name="T31" fmla="*/ 430462 h 1631314"/>
              <a:gd name="T32" fmla="*/ 168503 w 2696210"/>
              <a:gd name="T33" fmla="*/ 449549 h 1631314"/>
              <a:gd name="T34" fmla="*/ 150087 w 2696210"/>
              <a:gd name="T35" fmla="*/ 453478 h 1631314"/>
              <a:gd name="T36" fmla="*/ 293448 w 2696210"/>
              <a:gd name="T37" fmla="*/ 408685 h 1631314"/>
              <a:gd name="T38" fmla="*/ 677554 w 2696210"/>
              <a:gd name="T39" fmla="*/ 23668 h 1631314"/>
              <a:gd name="T40" fmla="*/ 672506 w 2696210"/>
              <a:gd name="T41" fmla="*/ 35352 h 1631314"/>
              <a:gd name="T42" fmla="*/ 50528 w 2696210"/>
              <a:gd name="T43" fmla="*/ 466986 h 1631314"/>
              <a:gd name="T44" fmla="*/ 194600 w 2696210"/>
              <a:gd name="T45" fmla="*/ 443153 h 1631314"/>
              <a:gd name="T46" fmla="*/ 364514 w 2696210"/>
              <a:gd name="T47" fmla="*/ 373481 h 1631314"/>
              <a:gd name="T48" fmla="*/ 481925 w 2696210"/>
              <a:gd name="T49" fmla="*/ 290842 h 1631314"/>
              <a:gd name="T50" fmla="*/ 588154 w 2696210"/>
              <a:gd name="T51" fmla="*/ 177577 h 1631314"/>
              <a:gd name="T52" fmla="*/ 665008 w 2696210"/>
              <a:gd name="T53" fmla="*/ 51765 h 1631314"/>
              <a:gd name="T54" fmla="*/ 903006 w 2696210"/>
              <a:gd name="T55" fmla="*/ 58610 h 1631314"/>
              <a:gd name="T56" fmla="*/ 838854 w 2696210"/>
              <a:gd name="T57" fmla="*/ 200875 h 1631314"/>
              <a:gd name="T58" fmla="*/ 740599 w 2696210"/>
              <a:gd name="T59" fmla="*/ 344665 h 1631314"/>
              <a:gd name="T60" fmla="*/ 585082 w 2696210"/>
              <a:gd name="T61" fmla="*/ 494285 h 1631314"/>
              <a:gd name="T62" fmla="*/ 379127 w 2696210"/>
              <a:gd name="T63" fmla="*/ 614621 h 1631314"/>
              <a:gd name="T64" fmla="*/ 200988 w 2696210"/>
              <a:gd name="T65" fmla="*/ 670483 h 1631314"/>
              <a:gd name="T66" fmla="*/ 24727 w 2696210"/>
              <a:gd name="T67" fmla="*/ 691419 h 1631314"/>
              <a:gd name="T68" fmla="*/ 148201 w 2696210"/>
              <a:gd name="T69" fmla="*/ 906953 h 1631314"/>
              <a:gd name="T70" fmla="*/ 441138 w 2696210"/>
              <a:gd name="T71" fmla="*/ 880359 h 1631314"/>
              <a:gd name="T72" fmla="*/ 738550 w 2696210"/>
              <a:gd name="T73" fmla="*/ 827325 h 1631314"/>
              <a:gd name="T74" fmla="*/ 1039571 w 2696210"/>
              <a:gd name="T75" fmla="*/ 748013 h 1631314"/>
              <a:gd name="T76" fmla="*/ 1329014 w 2696210"/>
              <a:gd name="T77" fmla="*/ 614703 h 1631314"/>
              <a:gd name="T78" fmla="*/ 1524240 w 2696210"/>
              <a:gd name="T79" fmla="*/ 339267 h 1631314"/>
              <a:gd name="T80" fmla="*/ 1674994 w 2696210"/>
              <a:gd name="T81" fmla="*/ 98456 h 1631314"/>
              <a:gd name="T82" fmla="*/ 95449 w 2696210"/>
              <a:gd name="T83" fmla="*/ 1626721 h 1631314"/>
              <a:gd name="T84" fmla="*/ 363682 w 2696210"/>
              <a:gd name="T85" fmla="*/ 1565743 h 1631314"/>
              <a:gd name="T86" fmla="*/ 619284 w 2696210"/>
              <a:gd name="T87" fmla="*/ 1443619 h 1631314"/>
              <a:gd name="T88" fmla="*/ 859659 w 2696210"/>
              <a:gd name="T89" fmla="*/ 1274226 h 1631314"/>
              <a:gd name="T90" fmla="*/ 1082209 w 2696210"/>
              <a:gd name="T91" fmla="*/ 1071444 h 1631314"/>
              <a:gd name="T92" fmla="*/ 1116163 w 2696210"/>
              <a:gd name="T93" fmla="*/ 957771 h 1631314"/>
              <a:gd name="T94" fmla="*/ 808097 w 2696210"/>
              <a:gd name="T95" fmla="*/ 1040262 h 1631314"/>
              <a:gd name="T96" fmla="*/ 503078 w 2696210"/>
              <a:gd name="T97" fmla="*/ 1096895 h 1631314"/>
              <a:gd name="T98" fmla="*/ 201915 w 2696210"/>
              <a:gd name="T99" fmla="*/ 1127491 h 1631314"/>
              <a:gd name="T100" fmla="*/ 1986570 w 2696210"/>
              <a:gd name="T101" fmla="*/ 0 h 1631314"/>
              <a:gd name="T102" fmla="*/ 1830891 w 2696210"/>
              <a:gd name="T103" fmla="*/ 272816 h 1631314"/>
              <a:gd name="T104" fmla="*/ 1641048 w 2696210"/>
              <a:gd name="T105" fmla="*/ 564661 h 1631314"/>
              <a:gd name="T106" fmla="*/ 1798840 w 2696210"/>
              <a:gd name="T107" fmla="*/ 562046 h 1631314"/>
              <a:gd name="T108" fmla="*/ 2112954 w 2696210"/>
              <a:gd name="T109" fmla="*/ 392361 h 1631314"/>
              <a:gd name="T110" fmla="*/ 2378155 w 2696210"/>
              <a:gd name="T111" fmla="*/ 227511 h 1631314"/>
              <a:gd name="T112" fmla="*/ 2588725 w 2696210"/>
              <a:gd name="T113" fmla="*/ 80933 h 163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6210" h="1631314">
                <a:moveTo>
                  <a:pt x="374928" y="367868"/>
                </a:moveTo>
                <a:lnTo>
                  <a:pt x="387581" y="360277"/>
                </a:lnTo>
                <a:lnTo>
                  <a:pt x="400082" y="352453"/>
                </a:lnTo>
                <a:lnTo>
                  <a:pt x="412413" y="344386"/>
                </a:lnTo>
                <a:lnTo>
                  <a:pt x="424559" y="336067"/>
                </a:lnTo>
                <a:lnTo>
                  <a:pt x="412413" y="344386"/>
                </a:lnTo>
                <a:lnTo>
                  <a:pt x="400082" y="352453"/>
                </a:lnTo>
                <a:lnTo>
                  <a:pt x="387581" y="360277"/>
                </a:lnTo>
                <a:lnTo>
                  <a:pt x="374928" y="367868"/>
                </a:lnTo>
              </a:path>
              <a:path w="2696210" h="1631314">
                <a:moveTo>
                  <a:pt x="515263" y="260515"/>
                </a:moveTo>
                <a:lnTo>
                  <a:pt x="508380" y="267099"/>
                </a:lnTo>
                <a:lnTo>
                  <a:pt x="501391" y="273557"/>
                </a:lnTo>
                <a:lnTo>
                  <a:pt x="494321" y="279921"/>
                </a:lnTo>
                <a:lnTo>
                  <a:pt x="487196" y="286219"/>
                </a:lnTo>
                <a:lnTo>
                  <a:pt x="494321" y="279921"/>
                </a:lnTo>
                <a:lnTo>
                  <a:pt x="501391" y="273557"/>
                </a:lnTo>
                <a:lnTo>
                  <a:pt x="508380" y="267099"/>
                </a:lnTo>
                <a:lnTo>
                  <a:pt x="515263" y="260515"/>
                </a:lnTo>
              </a:path>
              <a:path w="2696210" h="1631314">
                <a:moveTo>
                  <a:pt x="659966" y="61226"/>
                </a:moveTo>
                <a:lnTo>
                  <a:pt x="655045" y="71073"/>
                </a:lnTo>
                <a:lnTo>
                  <a:pt x="650026" y="80857"/>
                </a:lnTo>
                <a:lnTo>
                  <a:pt x="644868" y="90551"/>
                </a:lnTo>
                <a:lnTo>
                  <a:pt x="639532" y="100126"/>
                </a:lnTo>
                <a:lnTo>
                  <a:pt x="644863" y="90553"/>
                </a:lnTo>
                <a:lnTo>
                  <a:pt x="650021" y="80862"/>
                </a:lnTo>
                <a:lnTo>
                  <a:pt x="655043" y="71078"/>
                </a:lnTo>
                <a:lnTo>
                  <a:pt x="659966" y="61226"/>
                </a:lnTo>
              </a:path>
              <a:path w="2696210" h="1631314">
                <a:moveTo>
                  <a:pt x="607630" y="150748"/>
                </a:moveTo>
                <a:lnTo>
                  <a:pt x="612806" y="143056"/>
                </a:lnTo>
                <a:lnTo>
                  <a:pt x="617858" y="135270"/>
                </a:lnTo>
                <a:lnTo>
                  <a:pt x="622812" y="127413"/>
                </a:lnTo>
                <a:lnTo>
                  <a:pt x="627696" y="119506"/>
                </a:lnTo>
                <a:lnTo>
                  <a:pt x="622812" y="127413"/>
                </a:lnTo>
                <a:lnTo>
                  <a:pt x="617858" y="135270"/>
                </a:lnTo>
                <a:lnTo>
                  <a:pt x="612806" y="143056"/>
                </a:lnTo>
                <a:lnTo>
                  <a:pt x="607630" y="150748"/>
                </a:lnTo>
              </a:path>
              <a:path w="2696210" h="1631314">
                <a:moveTo>
                  <a:pt x="571752" y="198551"/>
                </a:moveTo>
                <a:lnTo>
                  <a:pt x="577312" y="191635"/>
                </a:lnTo>
                <a:lnTo>
                  <a:pt x="582776" y="184642"/>
                </a:lnTo>
                <a:lnTo>
                  <a:pt x="588154" y="177577"/>
                </a:lnTo>
                <a:lnTo>
                  <a:pt x="593457" y="170446"/>
                </a:lnTo>
                <a:lnTo>
                  <a:pt x="588149" y="177577"/>
                </a:lnTo>
                <a:lnTo>
                  <a:pt x="582771" y="184642"/>
                </a:lnTo>
                <a:lnTo>
                  <a:pt x="577310" y="191635"/>
                </a:lnTo>
                <a:lnTo>
                  <a:pt x="571752" y="198551"/>
                </a:lnTo>
              </a:path>
              <a:path w="2696210" h="1631314">
                <a:moveTo>
                  <a:pt x="555953" y="217347"/>
                </a:moveTo>
                <a:lnTo>
                  <a:pt x="550055" y="224016"/>
                </a:lnTo>
                <a:lnTo>
                  <a:pt x="544065" y="230598"/>
                </a:lnTo>
                <a:lnTo>
                  <a:pt x="537996" y="237102"/>
                </a:lnTo>
                <a:lnTo>
                  <a:pt x="531862" y="243535"/>
                </a:lnTo>
                <a:lnTo>
                  <a:pt x="537996" y="237102"/>
                </a:lnTo>
                <a:lnTo>
                  <a:pt x="544065" y="230598"/>
                </a:lnTo>
                <a:lnTo>
                  <a:pt x="550055" y="224016"/>
                </a:lnTo>
                <a:lnTo>
                  <a:pt x="555953" y="217347"/>
                </a:lnTo>
              </a:path>
              <a:path w="2696210" h="1631314">
                <a:moveTo>
                  <a:pt x="433056" y="329641"/>
                </a:moveTo>
                <a:lnTo>
                  <a:pt x="442822" y="322484"/>
                </a:lnTo>
                <a:lnTo>
                  <a:pt x="452487" y="315193"/>
                </a:lnTo>
                <a:lnTo>
                  <a:pt x="462027" y="307747"/>
                </a:lnTo>
                <a:lnTo>
                  <a:pt x="471422" y="300126"/>
                </a:lnTo>
                <a:lnTo>
                  <a:pt x="462027" y="307747"/>
                </a:lnTo>
                <a:lnTo>
                  <a:pt x="452487" y="315193"/>
                </a:lnTo>
                <a:lnTo>
                  <a:pt x="442822" y="322484"/>
                </a:lnTo>
                <a:lnTo>
                  <a:pt x="433056" y="329641"/>
                </a:lnTo>
              </a:path>
              <a:path w="2696210" h="1631314">
                <a:moveTo>
                  <a:pt x="322515" y="395693"/>
                </a:moveTo>
                <a:lnTo>
                  <a:pt x="331843" y="391063"/>
                </a:lnTo>
                <a:lnTo>
                  <a:pt x="341079" y="386267"/>
                </a:lnTo>
                <a:lnTo>
                  <a:pt x="350243" y="381342"/>
                </a:lnTo>
                <a:lnTo>
                  <a:pt x="359357" y="376326"/>
                </a:lnTo>
                <a:lnTo>
                  <a:pt x="350243" y="381342"/>
                </a:lnTo>
                <a:lnTo>
                  <a:pt x="341079" y="386267"/>
                </a:lnTo>
                <a:lnTo>
                  <a:pt x="331843" y="391063"/>
                </a:lnTo>
                <a:lnTo>
                  <a:pt x="322515" y="395693"/>
                </a:lnTo>
              </a:path>
              <a:path w="2696210" h="1631314">
                <a:moveTo>
                  <a:pt x="3681" y="468604"/>
                </a:moveTo>
                <a:lnTo>
                  <a:pt x="19375" y="468412"/>
                </a:lnTo>
                <a:lnTo>
                  <a:pt x="34988" y="467861"/>
                </a:lnTo>
                <a:lnTo>
                  <a:pt x="50528" y="466986"/>
                </a:lnTo>
                <a:lnTo>
                  <a:pt x="66000" y="465823"/>
                </a:lnTo>
                <a:lnTo>
                  <a:pt x="50528" y="466986"/>
                </a:lnTo>
                <a:lnTo>
                  <a:pt x="34988" y="467861"/>
                </a:lnTo>
                <a:lnTo>
                  <a:pt x="19375" y="468412"/>
                </a:lnTo>
                <a:lnTo>
                  <a:pt x="3681" y="468604"/>
                </a:lnTo>
              </a:path>
              <a:path w="2696210" h="1631314">
                <a:moveTo>
                  <a:pt x="85990" y="463499"/>
                </a:moveTo>
                <a:lnTo>
                  <a:pt x="96322" y="462303"/>
                </a:lnTo>
                <a:lnTo>
                  <a:pt x="106621" y="461013"/>
                </a:lnTo>
                <a:lnTo>
                  <a:pt x="116872" y="459584"/>
                </a:lnTo>
                <a:lnTo>
                  <a:pt x="127062" y="457974"/>
                </a:lnTo>
                <a:lnTo>
                  <a:pt x="116867" y="459584"/>
                </a:lnTo>
                <a:lnTo>
                  <a:pt x="106616" y="461013"/>
                </a:lnTo>
                <a:lnTo>
                  <a:pt x="96320" y="462303"/>
                </a:lnTo>
                <a:lnTo>
                  <a:pt x="85990" y="463499"/>
                </a:lnTo>
              </a:path>
              <a:path w="2696210" h="1631314">
                <a:moveTo>
                  <a:pt x="210158" y="438696"/>
                </a:moveTo>
                <a:lnTo>
                  <a:pt x="218952" y="436053"/>
                </a:lnTo>
                <a:lnTo>
                  <a:pt x="227697" y="433308"/>
                </a:lnTo>
                <a:lnTo>
                  <a:pt x="236393" y="430462"/>
                </a:lnTo>
                <a:lnTo>
                  <a:pt x="245045" y="427520"/>
                </a:lnTo>
                <a:lnTo>
                  <a:pt x="236388" y="430462"/>
                </a:lnTo>
                <a:lnTo>
                  <a:pt x="227692" y="433308"/>
                </a:lnTo>
                <a:lnTo>
                  <a:pt x="218950" y="436053"/>
                </a:lnTo>
                <a:lnTo>
                  <a:pt x="210158" y="438696"/>
                </a:lnTo>
              </a:path>
              <a:path w="2696210" h="1631314">
                <a:moveTo>
                  <a:pt x="150087" y="453478"/>
                </a:moveTo>
                <a:lnTo>
                  <a:pt x="159312" y="451557"/>
                </a:lnTo>
                <a:lnTo>
                  <a:pt x="168503" y="449549"/>
                </a:lnTo>
                <a:lnTo>
                  <a:pt x="177649" y="447429"/>
                </a:lnTo>
                <a:lnTo>
                  <a:pt x="186739" y="445173"/>
                </a:lnTo>
                <a:lnTo>
                  <a:pt x="177644" y="447429"/>
                </a:lnTo>
                <a:lnTo>
                  <a:pt x="168499" y="449549"/>
                </a:lnTo>
                <a:lnTo>
                  <a:pt x="159311" y="451557"/>
                </a:lnTo>
                <a:lnTo>
                  <a:pt x="150087" y="453478"/>
                </a:lnTo>
              </a:path>
              <a:path w="2696210" h="1631314">
                <a:moveTo>
                  <a:pt x="267486" y="419392"/>
                </a:moveTo>
                <a:lnTo>
                  <a:pt x="276201" y="415956"/>
                </a:lnTo>
                <a:lnTo>
                  <a:pt x="284850" y="412376"/>
                </a:lnTo>
                <a:lnTo>
                  <a:pt x="293446" y="408685"/>
                </a:lnTo>
                <a:lnTo>
                  <a:pt x="302004" y="404914"/>
                </a:lnTo>
                <a:lnTo>
                  <a:pt x="293448" y="408685"/>
                </a:lnTo>
                <a:lnTo>
                  <a:pt x="284854" y="412376"/>
                </a:lnTo>
                <a:lnTo>
                  <a:pt x="276206" y="415956"/>
                </a:lnTo>
                <a:lnTo>
                  <a:pt x="267486" y="419392"/>
                </a:lnTo>
              </a:path>
              <a:path w="2696210" h="1631314">
                <a:moveTo>
                  <a:pt x="667294" y="46888"/>
                </a:moveTo>
                <a:lnTo>
                  <a:pt x="672532" y="35341"/>
                </a:lnTo>
                <a:lnTo>
                  <a:pt x="677554" y="23668"/>
                </a:lnTo>
                <a:lnTo>
                  <a:pt x="682384" y="11882"/>
                </a:lnTo>
                <a:lnTo>
                  <a:pt x="687043" y="0"/>
                </a:lnTo>
                <a:lnTo>
                  <a:pt x="686878" y="0"/>
                </a:lnTo>
                <a:lnTo>
                  <a:pt x="682244" y="11871"/>
                </a:lnTo>
                <a:lnTo>
                  <a:pt x="677472" y="23668"/>
                </a:lnTo>
                <a:lnTo>
                  <a:pt x="672506" y="35352"/>
                </a:lnTo>
                <a:lnTo>
                  <a:pt x="667294" y="46888"/>
                </a:lnTo>
              </a:path>
              <a:path w="2696210" h="1631314">
                <a:moveTo>
                  <a:pt x="0" y="468559"/>
                </a:moveTo>
                <a:lnTo>
                  <a:pt x="3681" y="468604"/>
                </a:lnTo>
                <a:lnTo>
                  <a:pt x="0" y="468559"/>
                </a:lnTo>
              </a:path>
              <a:path w="2696210" h="1631314">
                <a:moveTo>
                  <a:pt x="0" y="468559"/>
                </a:moveTo>
                <a:lnTo>
                  <a:pt x="50528" y="466986"/>
                </a:lnTo>
                <a:lnTo>
                  <a:pt x="79322" y="464235"/>
                </a:lnTo>
                <a:lnTo>
                  <a:pt x="85990" y="463499"/>
                </a:lnTo>
                <a:lnTo>
                  <a:pt x="127062" y="457974"/>
                </a:lnTo>
                <a:lnTo>
                  <a:pt x="142416" y="455015"/>
                </a:lnTo>
                <a:lnTo>
                  <a:pt x="150087" y="453478"/>
                </a:lnTo>
                <a:lnTo>
                  <a:pt x="194600" y="443153"/>
                </a:lnTo>
                <a:lnTo>
                  <a:pt x="236393" y="430462"/>
                </a:lnTo>
                <a:lnTo>
                  <a:pt x="276201" y="415956"/>
                </a:lnTo>
                <a:lnTo>
                  <a:pt x="308850" y="401866"/>
                </a:lnTo>
                <a:lnTo>
                  <a:pt x="315771" y="398945"/>
                </a:lnTo>
                <a:lnTo>
                  <a:pt x="350243" y="381342"/>
                </a:lnTo>
                <a:lnTo>
                  <a:pt x="364514" y="373481"/>
                </a:lnTo>
                <a:lnTo>
                  <a:pt x="369822" y="370865"/>
                </a:lnTo>
                <a:lnTo>
                  <a:pt x="412413" y="344386"/>
                </a:lnTo>
                <a:lnTo>
                  <a:pt x="430185" y="331723"/>
                </a:lnTo>
                <a:lnTo>
                  <a:pt x="433056" y="329641"/>
                </a:lnTo>
                <a:lnTo>
                  <a:pt x="471422" y="300126"/>
                </a:lnTo>
                <a:lnTo>
                  <a:pt x="481925" y="290842"/>
                </a:lnTo>
                <a:lnTo>
                  <a:pt x="487196" y="286219"/>
                </a:lnTo>
                <a:lnTo>
                  <a:pt x="520927" y="255003"/>
                </a:lnTo>
                <a:lnTo>
                  <a:pt x="526362" y="249262"/>
                </a:lnTo>
                <a:lnTo>
                  <a:pt x="531862" y="243535"/>
                </a:lnTo>
                <a:lnTo>
                  <a:pt x="561326" y="211188"/>
                </a:lnTo>
                <a:lnTo>
                  <a:pt x="588154" y="177577"/>
                </a:lnTo>
                <a:lnTo>
                  <a:pt x="612806" y="143056"/>
                </a:lnTo>
                <a:lnTo>
                  <a:pt x="631658" y="113042"/>
                </a:lnTo>
                <a:lnTo>
                  <a:pt x="635773" y="106718"/>
                </a:lnTo>
                <a:lnTo>
                  <a:pt x="655045" y="71073"/>
                </a:lnTo>
                <a:lnTo>
                  <a:pt x="662341" y="56413"/>
                </a:lnTo>
                <a:lnTo>
                  <a:pt x="665008" y="51765"/>
                </a:lnTo>
                <a:lnTo>
                  <a:pt x="682244" y="11871"/>
                </a:lnTo>
                <a:lnTo>
                  <a:pt x="686878" y="0"/>
                </a:lnTo>
                <a:lnTo>
                  <a:pt x="0" y="0"/>
                </a:lnTo>
              </a:path>
              <a:path w="2696210" h="1631314">
                <a:moveTo>
                  <a:pt x="922069" y="0"/>
                </a:moveTo>
                <a:lnTo>
                  <a:pt x="909150" y="40931"/>
                </a:lnTo>
                <a:lnTo>
                  <a:pt x="903006" y="58610"/>
                </a:lnTo>
                <a:lnTo>
                  <a:pt x="901889" y="63030"/>
                </a:lnTo>
                <a:lnTo>
                  <a:pt x="885358" y="105341"/>
                </a:lnTo>
                <a:lnTo>
                  <a:pt x="868843" y="142620"/>
                </a:lnTo>
                <a:lnTo>
                  <a:pt x="862417" y="154774"/>
                </a:lnTo>
                <a:lnTo>
                  <a:pt x="859344" y="160972"/>
                </a:lnTo>
                <a:lnTo>
                  <a:pt x="838854" y="200875"/>
                </a:lnTo>
                <a:lnTo>
                  <a:pt x="819432" y="233377"/>
                </a:lnTo>
                <a:lnTo>
                  <a:pt x="815351" y="239852"/>
                </a:lnTo>
                <a:lnTo>
                  <a:pt x="788694" y="281355"/>
                </a:lnTo>
                <a:lnTo>
                  <a:pt x="773708" y="301629"/>
                </a:lnTo>
                <a:lnTo>
                  <a:pt x="768640" y="308330"/>
                </a:lnTo>
                <a:lnTo>
                  <a:pt x="740599" y="344665"/>
                </a:lnTo>
                <a:lnTo>
                  <a:pt x="717510" y="371030"/>
                </a:lnTo>
                <a:lnTo>
                  <a:pt x="710131" y="379302"/>
                </a:lnTo>
                <a:lnTo>
                  <a:pt x="681216" y="409976"/>
                </a:lnTo>
                <a:lnTo>
                  <a:pt x="646063" y="443390"/>
                </a:lnTo>
                <a:lnTo>
                  <a:pt x="616045" y="469553"/>
                </a:lnTo>
                <a:lnTo>
                  <a:pt x="585082" y="494285"/>
                </a:lnTo>
                <a:lnTo>
                  <a:pt x="553094" y="517812"/>
                </a:lnTo>
                <a:lnTo>
                  <a:pt x="520105" y="539937"/>
                </a:lnTo>
                <a:lnTo>
                  <a:pt x="486251" y="560730"/>
                </a:lnTo>
                <a:lnTo>
                  <a:pt x="451344" y="580142"/>
                </a:lnTo>
                <a:lnTo>
                  <a:pt x="415780" y="598074"/>
                </a:lnTo>
                <a:lnTo>
                  <a:pt x="379127" y="614621"/>
                </a:lnTo>
                <a:lnTo>
                  <a:pt x="341966" y="629583"/>
                </a:lnTo>
                <a:lnTo>
                  <a:pt x="303604" y="643120"/>
                </a:lnTo>
                <a:lnTo>
                  <a:pt x="281684" y="649858"/>
                </a:lnTo>
                <a:lnTo>
                  <a:pt x="273367" y="652407"/>
                </a:lnTo>
                <a:lnTo>
                  <a:pt x="236571" y="662723"/>
                </a:lnTo>
                <a:lnTo>
                  <a:pt x="200988" y="670483"/>
                </a:lnTo>
                <a:lnTo>
                  <a:pt x="192977" y="672208"/>
                </a:lnTo>
                <a:lnTo>
                  <a:pt x="155361" y="679379"/>
                </a:lnTo>
                <a:lnTo>
                  <a:pt x="114438" y="684529"/>
                </a:lnTo>
                <a:lnTo>
                  <a:pt x="107646" y="685394"/>
                </a:lnTo>
                <a:lnTo>
                  <a:pt x="66509" y="689529"/>
                </a:lnTo>
                <a:lnTo>
                  <a:pt x="24727" y="691419"/>
                </a:lnTo>
                <a:lnTo>
                  <a:pt x="3681" y="691667"/>
                </a:lnTo>
                <a:lnTo>
                  <a:pt x="0" y="691624"/>
                </a:lnTo>
              </a:path>
              <a:path w="2696210" h="1631314">
                <a:moveTo>
                  <a:pt x="0" y="910256"/>
                </a:moveTo>
                <a:lnTo>
                  <a:pt x="51699" y="909914"/>
                </a:lnTo>
                <a:lnTo>
                  <a:pt x="99874" y="908803"/>
                </a:lnTo>
                <a:lnTo>
                  <a:pt x="148201" y="906953"/>
                </a:lnTo>
                <a:lnTo>
                  <a:pt x="196676" y="904363"/>
                </a:lnTo>
                <a:lnTo>
                  <a:pt x="245296" y="901036"/>
                </a:lnTo>
                <a:lnTo>
                  <a:pt x="294056" y="896971"/>
                </a:lnTo>
                <a:lnTo>
                  <a:pt x="342952" y="892169"/>
                </a:lnTo>
                <a:lnTo>
                  <a:pt x="391981" y="886632"/>
                </a:lnTo>
                <a:lnTo>
                  <a:pt x="441138" y="880359"/>
                </a:lnTo>
                <a:lnTo>
                  <a:pt x="490419" y="873352"/>
                </a:lnTo>
                <a:lnTo>
                  <a:pt x="539821" y="865611"/>
                </a:lnTo>
                <a:lnTo>
                  <a:pt x="589338" y="857137"/>
                </a:lnTo>
                <a:lnTo>
                  <a:pt x="638969" y="847931"/>
                </a:lnTo>
                <a:lnTo>
                  <a:pt x="688707" y="837993"/>
                </a:lnTo>
                <a:lnTo>
                  <a:pt x="738550" y="827325"/>
                </a:lnTo>
                <a:lnTo>
                  <a:pt x="788493" y="815927"/>
                </a:lnTo>
                <a:lnTo>
                  <a:pt x="838532" y="803800"/>
                </a:lnTo>
                <a:lnTo>
                  <a:pt x="888663" y="790944"/>
                </a:lnTo>
                <a:lnTo>
                  <a:pt x="938883" y="777360"/>
                </a:lnTo>
                <a:lnTo>
                  <a:pt x="989187" y="763050"/>
                </a:lnTo>
                <a:lnTo>
                  <a:pt x="1039571" y="748013"/>
                </a:lnTo>
                <a:lnTo>
                  <a:pt x="1090031" y="732251"/>
                </a:lnTo>
                <a:lnTo>
                  <a:pt x="1140563" y="715764"/>
                </a:lnTo>
                <a:lnTo>
                  <a:pt x="1191164" y="698553"/>
                </a:lnTo>
                <a:lnTo>
                  <a:pt x="1241829" y="680618"/>
                </a:lnTo>
                <a:lnTo>
                  <a:pt x="1292553" y="661962"/>
                </a:lnTo>
                <a:lnTo>
                  <a:pt x="1329014" y="614703"/>
                </a:lnTo>
                <a:lnTo>
                  <a:pt x="1364398" y="567610"/>
                </a:lnTo>
                <a:lnTo>
                  <a:pt x="1398679" y="520815"/>
                </a:lnTo>
                <a:lnTo>
                  <a:pt x="1431830" y="474450"/>
                </a:lnTo>
                <a:lnTo>
                  <a:pt x="1463824" y="428648"/>
                </a:lnTo>
                <a:lnTo>
                  <a:pt x="1494637" y="383543"/>
                </a:lnTo>
                <a:lnTo>
                  <a:pt x="1524240" y="339267"/>
                </a:lnTo>
                <a:lnTo>
                  <a:pt x="1552608" y="295952"/>
                </a:lnTo>
                <a:lnTo>
                  <a:pt x="1579714" y="253733"/>
                </a:lnTo>
                <a:lnTo>
                  <a:pt x="1605533" y="212740"/>
                </a:lnTo>
                <a:lnTo>
                  <a:pt x="1630036" y="173108"/>
                </a:lnTo>
                <a:lnTo>
                  <a:pt x="1653199" y="134969"/>
                </a:lnTo>
                <a:lnTo>
                  <a:pt x="1674994" y="98456"/>
                </a:lnTo>
                <a:lnTo>
                  <a:pt x="1695395" y="63701"/>
                </a:lnTo>
                <a:lnTo>
                  <a:pt x="1731910" y="0"/>
                </a:lnTo>
                <a:lnTo>
                  <a:pt x="922069" y="0"/>
                </a:lnTo>
              </a:path>
              <a:path w="2696210" h="1631314">
                <a:moveTo>
                  <a:pt x="0" y="1630973"/>
                </a:moveTo>
                <a:lnTo>
                  <a:pt x="49699" y="1629965"/>
                </a:lnTo>
                <a:lnTo>
                  <a:pt x="95449" y="1626721"/>
                </a:lnTo>
                <a:lnTo>
                  <a:pt x="140922" y="1621393"/>
                </a:lnTo>
                <a:lnTo>
                  <a:pt x="186103" y="1614046"/>
                </a:lnTo>
                <a:lnTo>
                  <a:pt x="230982" y="1604743"/>
                </a:lnTo>
                <a:lnTo>
                  <a:pt x="275546" y="1593548"/>
                </a:lnTo>
                <a:lnTo>
                  <a:pt x="319783" y="1580527"/>
                </a:lnTo>
                <a:lnTo>
                  <a:pt x="363682" y="1565743"/>
                </a:lnTo>
                <a:lnTo>
                  <a:pt x="407229" y="1549260"/>
                </a:lnTo>
                <a:lnTo>
                  <a:pt x="450414" y="1531143"/>
                </a:lnTo>
                <a:lnTo>
                  <a:pt x="493224" y="1511457"/>
                </a:lnTo>
                <a:lnTo>
                  <a:pt x="535647" y="1490264"/>
                </a:lnTo>
                <a:lnTo>
                  <a:pt x="577671" y="1467630"/>
                </a:lnTo>
                <a:lnTo>
                  <a:pt x="619284" y="1443619"/>
                </a:lnTo>
                <a:lnTo>
                  <a:pt x="660474" y="1418294"/>
                </a:lnTo>
                <a:lnTo>
                  <a:pt x="701230" y="1391721"/>
                </a:lnTo>
                <a:lnTo>
                  <a:pt x="741538" y="1363964"/>
                </a:lnTo>
                <a:lnTo>
                  <a:pt x="781387" y="1335086"/>
                </a:lnTo>
                <a:lnTo>
                  <a:pt x="820765" y="1305152"/>
                </a:lnTo>
                <a:lnTo>
                  <a:pt x="859659" y="1274226"/>
                </a:lnTo>
                <a:lnTo>
                  <a:pt x="898059" y="1242373"/>
                </a:lnTo>
                <a:lnTo>
                  <a:pt x="935951" y="1209657"/>
                </a:lnTo>
                <a:lnTo>
                  <a:pt x="973325" y="1176142"/>
                </a:lnTo>
                <a:lnTo>
                  <a:pt x="1010167" y="1141891"/>
                </a:lnTo>
                <a:lnTo>
                  <a:pt x="1046465" y="1106971"/>
                </a:lnTo>
                <a:lnTo>
                  <a:pt x="1082209" y="1071444"/>
                </a:lnTo>
                <a:lnTo>
                  <a:pt x="1117385" y="1035375"/>
                </a:lnTo>
                <a:lnTo>
                  <a:pt x="1151982" y="998829"/>
                </a:lnTo>
                <a:lnTo>
                  <a:pt x="1185987" y="961869"/>
                </a:lnTo>
                <a:lnTo>
                  <a:pt x="1219389" y="924559"/>
                </a:lnTo>
                <a:lnTo>
                  <a:pt x="1167747" y="941522"/>
                </a:lnTo>
                <a:lnTo>
                  <a:pt x="1116163" y="957771"/>
                </a:lnTo>
                <a:lnTo>
                  <a:pt x="1064642" y="973308"/>
                </a:lnTo>
                <a:lnTo>
                  <a:pt x="1013186" y="988130"/>
                </a:lnTo>
                <a:lnTo>
                  <a:pt x="961800" y="1002237"/>
                </a:lnTo>
                <a:lnTo>
                  <a:pt x="910487" y="1015629"/>
                </a:lnTo>
                <a:lnTo>
                  <a:pt x="859252" y="1028304"/>
                </a:lnTo>
                <a:lnTo>
                  <a:pt x="808097" y="1040262"/>
                </a:lnTo>
                <a:lnTo>
                  <a:pt x="757027" y="1051501"/>
                </a:lnTo>
                <a:lnTo>
                  <a:pt x="706046" y="1062021"/>
                </a:lnTo>
                <a:lnTo>
                  <a:pt x="655156" y="1071822"/>
                </a:lnTo>
                <a:lnTo>
                  <a:pt x="604363" y="1080901"/>
                </a:lnTo>
                <a:lnTo>
                  <a:pt x="553669" y="1089259"/>
                </a:lnTo>
                <a:lnTo>
                  <a:pt x="503078" y="1096895"/>
                </a:lnTo>
                <a:lnTo>
                  <a:pt x="452595" y="1103807"/>
                </a:lnTo>
                <a:lnTo>
                  <a:pt x="402222" y="1109995"/>
                </a:lnTo>
                <a:lnTo>
                  <a:pt x="351964" y="1115459"/>
                </a:lnTo>
                <a:lnTo>
                  <a:pt x="301824" y="1120196"/>
                </a:lnTo>
                <a:lnTo>
                  <a:pt x="251806" y="1124207"/>
                </a:lnTo>
                <a:lnTo>
                  <a:pt x="201915" y="1127491"/>
                </a:lnTo>
                <a:lnTo>
                  <a:pt x="152153" y="1130046"/>
                </a:lnTo>
                <a:lnTo>
                  <a:pt x="102524" y="1131873"/>
                </a:lnTo>
                <a:lnTo>
                  <a:pt x="53032" y="1132969"/>
                </a:lnTo>
                <a:lnTo>
                  <a:pt x="3681" y="1133335"/>
                </a:lnTo>
                <a:lnTo>
                  <a:pt x="0" y="1133308"/>
                </a:lnTo>
              </a:path>
              <a:path w="2696210" h="1631314">
                <a:moveTo>
                  <a:pt x="1986570" y="0"/>
                </a:moveTo>
                <a:lnTo>
                  <a:pt x="1958786" y="51614"/>
                </a:lnTo>
                <a:lnTo>
                  <a:pt x="1923424" y="115206"/>
                </a:lnTo>
                <a:lnTo>
                  <a:pt x="1902973" y="151063"/>
                </a:lnTo>
                <a:lnTo>
                  <a:pt x="1880715" y="189398"/>
                </a:lnTo>
                <a:lnTo>
                  <a:pt x="1856678" y="230040"/>
                </a:lnTo>
                <a:lnTo>
                  <a:pt x="1830891" y="272816"/>
                </a:lnTo>
                <a:lnTo>
                  <a:pt x="1803383" y="317554"/>
                </a:lnTo>
                <a:lnTo>
                  <a:pt x="1774183" y="364083"/>
                </a:lnTo>
                <a:lnTo>
                  <a:pt x="1743321" y="412230"/>
                </a:lnTo>
                <a:lnTo>
                  <a:pt x="1710825" y="461823"/>
                </a:lnTo>
                <a:lnTo>
                  <a:pt x="1676724" y="512691"/>
                </a:lnTo>
                <a:lnTo>
                  <a:pt x="1641048" y="564661"/>
                </a:lnTo>
                <a:lnTo>
                  <a:pt x="1603824" y="617561"/>
                </a:lnTo>
                <a:lnTo>
                  <a:pt x="1565083" y="671220"/>
                </a:lnTo>
                <a:lnTo>
                  <a:pt x="1625229" y="644502"/>
                </a:lnTo>
                <a:lnTo>
                  <a:pt x="1684255" y="617360"/>
                </a:lnTo>
                <a:lnTo>
                  <a:pt x="1742134" y="589853"/>
                </a:lnTo>
                <a:lnTo>
                  <a:pt x="1798840" y="562046"/>
                </a:lnTo>
                <a:lnTo>
                  <a:pt x="1854346" y="534000"/>
                </a:lnTo>
                <a:lnTo>
                  <a:pt x="1908626" y="505776"/>
                </a:lnTo>
                <a:lnTo>
                  <a:pt x="1961653" y="477439"/>
                </a:lnTo>
                <a:lnTo>
                  <a:pt x="2013401" y="449049"/>
                </a:lnTo>
                <a:lnTo>
                  <a:pt x="2063844" y="420669"/>
                </a:lnTo>
                <a:lnTo>
                  <a:pt x="2112954" y="392361"/>
                </a:lnTo>
                <a:lnTo>
                  <a:pt x="2160705" y="364187"/>
                </a:lnTo>
                <a:lnTo>
                  <a:pt x="2207071" y="336210"/>
                </a:lnTo>
                <a:lnTo>
                  <a:pt x="2252026" y="308492"/>
                </a:lnTo>
                <a:lnTo>
                  <a:pt x="2295542" y="281095"/>
                </a:lnTo>
                <a:lnTo>
                  <a:pt x="2337594" y="254080"/>
                </a:lnTo>
                <a:lnTo>
                  <a:pt x="2378155" y="227511"/>
                </a:lnTo>
                <a:lnTo>
                  <a:pt x="2417198" y="201450"/>
                </a:lnTo>
                <a:lnTo>
                  <a:pt x="2454698" y="175958"/>
                </a:lnTo>
                <a:lnTo>
                  <a:pt x="2490626" y="151098"/>
                </a:lnTo>
                <a:lnTo>
                  <a:pt x="2524958" y="126933"/>
                </a:lnTo>
                <a:lnTo>
                  <a:pt x="2557666" y="103523"/>
                </a:lnTo>
                <a:lnTo>
                  <a:pt x="2588725" y="80933"/>
                </a:lnTo>
                <a:lnTo>
                  <a:pt x="2645786" y="38456"/>
                </a:lnTo>
                <a:lnTo>
                  <a:pt x="2695929" y="0"/>
                </a:lnTo>
                <a:lnTo>
                  <a:pt x="1986570" y="0"/>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nvGrpSpPr>
          <p:cNvPr id="6150" name="Group 6">
            <a:extLst>
              <a:ext uri="{FF2B5EF4-FFF2-40B4-BE49-F238E27FC236}">
                <a16:creationId xmlns:a16="http://schemas.microsoft.com/office/drawing/2014/main" id="{BA136476-C2C2-4ADD-A65D-381A2C6CE144}"/>
              </a:ext>
            </a:extLst>
          </p:cNvPr>
          <p:cNvGrpSpPr>
            <a:grpSpLocks/>
          </p:cNvGrpSpPr>
          <p:nvPr/>
        </p:nvGrpSpPr>
        <p:grpSpPr bwMode="auto">
          <a:xfrm>
            <a:off x="-6350" y="2371725"/>
            <a:ext cx="2719388" cy="1651000"/>
            <a:chOff x="-4" y="1494"/>
            <a:chExt cx="1713" cy="1040"/>
          </a:xfrm>
        </p:grpSpPr>
        <p:sp>
          <p:nvSpPr>
            <p:cNvPr id="6151" name="Freeform 7">
              <a:extLst>
                <a:ext uri="{FF2B5EF4-FFF2-40B4-BE49-F238E27FC236}">
                  <a16:creationId xmlns:a16="http://schemas.microsoft.com/office/drawing/2014/main" id="{1AB5682E-9CB0-492B-AF15-D991B57CFD25}"/>
                </a:ext>
              </a:extLst>
            </p:cNvPr>
            <p:cNvSpPr>
              <a:spLocks noChangeArrowheads="1"/>
            </p:cNvSpPr>
            <p:nvPr/>
          </p:nvSpPr>
          <p:spPr bwMode="auto">
            <a:xfrm>
              <a:off x="-4" y="2232"/>
              <a:ext cx="436" cy="301"/>
            </a:xfrm>
            <a:custGeom>
              <a:avLst/>
              <a:gdLst>
                <a:gd name="G0" fmla="+- 34885 0 0"/>
                <a:gd name="G1" fmla="+- 16862 0 0"/>
                <a:gd name="T0" fmla="*/ 665008 w 690245"/>
                <a:gd name="T1" fmla="*/ 416839 h 475614"/>
                <a:gd name="T2" fmla="*/ 659966 w 690245"/>
                <a:gd name="T3" fmla="*/ 407377 h 475614"/>
                <a:gd name="T4" fmla="*/ 631658 w 690245"/>
                <a:gd name="T5" fmla="*/ 355561 h 475614"/>
                <a:gd name="T6" fmla="*/ 603045 w 690245"/>
                <a:gd name="T7" fmla="*/ 311175 h 475614"/>
                <a:gd name="T8" fmla="*/ 550055 w 690245"/>
                <a:gd name="T9" fmla="*/ 244587 h 475614"/>
                <a:gd name="T10" fmla="*/ 520927 w 690245"/>
                <a:gd name="T11" fmla="*/ 213601 h 475614"/>
                <a:gd name="T12" fmla="*/ 481925 w 690245"/>
                <a:gd name="T13" fmla="*/ 177761 h 475614"/>
                <a:gd name="T14" fmla="*/ 442822 w 690245"/>
                <a:gd name="T15" fmla="*/ 146120 h 475614"/>
                <a:gd name="T16" fmla="*/ 427480 w 690245"/>
                <a:gd name="T17" fmla="*/ 134581 h 475614"/>
                <a:gd name="T18" fmla="*/ 364399 w 690245"/>
                <a:gd name="T19" fmla="*/ 95072 h 475614"/>
                <a:gd name="T20" fmla="*/ 322527 w 690245"/>
                <a:gd name="T21" fmla="*/ 72910 h 475614"/>
                <a:gd name="T22" fmla="*/ 302004 w 690245"/>
                <a:gd name="T23" fmla="*/ 63677 h 475614"/>
                <a:gd name="T24" fmla="*/ 218952 w 690245"/>
                <a:gd name="T25" fmla="*/ 32551 h 475614"/>
                <a:gd name="T26" fmla="*/ 142416 w 690245"/>
                <a:gd name="T27" fmla="*/ 13589 h 475614"/>
                <a:gd name="T28" fmla="*/ 96322 w 690245"/>
                <a:gd name="T29" fmla="*/ 6300 h 475614"/>
                <a:gd name="T30" fmla="*/ 72718 w 690245"/>
                <a:gd name="T31" fmla="*/ 3340 h 475614"/>
                <a:gd name="T32" fmla="*/ 3681 w 690245"/>
                <a:gd name="T33" fmla="*/ 0 h 475614"/>
                <a:gd name="T34" fmla="*/ 0 w 690245"/>
                <a:gd name="T35" fmla="*/ 475424 h 475614"/>
                <a:gd name="T36" fmla="*/ 684497 w 690245"/>
                <a:gd name="T37" fmla="*/ 461794 h 475614"/>
                <a:gd name="T38" fmla="*/ 673292 w 690245"/>
                <a:gd name="T39" fmla="*/ 434924 h 475614"/>
                <a:gd name="T40" fmla="*/ 515263 w 690245"/>
                <a:gd name="T41" fmla="*/ 208089 h 475614"/>
                <a:gd name="T42" fmla="*/ 501391 w 690245"/>
                <a:gd name="T43" fmla="*/ 195046 h 475614"/>
                <a:gd name="T44" fmla="*/ 487196 w 690245"/>
                <a:gd name="T45" fmla="*/ 182384 h 475614"/>
                <a:gd name="T46" fmla="*/ 501391 w 690245"/>
                <a:gd name="T47" fmla="*/ 195046 h 475614"/>
                <a:gd name="T48" fmla="*/ 515263 w 690245"/>
                <a:gd name="T49" fmla="*/ 208089 h 475614"/>
                <a:gd name="T50" fmla="*/ 689900 w 690245"/>
                <a:gd name="T51" fmla="*/ 475424 h 475614"/>
                <a:gd name="T52" fmla="*/ 679102 w 690245"/>
                <a:gd name="T53" fmla="*/ 448284 h 475614"/>
                <a:gd name="T54" fmla="*/ 667294 w 690245"/>
                <a:gd name="T55" fmla="*/ 421716 h 475614"/>
                <a:gd name="T56" fmla="*/ 679023 w 690245"/>
                <a:gd name="T57" fmla="*/ 448289 h 475614"/>
                <a:gd name="T58" fmla="*/ 689723 w 690245"/>
                <a:gd name="T59" fmla="*/ 475424 h 475614"/>
                <a:gd name="T60" fmla="*/ 96320 w 690245"/>
                <a:gd name="T61" fmla="*/ 6300 h 475614"/>
                <a:gd name="T62" fmla="*/ 116867 w 690245"/>
                <a:gd name="T63" fmla="*/ 9020 h 475614"/>
                <a:gd name="T64" fmla="*/ 116872 w 690245"/>
                <a:gd name="T65" fmla="*/ 9020 h 475614"/>
                <a:gd name="T66" fmla="*/ 96322 w 690245"/>
                <a:gd name="T67" fmla="*/ 6300 h 475614"/>
                <a:gd name="T68" fmla="*/ 66000 w 690245"/>
                <a:gd name="T69" fmla="*/ 2781 h 475614"/>
                <a:gd name="T70" fmla="*/ 34988 w 690245"/>
                <a:gd name="T71" fmla="*/ 742 h 475614"/>
                <a:gd name="T72" fmla="*/ 3681 w 690245"/>
                <a:gd name="T73" fmla="*/ 0 h 475614"/>
                <a:gd name="T74" fmla="*/ 34988 w 690245"/>
                <a:gd name="T75" fmla="*/ 742 h 475614"/>
                <a:gd name="T76" fmla="*/ 66000 w 690245"/>
                <a:gd name="T77" fmla="*/ 2781 h 475614"/>
                <a:gd name="T78" fmla="*/ 159311 w 690245"/>
                <a:gd name="T79" fmla="*/ 17041 h 475614"/>
                <a:gd name="T80" fmla="*/ 177644 w 690245"/>
                <a:gd name="T81" fmla="*/ 21172 h 475614"/>
                <a:gd name="T82" fmla="*/ 177649 w 690245"/>
                <a:gd name="T83" fmla="*/ 21172 h 475614"/>
                <a:gd name="T84" fmla="*/ 159312 w 690245"/>
                <a:gd name="T85" fmla="*/ 17041 h 475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0245" h="475614">
                  <a:moveTo>
                    <a:pt x="667294" y="421716"/>
                  </a:moveTo>
                  <a:lnTo>
                    <a:pt x="665008" y="416839"/>
                  </a:lnTo>
                  <a:lnTo>
                    <a:pt x="662341" y="412191"/>
                  </a:lnTo>
                  <a:lnTo>
                    <a:pt x="659966" y="407377"/>
                  </a:lnTo>
                  <a:lnTo>
                    <a:pt x="639532" y="368477"/>
                  </a:lnTo>
                  <a:lnTo>
                    <a:pt x="631658" y="355561"/>
                  </a:lnTo>
                  <a:lnTo>
                    <a:pt x="627696" y="349097"/>
                  </a:lnTo>
                  <a:lnTo>
                    <a:pt x="603045" y="311175"/>
                  </a:lnTo>
                  <a:lnTo>
                    <a:pt x="577312" y="276969"/>
                  </a:lnTo>
                  <a:lnTo>
                    <a:pt x="550055" y="244587"/>
                  </a:lnTo>
                  <a:lnTo>
                    <a:pt x="526362" y="219341"/>
                  </a:lnTo>
                  <a:lnTo>
                    <a:pt x="520927" y="213601"/>
                  </a:lnTo>
                  <a:lnTo>
                    <a:pt x="487196" y="182384"/>
                  </a:lnTo>
                  <a:lnTo>
                    <a:pt x="481925" y="177761"/>
                  </a:lnTo>
                  <a:lnTo>
                    <a:pt x="476820" y="172961"/>
                  </a:lnTo>
                  <a:lnTo>
                    <a:pt x="442822" y="146120"/>
                  </a:lnTo>
                  <a:lnTo>
                    <a:pt x="430185" y="136880"/>
                  </a:lnTo>
                  <a:lnTo>
                    <a:pt x="427480" y="134581"/>
                  </a:lnTo>
                  <a:lnTo>
                    <a:pt x="387608" y="108344"/>
                  </a:lnTo>
                  <a:lnTo>
                    <a:pt x="364399" y="95072"/>
                  </a:lnTo>
                  <a:lnTo>
                    <a:pt x="359154" y="92176"/>
                  </a:lnTo>
                  <a:lnTo>
                    <a:pt x="322527" y="72910"/>
                  </a:lnTo>
                  <a:lnTo>
                    <a:pt x="308850" y="66738"/>
                  </a:lnTo>
                  <a:lnTo>
                    <a:pt x="302004" y="63677"/>
                  </a:lnTo>
                  <a:lnTo>
                    <a:pt x="260082" y="46355"/>
                  </a:lnTo>
                  <a:lnTo>
                    <a:pt x="218952" y="32551"/>
                  </a:lnTo>
                  <a:lnTo>
                    <a:pt x="177649" y="21172"/>
                  </a:lnTo>
                  <a:lnTo>
                    <a:pt x="142416" y="13589"/>
                  </a:lnTo>
                  <a:lnTo>
                    <a:pt x="134809" y="11938"/>
                  </a:lnTo>
                  <a:lnTo>
                    <a:pt x="96322" y="6300"/>
                  </a:lnTo>
                  <a:lnTo>
                    <a:pt x="79322" y="4368"/>
                  </a:lnTo>
                  <a:lnTo>
                    <a:pt x="72718" y="3340"/>
                  </a:lnTo>
                  <a:lnTo>
                    <a:pt x="19375" y="191"/>
                  </a:lnTo>
                  <a:lnTo>
                    <a:pt x="3681" y="0"/>
                  </a:lnTo>
                  <a:lnTo>
                    <a:pt x="0" y="44"/>
                  </a:lnTo>
                </a:path>
                <a:path w="690245" h="475614">
                  <a:moveTo>
                    <a:pt x="0" y="475424"/>
                  </a:moveTo>
                  <a:lnTo>
                    <a:pt x="689723" y="475424"/>
                  </a:lnTo>
                  <a:lnTo>
                    <a:pt x="684497" y="461794"/>
                  </a:lnTo>
                  <a:lnTo>
                    <a:pt x="679023" y="448289"/>
                  </a:lnTo>
                  <a:lnTo>
                    <a:pt x="673292" y="434924"/>
                  </a:lnTo>
                  <a:lnTo>
                    <a:pt x="667294" y="421716"/>
                  </a:lnTo>
                </a:path>
                <a:path w="690245" h="475614">
                  <a:moveTo>
                    <a:pt x="515263" y="208089"/>
                  </a:moveTo>
                  <a:lnTo>
                    <a:pt x="508380" y="201504"/>
                  </a:lnTo>
                  <a:lnTo>
                    <a:pt x="501391" y="195046"/>
                  </a:lnTo>
                  <a:lnTo>
                    <a:pt x="494321" y="188683"/>
                  </a:lnTo>
                  <a:lnTo>
                    <a:pt x="487196" y="182384"/>
                  </a:lnTo>
                  <a:lnTo>
                    <a:pt x="494321" y="188683"/>
                  </a:lnTo>
                  <a:lnTo>
                    <a:pt x="501391" y="195046"/>
                  </a:lnTo>
                  <a:lnTo>
                    <a:pt x="508380" y="201504"/>
                  </a:lnTo>
                  <a:lnTo>
                    <a:pt x="515263" y="208089"/>
                  </a:lnTo>
                </a:path>
                <a:path w="690245" h="475614">
                  <a:moveTo>
                    <a:pt x="689723" y="475424"/>
                  </a:moveTo>
                  <a:lnTo>
                    <a:pt x="689900" y="475424"/>
                  </a:lnTo>
                  <a:lnTo>
                    <a:pt x="684636" y="461781"/>
                  </a:lnTo>
                  <a:lnTo>
                    <a:pt x="679102" y="448284"/>
                  </a:lnTo>
                  <a:lnTo>
                    <a:pt x="673316" y="434930"/>
                  </a:lnTo>
                  <a:lnTo>
                    <a:pt x="667294" y="421716"/>
                  </a:lnTo>
                  <a:lnTo>
                    <a:pt x="673292" y="434924"/>
                  </a:lnTo>
                  <a:lnTo>
                    <a:pt x="679023" y="448289"/>
                  </a:lnTo>
                  <a:lnTo>
                    <a:pt x="684497" y="461794"/>
                  </a:lnTo>
                  <a:lnTo>
                    <a:pt x="689723" y="475424"/>
                  </a:lnTo>
                </a:path>
                <a:path w="690245" h="475614">
                  <a:moveTo>
                    <a:pt x="85990" y="5105"/>
                  </a:moveTo>
                  <a:lnTo>
                    <a:pt x="96320" y="6300"/>
                  </a:lnTo>
                  <a:lnTo>
                    <a:pt x="106616" y="7591"/>
                  </a:lnTo>
                  <a:lnTo>
                    <a:pt x="116867" y="9020"/>
                  </a:lnTo>
                  <a:lnTo>
                    <a:pt x="127062" y="10629"/>
                  </a:lnTo>
                  <a:lnTo>
                    <a:pt x="116872" y="9020"/>
                  </a:lnTo>
                  <a:lnTo>
                    <a:pt x="106621" y="7591"/>
                  </a:lnTo>
                  <a:lnTo>
                    <a:pt x="96322" y="6300"/>
                  </a:lnTo>
                  <a:lnTo>
                    <a:pt x="85990" y="5105"/>
                  </a:lnTo>
                </a:path>
                <a:path w="690245" h="475614">
                  <a:moveTo>
                    <a:pt x="66000" y="2781"/>
                  </a:moveTo>
                  <a:lnTo>
                    <a:pt x="50528" y="1618"/>
                  </a:lnTo>
                  <a:lnTo>
                    <a:pt x="34988" y="742"/>
                  </a:lnTo>
                  <a:lnTo>
                    <a:pt x="19375" y="191"/>
                  </a:lnTo>
                  <a:lnTo>
                    <a:pt x="3681" y="0"/>
                  </a:lnTo>
                  <a:lnTo>
                    <a:pt x="19375" y="191"/>
                  </a:lnTo>
                  <a:lnTo>
                    <a:pt x="34988" y="742"/>
                  </a:lnTo>
                  <a:lnTo>
                    <a:pt x="50528" y="1618"/>
                  </a:lnTo>
                  <a:lnTo>
                    <a:pt x="66000" y="2781"/>
                  </a:lnTo>
                </a:path>
                <a:path w="690245" h="475614">
                  <a:moveTo>
                    <a:pt x="150087" y="15125"/>
                  </a:moveTo>
                  <a:lnTo>
                    <a:pt x="159311" y="17041"/>
                  </a:lnTo>
                  <a:lnTo>
                    <a:pt x="168499" y="19050"/>
                  </a:lnTo>
                  <a:lnTo>
                    <a:pt x="177644" y="21172"/>
                  </a:lnTo>
                  <a:lnTo>
                    <a:pt x="186739" y="23431"/>
                  </a:lnTo>
                  <a:lnTo>
                    <a:pt x="177649" y="21172"/>
                  </a:lnTo>
                  <a:lnTo>
                    <a:pt x="168503" y="19050"/>
                  </a:lnTo>
                  <a:lnTo>
                    <a:pt x="159312" y="17041"/>
                  </a:lnTo>
                  <a:lnTo>
                    <a:pt x="150087" y="15125"/>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2" name="Freeform 8">
              <a:extLst>
                <a:ext uri="{FF2B5EF4-FFF2-40B4-BE49-F238E27FC236}">
                  <a16:creationId xmlns:a16="http://schemas.microsoft.com/office/drawing/2014/main" id="{8F24310D-B6CC-45B1-8642-E551945AB6F3}"/>
                </a:ext>
              </a:extLst>
            </p:cNvPr>
            <p:cNvSpPr>
              <a:spLocks noChangeArrowheads="1"/>
            </p:cNvSpPr>
            <p:nvPr/>
          </p:nvSpPr>
          <p:spPr bwMode="auto">
            <a:xfrm>
              <a:off x="-3" y="2228"/>
              <a:ext cx="0" cy="7"/>
            </a:xfrm>
            <a:custGeom>
              <a:avLst/>
              <a:gdLst>
                <a:gd name="G0" fmla="+- 360 0 0"/>
                <a:gd name="G1" fmla="+- 13335 0 0"/>
                <a:gd name="T0" fmla="*/ 0 w 360"/>
                <a:gd name="T1" fmla="*/ 0 h 13335"/>
                <a:gd name="T2" fmla="*/ 0 w 360"/>
                <a:gd name="T3" fmla="*/ 12744 h 13335"/>
                <a:gd name="T4" fmla="*/ 0 w 360"/>
                <a:gd name="T5" fmla="*/ 0 h 13335"/>
                <a:gd name="T6" fmla="*/ 0 w 360"/>
                <a:gd name="T7" fmla="*/ 12744 h 13335"/>
              </a:gdLst>
              <a:ahLst/>
              <a:cxnLst>
                <a:cxn ang="0">
                  <a:pos x="T0" y="T1"/>
                </a:cxn>
                <a:cxn ang="0">
                  <a:pos x="T2" y="T3"/>
                </a:cxn>
                <a:cxn ang="0">
                  <a:pos x="T4" y="T5"/>
                </a:cxn>
                <a:cxn ang="0">
                  <a:pos x="T6" y="T7"/>
                </a:cxn>
              </a:cxnLst>
              <a:rect l="0" t="0" r="r" b="b"/>
              <a:pathLst>
                <a:path w="360" h="13335">
                  <a:moveTo>
                    <a:pt x="0" y="0"/>
                  </a:moveTo>
                  <a:lnTo>
                    <a:pt x="0" y="12744"/>
                  </a:lnTo>
                </a:path>
                <a:path w="360" h="13335">
                  <a:moveTo>
                    <a:pt x="0" y="0"/>
                  </a:moveTo>
                  <a:lnTo>
                    <a:pt x="0" y="12744"/>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3" name="Freeform 9">
              <a:extLst>
                <a:ext uri="{FF2B5EF4-FFF2-40B4-BE49-F238E27FC236}">
                  <a16:creationId xmlns:a16="http://schemas.microsoft.com/office/drawing/2014/main" id="{94381DAA-F279-491C-A9B5-D725660B50B9}"/>
                </a:ext>
              </a:extLst>
            </p:cNvPr>
            <p:cNvSpPr>
              <a:spLocks noChangeArrowheads="1"/>
            </p:cNvSpPr>
            <p:nvPr/>
          </p:nvSpPr>
          <p:spPr bwMode="auto">
            <a:xfrm>
              <a:off x="129" y="2250"/>
              <a:ext cx="284" cy="239"/>
            </a:xfrm>
            <a:custGeom>
              <a:avLst/>
              <a:gdLst>
                <a:gd name="G0" fmla="+- 56999 0 0"/>
                <a:gd name="G1" fmla="+- 50145 0 0"/>
                <a:gd name="T0" fmla="*/ 444885 w 450215"/>
                <a:gd name="T1" fmla="*/ 367617 h 377825"/>
                <a:gd name="T2" fmla="*/ 434704 w 450215"/>
                <a:gd name="T3" fmla="*/ 348142 h 377825"/>
                <a:gd name="T4" fmla="*/ 434710 w 450215"/>
                <a:gd name="T5" fmla="*/ 348144 h 377825"/>
                <a:gd name="T6" fmla="*/ 444886 w 450215"/>
                <a:gd name="T7" fmla="*/ 367622 h 377825"/>
                <a:gd name="T8" fmla="*/ 164807 w 450215"/>
                <a:gd name="T9" fmla="*/ 70840 h 377825"/>
                <a:gd name="T10" fmla="*/ 189938 w 450215"/>
                <a:gd name="T11" fmla="*/ 86258 h 377825"/>
                <a:gd name="T12" fmla="*/ 214401 w 450215"/>
                <a:gd name="T13" fmla="*/ 102628 h 377825"/>
                <a:gd name="T14" fmla="*/ 189938 w 450215"/>
                <a:gd name="T15" fmla="*/ 86258 h 377825"/>
                <a:gd name="T16" fmla="*/ 164807 w 450215"/>
                <a:gd name="T17" fmla="*/ 70840 h 377825"/>
                <a:gd name="T18" fmla="*/ 367152 w 450215"/>
                <a:gd name="T19" fmla="*/ 247061 h 377825"/>
                <a:gd name="T20" fmla="*/ 377991 w 450215"/>
                <a:gd name="T21" fmla="*/ 261118 h 377825"/>
                <a:gd name="T22" fmla="*/ 377996 w 450215"/>
                <a:gd name="T23" fmla="*/ 261118 h 377825"/>
                <a:gd name="T24" fmla="*/ 367153 w 450215"/>
                <a:gd name="T25" fmla="*/ 247061 h 377825"/>
                <a:gd name="T26" fmla="*/ 222897 w 450215"/>
                <a:gd name="T27" fmla="*/ 109054 h 377825"/>
                <a:gd name="T28" fmla="*/ 242328 w 450215"/>
                <a:gd name="T29" fmla="*/ 123502 h 377825"/>
                <a:gd name="T30" fmla="*/ 261264 w 450215"/>
                <a:gd name="T31" fmla="*/ 138569 h 377825"/>
                <a:gd name="T32" fmla="*/ 242328 w 450215"/>
                <a:gd name="T33" fmla="*/ 123502 h 377825"/>
                <a:gd name="T34" fmla="*/ 222897 w 450215"/>
                <a:gd name="T35" fmla="*/ 109054 h 377825"/>
                <a:gd name="T36" fmla="*/ 139939 w 450215"/>
                <a:gd name="T37" fmla="*/ 57273 h 377825"/>
                <a:gd name="T38" fmla="*/ 121648 w 450215"/>
                <a:gd name="T39" fmla="*/ 47603 h 377825"/>
                <a:gd name="T40" fmla="*/ 121642 w 450215"/>
                <a:gd name="T41" fmla="*/ 47605 h 377825"/>
                <a:gd name="T42" fmla="*/ 139937 w 450215"/>
                <a:gd name="T43" fmla="*/ 57278 h 377825"/>
                <a:gd name="T44" fmla="*/ 57327 w 450215"/>
                <a:gd name="T45" fmla="*/ 19303 h 377825"/>
                <a:gd name="T46" fmla="*/ 74696 w 450215"/>
                <a:gd name="T47" fmla="*/ 26317 h 377825"/>
                <a:gd name="T48" fmla="*/ 91846 w 450215"/>
                <a:gd name="T49" fmla="*/ 33769 h 377825"/>
                <a:gd name="T50" fmla="*/ 74691 w 450215"/>
                <a:gd name="T51" fmla="*/ 26317 h 377825"/>
                <a:gd name="T52" fmla="*/ 57327 w 450215"/>
                <a:gd name="T53" fmla="*/ 19303 h 377825"/>
                <a:gd name="T54" fmla="*/ 412654 w 450215"/>
                <a:gd name="T55" fmla="*/ 311282 h 377825"/>
                <a:gd name="T56" fmla="*/ 402648 w 450215"/>
                <a:gd name="T57" fmla="*/ 295639 h 377825"/>
                <a:gd name="T58" fmla="*/ 402648 w 450215"/>
                <a:gd name="T59" fmla="*/ 295639 h 377825"/>
                <a:gd name="T60" fmla="*/ 412654 w 450215"/>
                <a:gd name="T61" fmla="*/ 311282 h 377825"/>
                <a:gd name="T62" fmla="*/ 0 w 450215"/>
                <a:gd name="T63" fmla="*/ 0 h 377825"/>
                <a:gd name="T64" fmla="*/ 17533 w 450215"/>
                <a:gd name="T65" fmla="*/ 5387 h 377825"/>
                <a:gd name="T66" fmla="*/ 34886 w 450215"/>
                <a:gd name="T67" fmla="*/ 11175 h 377825"/>
                <a:gd name="T68" fmla="*/ 17538 w 450215"/>
                <a:gd name="T69" fmla="*/ 5387 h 377825"/>
                <a:gd name="T70" fmla="*/ 0 w 450215"/>
                <a:gd name="T71" fmla="*/ 0 h 377825"/>
                <a:gd name="T72" fmla="*/ 339897 w 450215"/>
                <a:gd name="T73" fmla="*/ 214679 h 377825"/>
                <a:gd name="T74" fmla="*/ 327837 w 450215"/>
                <a:gd name="T75" fmla="*/ 201588 h 377825"/>
                <a:gd name="T76" fmla="*/ 327837 w 450215"/>
                <a:gd name="T77" fmla="*/ 201588 h 377825"/>
                <a:gd name="T78" fmla="*/ 339897 w 450215"/>
                <a:gd name="T79" fmla="*/ 214679 h 377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215" h="377825">
                  <a:moveTo>
                    <a:pt x="449808" y="377469"/>
                  </a:moveTo>
                  <a:lnTo>
                    <a:pt x="444885" y="367617"/>
                  </a:lnTo>
                  <a:lnTo>
                    <a:pt x="439862" y="357833"/>
                  </a:lnTo>
                  <a:lnTo>
                    <a:pt x="434704" y="348142"/>
                  </a:lnTo>
                  <a:lnTo>
                    <a:pt x="429374" y="338569"/>
                  </a:lnTo>
                  <a:lnTo>
                    <a:pt x="434710" y="348144"/>
                  </a:lnTo>
                  <a:lnTo>
                    <a:pt x="439867" y="357838"/>
                  </a:lnTo>
                  <a:lnTo>
                    <a:pt x="444886" y="367622"/>
                  </a:lnTo>
                  <a:lnTo>
                    <a:pt x="449808" y="377469"/>
                  </a:lnTo>
                </a:path>
                <a:path w="450215" h="377825">
                  <a:moveTo>
                    <a:pt x="164807" y="70840"/>
                  </a:moveTo>
                  <a:lnTo>
                    <a:pt x="177450" y="78436"/>
                  </a:lnTo>
                  <a:lnTo>
                    <a:pt x="189938" y="86258"/>
                  </a:lnTo>
                  <a:lnTo>
                    <a:pt x="202259" y="94318"/>
                  </a:lnTo>
                  <a:lnTo>
                    <a:pt x="214401" y="102628"/>
                  </a:lnTo>
                  <a:lnTo>
                    <a:pt x="202259" y="94318"/>
                  </a:lnTo>
                  <a:lnTo>
                    <a:pt x="189938" y="86258"/>
                  </a:lnTo>
                  <a:lnTo>
                    <a:pt x="177450" y="78436"/>
                  </a:lnTo>
                  <a:lnTo>
                    <a:pt x="164807" y="70840"/>
                  </a:lnTo>
                </a:path>
                <a:path w="450215" h="377825">
                  <a:moveTo>
                    <a:pt x="361594" y="240144"/>
                  </a:moveTo>
                  <a:lnTo>
                    <a:pt x="367152" y="247061"/>
                  </a:lnTo>
                  <a:lnTo>
                    <a:pt x="372613" y="254053"/>
                  </a:lnTo>
                  <a:lnTo>
                    <a:pt x="377991" y="261118"/>
                  </a:lnTo>
                  <a:lnTo>
                    <a:pt x="383298" y="268249"/>
                  </a:lnTo>
                  <a:lnTo>
                    <a:pt x="377996" y="261118"/>
                  </a:lnTo>
                  <a:lnTo>
                    <a:pt x="372618" y="254053"/>
                  </a:lnTo>
                  <a:lnTo>
                    <a:pt x="367153" y="247061"/>
                  </a:lnTo>
                  <a:lnTo>
                    <a:pt x="361594" y="240144"/>
                  </a:lnTo>
                </a:path>
                <a:path w="450215" h="377825">
                  <a:moveTo>
                    <a:pt x="222897" y="109054"/>
                  </a:moveTo>
                  <a:lnTo>
                    <a:pt x="232664" y="116211"/>
                  </a:lnTo>
                  <a:lnTo>
                    <a:pt x="242328" y="123502"/>
                  </a:lnTo>
                  <a:lnTo>
                    <a:pt x="251869" y="130948"/>
                  </a:lnTo>
                  <a:lnTo>
                    <a:pt x="261264" y="138569"/>
                  </a:lnTo>
                  <a:lnTo>
                    <a:pt x="251869" y="130948"/>
                  </a:lnTo>
                  <a:lnTo>
                    <a:pt x="242328" y="123502"/>
                  </a:lnTo>
                  <a:lnTo>
                    <a:pt x="232664" y="116211"/>
                  </a:lnTo>
                  <a:lnTo>
                    <a:pt x="222897" y="109054"/>
                  </a:lnTo>
                </a:path>
                <a:path w="450215" h="377825">
                  <a:moveTo>
                    <a:pt x="148996" y="62268"/>
                  </a:moveTo>
                  <a:lnTo>
                    <a:pt x="139939" y="57273"/>
                  </a:lnTo>
                  <a:lnTo>
                    <a:pt x="130830" y="52373"/>
                  </a:lnTo>
                  <a:lnTo>
                    <a:pt x="121648" y="47603"/>
                  </a:lnTo>
                  <a:lnTo>
                    <a:pt x="112369" y="43002"/>
                  </a:lnTo>
                  <a:lnTo>
                    <a:pt x="121642" y="47605"/>
                  </a:lnTo>
                  <a:lnTo>
                    <a:pt x="130825" y="52377"/>
                  </a:lnTo>
                  <a:lnTo>
                    <a:pt x="139937" y="57278"/>
                  </a:lnTo>
                  <a:lnTo>
                    <a:pt x="148996" y="62268"/>
                  </a:lnTo>
                </a:path>
                <a:path w="450215" h="377825">
                  <a:moveTo>
                    <a:pt x="57327" y="19303"/>
                  </a:moveTo>
                  <a:lnTo>
                    <a:pt x="66048" y="22739"/>
                  </a:lnTo>
                  <a:lnTo>
                    <a:pt x="74696" y="26317"/>
                  </a:lnTo>
                  <a:lnTo>
                    <a:pt x="83289" y="30005"/>
                  </a:lnTo>
                  <a:lnTo>
                    <a:pt x="91846" y="33769"/>
                  </a:lnTo>
                  <a:lnTo>
                    <a:pt x="83288" y="30005"/>
                  </a:lnTo>
                  <a:lnTo>
                    <a:pt x="74691" y="26317"/>
                  </a:lnTo>
                  <a:lnTo>
                    <a:pt x="66043" y="22739"/>
                  </a:lnTo>
                  <a:lnTo>
                    <a:pt x="57327" y="19303"/>
                  </a:lnTo>
                </a:path>
                <a:path w="450215" h="377825">
                  <a:moveTo>
                    <a:pt x="417537" y="319189"/>
                  </a:moveTo>
                  <a:lnTo>
                    <a:pt x="412654" y="311282"/>
                  </a:lnTo>
                  <a:lnTo>
                    <a:pt x="407700" y="303425"/>
                  </a:lnTo>
                  <a:lnTo>
                    <a:pt x="402648" y="295639"/>
                  </a:lnTo>
                  <a:lnTo>
                    <a:pt x="397471" y="287947"/>
                  </a:lnTo>
                  <a:lnTo>
                    <a:pt x="402648" y="295639"/>
                  </a:lnTo>
                  <a:lnTo>
                    <a:pt x="407700" y="303425"/>
                  </a:lnTo>
                  <a:lnTo>
                    <a:pt x="412654" y="311282"/>
                  </a:lnTo>
                  <a:lnTo>
                    <a:pt x="417537" y="319189"/>
                  </a:lnTo>
                </a:path>
                <a:path w="450215" h="377825">
                  <a:moveTo>
                    <a:pt x="0" y="0"/>
                  </a:moveTo>
                  <a:lnTo>
                    <a:pt x="8792" y="2642"/>
                  </a:lnTo>
                  <a:lnTo>
                    <a:pt x="17533" y="5387"/>
                  </a:lnTo>
                  <a:lnTo>
                    <a:pt x="26230" y="8233"/>
                  </a:lnTo>
                  <a:lnTo>
                    <a:pt x="34886" y="11175"/>
                  </a:lnTo>
                  <a:lnTo>
                    <a:pt x="26235" y="8233"/>
                  </a:lnTo>
                  <a:lnTo>
                    <a:pt x="17538" y="5387"/>
                  </a:lnTo>
                  <a:lnTo>
                    <a:pt x="8794" y="2642"/>
                  </a:lnTo>
                  <a:lnTo>
                    <a:pt x="0" y="0"/>
                  </a:lnTo>
                </a:path>
                <a:path w="450215" h="377825">
                  <a:moveTo>
                    <a:pt x="345795" y="221348"/>
                  </a:moveTo>
                  <a:lnTo>
                    <a:pt x="339897" y="214679"/>
                  </a:lnTo>
                  <a:lnTo>
                    <a:pt x="333906" y="208095"/>
                  </a:lnTo>
                  <a:lnTo>
                    <a:pt x="327837" y="201588"/>
                  </a:lnTo>
                  <a:lnTo>
                    <a:pt x="321703" y="195148"/>
                  </a:lnTo>
                  <a:lnTo>
                    <a:pt x="327837" y="201588"/>
                  </a:lnTo>
                  <a:lnTo>
                    <a:pt x="333906" y="208095"/>
                  </a:lnTo>
                  <a:lnTo>
                    <a:pt x="339897" y="214679"/>
                  </a:lnTo>
                  <a:lnTo>
                    <a:pt x="345795" y="221348"/>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4" name="Freeform 10">
              <a:extLst>
                <a:ext uri="{FF2B5EF4-FFF2-40B4-BE49-F238E27FC236}">
                  <a16:creationId xmlns:a16="http://schemas.microsoft.com/office/drawing/2014/main" id="{8CEB48A9-716E-473C-AA80-A0DAFD938F64}"/>
                </a:ext>
              </a:extLst>
            </p:cNvPr>
            <p:cNvSpPr>
              <a:spLocks noChangeArrowheads="1"/>
            </p:cNvSpPr>
            <p:nvPr/>
          </p:nvSpPr>
          <p:spPr bwMode="auto">
            <a:xfrm>
              <a:off x="-4" y="1951"/>
              <a:ext cx="1" cy="0"/>
            </a:xfrm>
            <a:custGeom>
              <a:avLst/>
              <a:gdLst>
                <a:gd name="G0" fmla="+- 3810 0 0"/>
                <a:gd name="G1" fmla="+- 635 0 0"/>
                <a:gd name="T0" fmla="*/ 1840 w 3810"/>
                <a:gd name="T1" fmla="*/ -6350 h 635"/>
                <a:gd name="T2" fmla="*/ 1840 w 3810"/>
                <a:gd name="T3" fmla="*/ 6378 h 635"/>
              </a:gdLst>
              <a:ahLst/>
              <a:cxnLst>
                <a:cxn ang="0">
                  <a:pos x="T0" y="T1"/>
                </a:cxn>
                <a:cxn ang="0">
                  <a:pos x="T2" y="T3"/>
                </a:cxn>
              </a:cxnLst>
              <a:rect l="0" t="0" r="r" b="b"/>
              <a:pathLst>
                <a:path w="3810" h="635">
                  <a:moveTo>
                    <a:pt x="1840" y="-6350"/>
                  </a:moveTo>
                  <a:lnTo>
                    <a:pt x="1840" y="6378"/>
                  </a:lnTo>
                </a:path>
              </a:pathLst>
            </a:custGeom>
            <a:noFill/>
            <a:ln w="3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55" name="Freeform 11">
              <a:extLst>
                <a:ext uri="{FF2B5EF4-FFF2-40B4-BE49-F238E27FC236}">
                  <a16:creationId xmlns:a16="http://schemas.microsoft.com/office/drawing/2014/main" id="{A27113EB-E0F6-450E-818D-16A1965C80D2}"/>
                </a:ext>
              </a:extLst>
            </p:cNvPr>
            <p:cNvSpPr>
              <a:spLocks noChangeArrowheads="1"/>
            </p:cNvSpPr>
            <p:nvPr/>
          </p:nvSpPr>
          <p:spPr bwMode="auto">
            <a:xfrm>
              <a:off x="-4" y="1494"/>
              <a:ext cx="1713" cy="1040"/>
            </a:xfrm>
            <a:custGeom>
              <a:avLst/>
              <a:gdLst>
                <a:gd name="G0" fmla="+- 21299 0 0"/>
                <a:gd name="G1" fmla="+- 2439 0 0"/>
                <a:gd name="T0" fmla="*/ 87247 w 2708275"/>
                <a:gd name="T1" fmla="*/ 943076 h 1640839"/>
                <a:gd name="T2" fmla="*/ 155343 w 2708275"/>
                <a:gd name="T3" fmla="*/ 951635 h 1640839"/>
                <a:gd name="T4" fmla="*/ 248385 w 2708275"/>
                <a:gd name="T5" fmla="*/ 971270 h 1640839"/>
                <a:gd name="T6" fmla="*/ 325448 w 2708275"/>
                <a:gd name="T7" fmla="*/ 995197 h 1640839"/>
                <a:gd name="T8" fmla="*/ 407724 w 2708275"/>
                <a:gd name="T9" fmla="*/ 1029075 h 1640839"/>
                <a:gd name="T10" fmla="*/ 520085 w 2708275"/>
                <a:gd name="T11" fmla="*/ 1091079 h 1640839"/>
                <a:gd name="T12" fmla="*/ 616091 w 2708275"/>
                <a:gd name="T13" fmla="*/ 1161511 h 1640839"/>
                <a:gd name="T14" fmla="*/ 702819 w 2708275"/>
                <a:gd name="T15" fmla="*/ 1243649 h 1640839"/>
                <a:gd name="T16" fmla="*/ 754964 w 2708275"/>
                <a:gd name="T17" fmla="*/ 1304512 h 1640839"/>
                <a:gd name="T18" fmla="*/ 802473 w 2708275"/>
                <a:gd name="T19" fmla="*/ 1370525 h 1640839"/>
                <a:gd name="T20" fmla="*/ 846026 w 2708275"/>
                <a:gd name="T21" fmla="*/ 1443661 h 1640839"/>
                <a:gd name="T22" fmla="*/ 885345 w 2708275"/>
                <a:gd name="T23" fmla="*/ 1525654 h 1640839"/>
                <a:gd name="T24" fmla="*/ 904441 w 2708275"/>
                <a:gd name="T25" fmla="*/ 1576514 h 1640839"/>
                <a:gd name="T26" fmla="*/ 919731 w 2708275"/>
                <a:gd name="T27" fmla="*/ 1622311 h 1640839"/>
                <a:gd name="T28" fmla="*/ 1735822 w 2708275"/>
                <a:gd name="T29" fmla="*/ 1637842 h 1640839"/>
                <a:gd name="T30" fmla="*/ 1657095 w 2708275"/>
                <a:gd name="T31" fmla="*/ 1502462 h 1640839"/>
                <a:gd name="T32" fmla="*/ 1583117 w 2708275"/>
                <a:gd name="T33" fmla="*/ 1382608 h 1640839"/>
                <a:gd name="T34" fmla="*/ 1497189 w 2708275"/>
                <a:gd name="T35" fmla="*/ 1251240 h 1640839"/>
                <a:gd name="T36" fmla="*/ 1400079 w 2708275"/>
                <a:gd name="T37" fmla="*/ 1112130 h 1640839"/>
                <a:gd name="T38" fmla="*/ 1292553 w 2708275"/>
                <a:gd name="T39" fmla="*/ 969048 h 1640839"/>
                <a:gd name="T40" fmla="*/ 1140499 w 2708275"/>
                <a:gd name="T41" fmla="*/ 915249 h 1640839"/>
                <a:gd name="T42" fmla="*/ 989080 w 2708275"/>
                <a:gd name="T43" fmla="*/ 867966 h 1640839"/>
                <a:gd name="T44" fmla="*/ 838400 w 2708275"/>
                <a:gd name="T45" fmla="*/ 827219 h 1640839"/>
                <a:gd name="T46" fmla="*/ 688568 w 2708275"/>
                <a:gd name="T47" fmla="*/ 793027 h 1640839"/>
                <a:gd name="T48" fmla="*/ 539689 w 2708275"/>
                <a:gd name="T49" fmla="*/ 765410 h 1640839"/>
                <a:gd name="T50" fmla="*/ 391871 w 2708275"/>
                <a:gd name="T51" fmla="*/ 744390 h 1640839"/>
                <a:gd name="T52" fmla="*/ 245219 w 2708275"/>
                <a:gd name="T53" fmla="*/ 729986 h 1640839"/>
                <a:gd name="T54" fmla="*/ 99840 w 2708275"/>
                <a:gd name="T55" fmla="*/ 722218 h 1640839"/>
                <a:gd name="T56" fmla="*/ 1219389 w 2708275"/>
                <a:gd name="T57" fmla="*/ 706501 h 1640839"/>
                <a:gd name="T58" fmla="*/ 1117388 w 2708275"/>
                <a:gd name="T59" fmla="*/ 595685 h 1640839"/>
                <a:gd name="T60" fmla="*/ 1010171 w 2708275"/>
                <a:gd name="T61" fmla="*/ 489169 h 1640839"/>
                <a:gd name="T62" fmla="*/ 898065 w 2708275"/>
                <a:gd name="T63" fmla="*/ 388687 h 1640839"/>
                <a:gd name="T64" fmla="*/ 781392 w 2708275"/>
                <a:gd name="T65" fmla="*/ 295974 h 1640839"/>
                <a:gd name="T66" fmla="*/ 660479 w 2708275"/>
                <a:gd name="T67" fmla="*/ 212766 h 1640839"/>
                <a:gd name="T68" fmla="*/ 535651 w 2708275"/>
                <a:gd name="T69" fmla="*/ 140796 h 1640839"/>
                <a:gd name="T70" fmla="*/ 407232 w 2708275"/>
                <a:gd name="T71" fmla="*/ 81800 h 1640839"/>
                <a:gd name="T72" fmla="*/ 275547 w 2708275"/>
                <a:gd name="T73" fmla="*/ 37512 h 1640839"/>
                <a:gd name="T74" fmla="*/ 140922 w 2708275"/>
                <a:gd name="T75" fmla="*/ 9667 h 1640839"/>
                <a:gd name="T76" fmla="*/ 3681 w 2708275"/>
                <a:gd name="T77" fmla="*/ 0 h 1640839"/>
                <a:gd name="T78" fmla="*/ 53014 w 2708275"/>
                <a:gd name="T79" fmla="*/ 498053 h 1640839"/>
                <a:gd name="T80" fmla="*/ 201854 w 2708275"/>
                <a:gd name="T81" fmla="*/ 503532 h 1640839"/>
                <a:gd name="T82" fmla="*/ 351876 w 2708275"/>
                <a:gd name="T83" fmla="*/ 515566 h 1640839"/>
                <a:gd name="T84" fmla="*/ 502978 w 2708275"/>
                <a:gd name="T85" fmla="*/ 534134 h 1640839"/>
                <a:gd name="T86" fmla="*/ 655058 w 2708275"/>
                <a:gd name="T87" fmla="*/ 559211 h 1640839"/>
                <a:gd name="T88" fmla="*/ 808013 w 2708275"/>
                <a:gd name="T89" fmla="*/ 590777 h 1640839"/>
                <a:gd name="T90" fmla="*/ 961740 w 2708275"/>
                <a:gd name="T91" fmla="*/ 628808 h 1640839"/>
                <a:gd name="T92" fmla="*/ 1116136 w 2708275"/>
                <a:gd name="T93" fmla="*/ 673283 h 1640839"/>
                <a:gd name="T94" fmla="*/ 1565121 w 2708275"/>
                <a:gd name="T95" fmla="*/ 959853 h 1640839"/>
                <a:gd name="T96" fmla="*/ 1679529 w 2708275"/>
                <a:gd name="T97" fmla="*/ 1122476 h 1640839"/>
                <a:gd name="T98" fmla="*/ 1778993 w 2708275"/>
                <a:gd name="T99" fmla="*/ 1274553 h 1640839"/>
                <a:gd name="T100" fmla="*/ 1862656 w 2708275"/>
                <a:gd name="T101" fmla="*/ 1411040 h 1640839"/>
                <a:gd name="T102" fmla="*/ 1929659 w 2708275"/>
                <a:gd name="T103" fmla="*/ 1526890 h 1640839"/>
                <a:gd name="T104" fmla="*/ 2708070 w 2708275"/>
                <a:gd name="T105" fmla="*/ 1640535 h 1640839"/>
                <a:gd name="T106" fmla="*/ 2571240 w 2708275"/>
                <a:gd name="T107" fmla="*/ 1537360 h 1640839"/>
                <a:gd name="T108" fmla="*/ 2468153 w 2708275"/>
                <a:gd name="T109" fmla="*/ 1464358 h 1640839"/>
                <a:gd name="T110" fmla="*/ 2350252 w 2708275"/>
                <a:gd name="T111" fmla="*/ 1385214 h 1640839"/>
                <a:gd name="T112" fmla="*/ 2218297 w 2708275"/>
                <a:gd name="T113" fmla="*/ 1301714 h 1640839"/>
                <a:gd name="T114" fmla="*/ 2073047 w 2708275"/>
                <a:gd name="T115" fmla="*/ 1215643 h 1640839"/>
                <a:gd name="T116" fmla="*/ 1915262 w 2708275"/>
                <a:gd name="T117" fmla="*/ 1128785 h 1640839"/>
                <a:gd name="T118" fmla="*/ 1745700 w 2708275"/>
                <a:gd name="T119" fmla="*/ 1042927 h 1640839"/>
                <a:gd name="T120" fmla="*/ 1565121 w 2708275"/>
                <a:gd name="T121" fmla="*/ 959853 h 1640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08275" h="1640839">
                  <a:moveTo>
                    <a:pt x="0" y="939398"/>
                  </a:moveTo>
                  <a:lnTo>
                    <a:pt x="45669" y="940325"/>
                  </a:lnTo>
                  <a:lnTo>
                    <a:pt x="87247" y="943076"/>
                  </a:lnTo>
                  <a:lnTo>
                    <a:pt x="107469" y="945605"/>
                  </a:lnTo>
                  <a:lnTo>
                    <a:pt x="114209" y="946454"/>
                  </a:lnTo>
                  <a:lnTo>
                    <a:pt x="155343" y="951635"/>
                  </a:lnTo>
                  <a:lnTo>
                    <a:pt x="192719" y="958758"/>
                  </a:lnTo>
                  <a:lnTo>
                    <a:pt x="200633" y="960462"/>
                  </a:lnTo>
                  <a:lnTo>
                    <a:pt x="248385" y="971270"/>
                  </a:lnTo>
                  <a:lnTo>
                    <a:pt x="273088" y="978528"/>
                  </a:lnTo>
                  <a:lnTo>
                    <a:pt x="281291" y="981036"/>
                  </a:lnTo>
                  <a:lnTo>
                    <a:pt x="325448" y="995197"/>
                  </a:lnTo>
                  <a:lnTo>
                    <a:pt x="358075" y="1007872"/>
                  </a:lnTo>
                  <a:lnTo>
                    <a:pt x="368566" y="1012079"/>
                  </a:lnTo>
                  <a:lnTo>
                    <a:pt x="407724" y="1029075"/>
                  </a:lnTo>
                  <a:lnTo>
                    <a:pt x="451274" y="1050847"/>
                  </a:lnTo>
                  <a:lnTo>
                    <a:pt x="486188" y="1070270"/>
                  </a:lnTo>
                  <a:lnTo>
                    <a:pt x="520085" y="1091079"/>
                  </a:lnTo>
                  <a:lnTo>
                    <a:pt x="553078" y="1113218"/>
                  </a:lnTo>
                  <a:lnTo>
                    <a:pt x="585100" y="1136754"/>
                  </a:lnTo>
                  <a:lnTo>
                    <a:pt x="616091" y="1161511"/>
                  </a:lnTo>
                  <a:lnTo>
                    <a:pt x="646128" y="1187702"/>
                  </a:lnTo>
                  <a:lnTo>
                    <a:pt x="674921" y="1214907"/>
                  </a:lnTo>
                  <a:lnTo>
                    <a:pt x="702819" y="1243649"/>
                  </a:lnTo>
                  <a:lnTo>
                    <a:pt x="717955" y="1260500"/>
                  </a:lnTo>
                  <a:lnTo>
                    <a:pt x="723633" y="1266858"/>
                  </a:lnTo>
                  <a:lnTo>
                    <a:pt x="754964" y="1304512"/>
                  </a:lnTo>
                  <a:lnTo>
                    <a:pt x="769072" y="1323263"/>
                  </a:lnTo>
                  <a:lnTo>
                    <a:pt x="773999" y="1329790"/>
                  </a:lnTo>
                  <a:lnTo>
                    <a:pt x="802473" y="1370525"/>
                  </a:lnTo>
                  <a:lnTo>
                    <a:pt x="815821" y="1391945"/>
                  </a:lnTo>
                  <a:lnTo>
                    <a:pt x="819766" y="1398193"/>
                  </a:lnTo>
                  <a:lnTo>
                    <a:pt x="846026" y="1443661"/>
                  </a:lnTo>
                  <a:lnTo>
                    <a:pt x="862684" y="1476756"/>
                  </a:lnTo>
                  <a:lnTo>
                    <a:pt x="866011" y="1482382"/>
                  </a:lnTo>
                  <a:lnTo>
                    <a:pt x="885345" y="1525654"/>
                  </a:lnTo>
                  <a:lnTo>
                    <a:pt x="900339" y="1563827"/>
                  </a:lnTo>
                  <a:lnTo>
                    <a:pt x="902981" y="1572323"/>
                  </a:lnTo>
                  <a:lnTo>
                    <a:pt x="904441" y="1576514"/>
                  </a:lnTo>
                  <a:lnTo>
                    <a:pt x="909725" y="1591681"/>
                  </a:lnTo>
                  <a:lnTo>
                    <a:pt x="914851" y="1606935"/>
                  </a:lnTo>
                  <a:lnTo>
                    <a:pt x="919731" y="1622311"/>
                  </a:lnTo>
                  <a:lnTo>
                    <a:pt x="924279" y="1637842"/>
                  </a:lnTo>
                  <a:lnTo>
                    <a:pt x="928927" y="1637842"/>
                  </a:lnTo>
                  <a:lnTo>
                    <a:pt x="1735822" y="1637842"/>
                  </a:lnTo>
                  <a:lnTo>
                    <a:pt x="1718359" y="1607033"/>
                  </a:lnTo>
                  <a:lnTo>
                    <a:pt x="1678967" y="1539204"/>
                  </a:lnTo>
                  <a:lnTo>
                    <a:pt x="1657095" y="1502462"/>
                  </a:lnTo>
                  <a:lnTo>
                    <a:pt x="1633811" y="1464023"/>
                  </a:lnTo>
                  <a:lnTo>
                    <a:pt x="1609142" y="1424025"/>
                  </a:lnTo>
                  <a:lnTo>
                    <a:pt x="1583117" y="1382608"/>
                  </a:lnTo>
                  <a:lnTo>
                    <a:pt x="1555764" y="1339911"/>
                  </a:lnTo>
                  <a:lnTo>
                    <a:pt x="1527112" y="1296076"/>
                  </a:lnTo>
                  <a:lnTo>
                    <a:pt x="1497189" y="1251240"/>
                  </a:lnTo>
                  <a:lnTo>
                    <a:pt x="1466024" y="1205544"/>
                  </a:lnTo>
                  <a:lnTo>
                    <a:pt x="1433645" y="1159127"/>
                  </a:lnTo>
                  <a:lnTo>
                    <a:pt x="1400079" y="1112130"/>
                  </a:lnTo>
                  <a:lnTo>
                    <a:pt x="1365357" y="1064691"/>
                  </a:lnTo>
                  <a:lnTo>
                    <a:pt x="1329505" y="1016950"/>
                  </a:lnTo>
                  <a:lnTo>
                    <a:pt x="1292553" y="969048"/>
                  </a:lnTo>
                  <a:lnTo>
                    <a:pt x="1241805" y="950392"/>
                  </a:lnTo>
                  <a:lnTo>
                    <a:pt x="1191119" y="932459"/>
                  </a:lnTo>
                  <a:lnTo>
                    <a:pt x="1140499" y="915249"/>
                  </a:lnTo>
                  <a:lnTo>
                    <a:pt x="1089950" y="898764"/>
                  </a:lnTo>
                  <a:lnTo>
                    <a:pt x="1039476" y="883002"/>
                  </a:lnTo>
                  <a:lnTo>
                    <a:pt x="989080" y="867966"/>
                  </a:lnTo>
                  <a:lnTo>
                    <a:pt x="938766" y="853657"/>
                  </a:lnTo>
                  <a:lnTo>
                    <a:pt x="888538" y="840074"/>
                  </a:lnTo>
                  <a:lnTo>
                    <a:pt x="838400" y="827219"/>
                  </a:lnTo>
                  <a:lnTo>
                    <a:pt x="788357" y="815092"/>
                  </a:lnTo>
                  <a:lnTo>
                    <a:pt x="738411" y="803694"/>
                  </a:lnTo>
                  <a:lnTo>
                    <a:pt x="688568" y="793027"/>
                  </a:lnTo>
                  <a:lnTo>
                    <a:pt x="638830" y="783089"/>
                  </a:lnTo>
                  <a:lnTo>
                    <a:pt x="589203" y="773884"/>
                  </a:lnTo>
                  <a:lnTo>
                    <a:pt x="539689" y="765410"/>
                  </a:lnTo>
                  <a:lnTo>
                    <a:pt x="490293" y="757670"/>
                  </a:lnTo>
                  <a:lnTo>
                    <a:pt x="441019" y="750663"/>
                  </a:lnTo>
                  <a:lnTo>
                    <a:pt x="391871" y="744390"/>
                  </a:lnTo>
                  <a:lnTo>
                    <a:pt x="342852" y="738852"/>
                  </a:lnTo>
                  <a:lnTo>
                    <a:pt x="293967" y="734051"/>
                  </a:lnTo>
                  <a:lnTo>
                    <a:pt x="245219" y="729986"/>
                  </a:lnTo>
                  <a:lnTo>
                    <a:pt x="196613" y="726658"/>
                  </a:lnTo>
                  <a:lnTo>
                    <a:pt x="148152" y="724069"/>
                  </a:lnTo>
                  <a:lnTo>
                    <a:pt x="99840" y="722218"/>
                  </a:lnTo>
                  <a:lnTo>
                    <a:pt x="51682" y="721108"/>
                  </a:lnTo>
                  <a:lnTo>
                    <a:pt x="3681" y="720737"/>
                  </a:lnTo>
                </a:path>
                <a:path w="2708275" h="1640839">
                  <a:moveTo>
                    <a:pt x="1219389" y="706501"/>
                  </a:moveTo>
                  <a:lnTo>
                    <a:pt x="1185988" y="669191"/>
                  </a:lnTo>
                  <a:lnTo>
                    <a:pt x="1151984" y="632231"/>
                  </a:lnTo>
                  <a:lnTo>
                    <a:pt x="1117388" y="595685"/>
                  </a:lnTo>
                  <a:lnTo>
                    <a:pt x="1082213" y="559616"/>
                  </a:lnTo>
                  <a:lnTo>
                    <a:pt x="1046470" y="524089"/>
                  </a:lnTo>
                  <a:lnTo>
                    <a:pt x="1010171" y="489169"/>
                  </a:lnTo>
                  <a:lnTo>
                    <a:pt x="973330" y="454918"/>
                  </a:lnTo>
                  <a:lnTo>
                    <a:pt x="935957" y="421403"/>
                  </a:lnTo>
                  <a:lnTo>
                    <a:pt x="898065" y="388687"/>
                  </a:lnTo>
                  <a:lnTo>
                    <a:pt x="859665" y="356834"/>
                  </a:lnTo>
                  <a:lnTo>
                    <a:pt x="820770" y="325908"/>
                  </a:lnTo>
                  <a:lnTo>
                    <a:pt x="781392" y="295974"/>
                  </a:lnTo>
                  <a:lnTo>
                    <a:pt x="741543" y="267096"/>
                  </a:lnTo>
                  <a:lnTo>
                    <a:pt x="701235" y="239339"/>
                  </a:lnTo>
                  <a:lnTo>
                    <a:pt x="660479" y="212766"/>
                  </a:lnTo>
                  <a:lnTo>
                    <a:pt x="619289" y="187441"/>
                  </a:lnTo>
                  <a:lnTo>
                    <a:pt x="577675" y="163430"/>
                  </a:lnTo>
                  <a:lnTo>
                    <a:pt x="535651" y="140796"/>
                  </a:lnTo>
                  <a:lnTo>
                    <a:pt x="493227" y="119603"/>
                  </a:lnTo>
                  <a:lnTo>
                    <a:pt x="450417" y="99917"/>
                  </a:lnTo>
                  <a:lnTo>
                    <a:pt x="407232" y="81800"/>
                  </a:lnTo>
                  <a:lnTo>
                    <a:pt x="363684" y="65317"/>
                  </a:lnTo>
                  <a:lnTo>
                    <a:pt x="319785" y="50533"/>
                  </a:lnTo>
                  <a:lnTo>
                    <a:pt x="275547" y="37512"/>
                  </a:lnTo>
                  <a:lnTo>
                    <a:pt x="230983" y="26317"/>
                  </a:lnTo>
                  <a:lnTo>
                    <a:pt x="186104" y="17014"/>
                  </a:lnTo>
                  <a:lnTo>
                    <a:pt x="140922" y="9667"/>
                  </a:lnTo>
                  <a:lnTo>
                    <a:pt x="95450" y="4339"/>
                  </a:lnTo>
                  <a:lnTo>
                    <a:pt x="49699" y="1095"/>
                  </a:lnTo>
                  <a:lnTo>
                    <a:pt x="3681" y="0"/>
                  </a:lnTo>
                  <a:lnTo>
                    <a:pt x="0" y="87"/>
                  </a:lnTo>
                </a:path>
                <a:path w="2708275" h="1640839">
                  <a:moveTo>
                    <a:pt x="0" y="497714"/>
                  </a:moveTo>
                  <a:lnTo>
                    <a:pt x="53014" y="498053"/>
                  </a:lnTo>
                  <a:lnTo>
                    <a:pt x="102490" y="499149"/>
                  </a:lnTo>
                  <a:lnTo>
                    <a:pt x="152104" y="500976"/>
                  </a:lnTo>
                  <a:lnTo>
                    <a:pt x="201854" y="503532"/>
                  </a:lnTo>
                  <a:lnTo>
                    <a:pt x="251735" y="506816"/>
                  </a:lnTo>
                  <a:lnTo>
                    <a:pt x="301744" y="510828"/>
                  </a:lnTo>
                  <a:lnTo>
                    <a:pt x="351876" y="515566"/>
                  </a:lnTo>
                  <a:lnTo>
                    <a:pt x="402129" y="521031"/>
                  </a:lnTo>
                  <a:lnTo>
                    <a:pt x="452497" y="527220"/>
                  </a:lnTo>
                  <a:lnTo>
                    <a:pt x="502978" y="534134"/>
                  </a:lnTo>
                  <a:lnTo>
                    <a:pt x="553568" y="541771"/>
                  </a:lnTo>
                  <a:lnTo>
                    <a:pt x="604263" y="550130"/>
                  </a:lnTo>
                  <a:lnTo>
                    <a:pt x="655058" y="559211"/>
                  </a:lnTo>
                  <a:lnTo>
                    <a:pt x="705951" y="569014"/>
                  </a:lnTo>
                  <a:lnTo>
                    <a:pt x="756937" y="579536"/>
                  </a:lnTo>
                  <a:lnTo>
                    <a:pt x="808013" y="590777"/>
                  </a:lnTo>
                  <a:lnTo>
                    <a:pt x="859174" y="602737"/>
                  </a:lnTo>
                  <a:lnTo>
                    <a:pt x="910418" y="615414"/>
                  </a:lnTo>
                  <a:lnTo>
                    <a:pt x="961740" y="628808"/>
                  </a:lnTo>
                  <a:lnTo>
                    <a:pt x="1013136" y="642918"/>
                  </a:lnTo>
                  <a:lnTo>
                    <a:pt x="1064603" y="657743"/>
                  </a:lnTo>
                  <a:lnTo>
                    <a:pt x="1116136" y="673283"/>
                  </a:lnTo>
                  <a:lnTo>
                    <a:pt x="1167733" y="689535"/>
                  </a:lnTo>
                  <a:lnTo>
                    <a:pt x="1219389" y="706501"/>
                  </a:lnTo>
                </a:path>
                <a:path w="2708275" h="1640839">
                  <a:moveTo>
                    <a:pt x="1565121" y="959853"/>
                  </a:moveTo>
                  <a:lnTo>
                    <a:pt x="1604864" y="1014921"/>
                  </a:lnTo>
                  <a:lnTo>
                    <a:pt x="1643011" y="1069191"/>
                  </a:lnTo>
                  <a:lnTo>
                    <a:pt x="1679529" y="1122476"/>
                  </a:lnTo>
                  <a:lnTo>
                    <a:pt x="1714386" y="1174589"/>
                  </a:lnTo>
                  <a:lnTo>
                    <a:pt x="1747552" y="1225344"/>
                  </a:lnTo>
                  <a:lnTo>
                    <a:pt x="1778993" y="1274553"/>
                  </a:lnTo>
                  <a:lnTo>
                    <a:pt x="1808679" y="1322030"/>
                  </a:lnTo>
                  <a:lnTo>
                    <a:pt x="1836577" y="1367588"/>
                  </a:lnTo>
                  <a:lnTo>
                    <a:pt x="1862656" y="1411040"/>
                  </a:lnTo>
                  <a:lnTo>
                    <a:pt x="1886884" y="1452198"/>
                  </a:lnTo>
                  <a:lnTo>
                    <a:pt x="1909229" y="1490877"/>
                  </a:lnTo>
                  <a:lnTo>
                    <a:pt x="1929659" y="1526890"/>
                  </a:lnTo>
                  <a:lnTo>
                    <a:pt x="1964649" y="1590167"/>
                  </a:lnTo>
                  <a:lnTo>
                    <a:pt x="1991600" y="1640535"/>
                  </a:lnTo>
                  <a:lnTo>
                    <a:pt x="2708070" y="1640535"/>
                  </a:lnTo>
                  <a:lnTo>
                    <a:pt x="2658754" y="1602436"/>
                  </a:lnTo>
                  <a:lnTo>
                    <a:pt x="2602179" y="1560021"/>
                  </a:lnTo>
                  <a:lnTo>
                    <a:pt x="2571240" y="1537360"/>
                  </a:lnTo>
                  <a:lnTo>
                    <a:pt x="2538571" y="1513819"/>
                  </a:lnTo>
                  <a:lnTo>
                    <a:pt x="2504199" y="1489463"/>
                  </a:lnTo>
                  <a:lnTo>
                    <a:pt x="2468153" y="1464358"/>
                  </a:lnTo>
                  <a:lnTo>
                    <a:pt x="2430461" y="1438571"/>
                  </a:lnTo>
                  <a:lnTo>
                    <a:pt x="2391152" y="1412168"/>
                  </a:lnTo>
                  <a:lnTo>
                    <a:pt x="2350252" y="1385214"/>
                  </a:lnTo>
                  <a:lnTo>
                    <a:pt x="2307791" y="1357777"/>
                  </a:lnTo>
                  <a:lnTo>
                    <a:pt x="2263797" y="1329921"/>
                  </a:lnTo>
                  <a:lnTo>
                    <a:pt x="2218297" y="1301714"/>
                  </a:lnTo>
                  <a:lnTo>
                    <a:pt x="2171320" y="1273221"/>
                  </a:lnTo>
                  <a:lnTo>
                    <a:pt x="2122894" y="1244509"/>
                  </a:lnTo>
                  <a:lnTo>
                    <a:pt x="2073047" y="1215643"/>
                  </a:lnTo>
                  <a:lnTo>
                    <a:pt x="2021807" y="1186689"/>
                  </a:lnTo>
                  <a:lnTo>
                    <a:pt x="1969203" y="1157715"/>
                  </a:lnTo>
                  <a:lnTo>
                    <a:pt x="1915262" y="1128785"/>
                  </a:lnTo>
                  <a:lnTo>
                    <a:pt x="1860012" y="1099967"/>
                  </a:lnTo>
                  <a:lnTo>
                    <a:pt x="1803482" y="1071325"/>
                  </a:lnTo>
                  <a:lnTo>
                    <a:pt x="1745700" y="1042927"/>
                  </a:lnTo>
                  <a:lnTo>
                    <a:pt x="1686693" y="1014838"/>
                  </a:lnTo>
                  <a:lnTo>
                    <a:pt x="1626491" y="987125"/>
                  </a:lnTo>
                  <a:lnTo>
                    <a:pt x="1565121" y="959853"/>
                  </a:lnTo>
                </a:path>
              </a:pathLst>
            </a:custGeom>
            <a:noFill/>
            <a:ln w="1260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grpSp>
        <p:nvGrpSpPr>
          <p:cNvPr id="6156" name="Group 12">
            <a:extLst>
              <a:ext uri="{FF2B5EF4-FFF2-40B4-BE49-F238E27FC236}">
                <a16:creationId xmlns:a16="http://schemas.microsoft.com/office/drawing/2014/main" id="{E4979366-0809-4374-B02F-9BEFE2477706}"/>
              </a:ext>
            </a:extLst>
          </p:cNvPr>
          <p:cNvGrpSpPr>
            <a:grpSpLocks/>
          </p:cNvGrpSpPr>
          <p:nvPr/>
        </p:nvGrpSpPr>
        <p:grpSpPr bwMode="auto">
          <a:xfrm>
            <a:off x="9226550" y="642938"/>
            <a:ext cx="2171700" cy="398462"/>
            <a:chOff x="5812" y="405"/>
            <a:chExt cx="1368" cy="251"/>
          </a:xfrm>
        </p:grpSpPr>
        <p:sp>
          <p:nvSpPr>
            <p:cNvPr id="6157" name="Freeform 13">
              <a:extLst>
                <a:ext uri="{FF2B5EF4-FFF2-40B4-BE49-F238E27FC236}">
                  <a16:creationId xmlns:a16="http://schemas.microsoft.com/office/drawing/2014/main" id="{2233BB2F-5998-4192-8253-0D133BA9B0B4}"/>
                </a:ext>
              </a:extLst>
            </p:cNvPr>
            <p:cNvSpPr>
              <a:spLocks noChangeArrowheads="1"/>
            </p:cNvSpPr>
            <p:nvPr/>
          </p:nvSpPr>
          <p:spPr bwMode="auto">
            <a:xfrm>
              <a:off x="6310" y="468"/>
              <a:ext cx="469" cy="133"/>
            </a:xfrm>
            <a:custGeom>
              <a:avLst/>
              <a:gdLst>
                <a:gd name="G0" fmla="+- 25863 0 0"/>
                <a:gd name="G1" fmla="+- 16751 0 0"/>
                <a:gd name="T0" fmla="*/ 232016 w 746759"/>
                <a:gd name="T1" fmla="*/ 180340 h 213359"/>
                <a:gd name="T2" fmla="*/ 251675 w 746759"/>
                <a:gd name="T3" fmla="*/ 33197 h 213359"/>
                <a:gd name="T4" fmla="*/ 193929 w 746759"/>
                <a:gd name="T5" fmla="*/ 622 h 213359"/>
                <a:gd name="T6" fmla="*/ 63576 w 746759"/>
                <a:gd name="T7" fmla="*/ 622 h 213359"/>
                <a:gd name="T8" fmla="*/ 5486 w 746759"/>
                <a:gd name="T9" fmla="*/ 33197 h 213359"/>
                <a:gd name="T10" fmla="*/ 25158 w 746759"/>
                <a:gd name="T11" fmla="*/ 180340 h 213359"/>
                <a:gd name="T12" fmla="*/ 0 w 746759"/>
                <a:gd name="T13" fmla="*/ 212928 h 213359"/>
                <a:gd name="T14" fmla="*/ 86487 w 746759"/>
                <a:gd name="T15" fmla="*/ 180340 h 213359"/>
                <a:gd name="T16" fmla="*/ 65189 w 746759"/>
                <a:gd name="T17" fmla="*/ 70954 h 213359"/>
                <a:gd name="T18" fmla="*/ 130683 w 746759"/>
                <a:gd name="T19" fmla="*/ 177431 h 213359"/>
                <a:gd name="T20" fmla="*/ 195529 w 746759"/>
                <a:gd name="T21" fmla="*/ 180340 h 213359"/>
                <a:gd name="T22" fmla="*/ 170053 w 746759"/>
                <a:gd name="T23" fmla="*/ 212928 h 213359"/>
                <a:gd name="T24" fmla="*/ 257175 w 746759"/>
                <a:gd name="T25" fmla="*/ 180340 h 213359"/>
                <a:gd name="T26" fmla="*/ 403669 w 746759"/>
                <a:gd name="T27" fmla="*/ 152400 h 213359"/>
                <a:gd name="T28" fmla="*/ 340410 w 746759"/>
                <a:gd name="T29" fmla="*/ 180340 h 213359"/>
                <a:gd name="T30" fmla="*/ 340410 w 746759"/>
                <a:gd name="T31" fmla="*/ 120650 h 213359"/>
                <a:gd name="T32" fmla="*/ 404634 w 746759"/>
                <a:gd name="T33" fmla="*/ 90170 h 213359"/>
                <a:gd name="T34" fmla="*/ 340410 w 746759"/>
                <a:gd name="T35" fmla="*/ 60960 h 213359"/>
                <a:gd name="T36" fmla="*/ 403339 w 746759"/>
                <a:gd name="T37" fmla="*/ 33020 h 213359"/>
                <a:gd name="T38" fmla="*/ 438200 w 746759"/>
                <a:gd name="T39" fmla="*/ 60960 h 213359"/>
                <a:gd name="T40" fmla="*/ 438200 w 746759"/>
                <a:gd name="T41" fmla="*/ 0 h 213359"/>
                <a:gd name="T42" fmla="*/ 279755 w 746759"/>
                <a:gd name="T43" fmla="*/ 33020 h 213359"/>
                <a:gd name="T44" fmla="*/ 303961 w 746759"/>
                <a:gd name="T45" fmla="*/ 60960 h 213359"/>
                <a:gd name="T46" fmla="*/ 303961 w 746759"/>
                <a:gd name="T47" fmla="*/ 120650 h 213359"/>
                <a:gd name="T48" fmla="*/ 303961 w 746759"/>
                <a:gd name="T49" fmla="*/ 180340 h 213359"/>
                <a:gd name="T50" fmla="*/ 279755 w 746759"/>
                <a:gd name="T51" fmla="*/ 213360 h 213359"/>
                <a:gd name="T52" fmla="*/ 438518 w 746759"/>
                <a:gd name="T53" fmla="*/ 180340 h 213359"/>
                <a:gd name="T54" fmla="*/ 639216 w 746759"/>
                <a:gd name="T55" fmla="*/ 0 h 213359"/>
                <a:gd name="T56" fmla="*/ 454977 w 746759"/>
                <a:gd name="T57" fmla="*/ 31750 h 213359"/>
                <a:gd name="T58" fmla="*/ 489496 w 746759"/>
                <a:gd name="T59" fmla="*/ 66040 h 213359"/>
                <a:gd name="T60" fmla="*/ 528866 w 746759"/>
                <a:gd name="T61" fmla="*/ 31750 h 213359"/>
                <a:gd name="T62" fmla="*/ 528866 w 746759"/>
                <a:gd name="T63" fmla="*/ 180340 h 213359"/>
                <a:gd name="T64" fmla="*/ 502412 w 746759"/>
                <a:gd name="T65" fmla="*/ 213360 h 213359"/>
                <a:gd name="T66" fmla="*/ 591781 w 746759"/>
                <a:gd name="T67" fmla="*/ 180340 h 213359"/>
                <a:gd name="T68" fmla="*/ 565327 w 746759"/>
                <a:gd name="T69" fmla="*/ 66040 h 213359"/>
                <a:gd name="T70" fmla="*/ 604697 w 746759"/>
                <a:gd name="T71" fmla="*/ 31750 h 213359"/>
                <a:gd name="T72" fmla="*/ 639216 w 746759"/>
                <a:gd name="T73" fmla="*/ 66040 h 213359"/>
                <a:gd name="T74" fmla="*/ 639216 w 746759"/>
                <a:gd name="T75" fmla="*/ 0 h 213359"/>
                <a:gd name="T76" fmla="*/ 658583 w 746759"/>
                <a:gd name="T77" fmla="*/ 0 h 213359"/>
                <a:gd name="T78" fmla="*/ 684390 w 746759"/>
                <a:gd name="T79" fmla="*/ 33020 h 213359"/>
                <a:gd name="T80" fmla="*/ 658583 w 746759"/>
                <a:gd name="T81" fmla="*/ 180340 h 213359"/>
                <a:gd name="T82" fmla="*/ 746671 w 746759"/>
                <a:gd name="T83" fmla="*/ 213360 h 213359"/>
                <a:gd name="T84" fmla="*/ 720852 w 746759"/>
                <a:gd name="T85" fmla="*/ 180340 h 213359"/>
                <a:gd name="T86" fmla="*/ 746671 w 746759"/>
                <a:gd name="T87" fmla="*/ 33020 h 21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6759" h="213359">
                  <a:moveTo>
                    <a:pt x="257175" y="180340"/>
                  </a:moveTo>
                  <a:lnTo>
                    <a:pt x="232016" y="180340"/>
                  </a:lnTo>
                  <a:lnTo>
                    <a:pt x="225221" y="33197"/>
                  </a:lnTo>
                  <a:lnTo>
                    <a:pt x="251675" y="33197"/>
                  </a:lnTo>
                  <a:lnTo>
                    <a:pt x="251675" y="622"/>
                  </a:lnTo>
                  <a:lnTo>
                    <a:pt x="193929" y="622"/>
                  </a:lnTo>
                  <a:lnTo>
                    <a:pt x="128752" y="118706"/>
                  </a:lnTo>
                  <a:lnTo>
                    <a:pt x="63576" y="622"/>
                  </a:lnTo>
                  <a:lnTo>
                    <a:pt x="5486" y="622"/>
                  </a:lnTo>
                  <a:lnTo>
                    <a:pt x="5486" y="33197"/>
                  </a:lnTo>
                  <a:lnTo>
                    <a:pt x="31953" y="33197"/>
                  </a:lnTo>
                  <a:lnTo>
                    <a:pt x="25158" y="180340"/>
                  </a:lnTo>
                  <a:lnTo>
                    <a:pt x="0" y="180340"/>
                  </a:lnTo>
                  <a:lnTo>
                    <a:pt x="0" y="212928"/>
                  </a:lnTo>
                  <a:lnTo>
                    <a:pt x="86487" y="212928"/>
                  </a:lnTo>
                  <a:lnTo>
                    <a:pt x="86487" y="180340"/>
                  </a:lnTo>
                  <a:lnTo>
                    <a:pt x="60985" y="180340"/>
                  </a:lnTo>
                  <a:lnTo>
                    <a:pt x="65189" y="70954"/>
                  </a:lnTo>
                  <a:lnTo>
                    <a:pt x="125844" y="177431"/>
                  </a:lnTo>
                  <a:lnTo>
                    <a:pt x="130683" y="177431"/>
                  </a:lnTo>
                  <a:lnTo>
                    <a:pt x="191338" y="70954"/>
                  </a:lnTo>
                  <a:lnTo>
                    <a:pt x="195529" y="180340"/>
                  </a:lnTo>
                  <a:lnTo>
                    <a:pt x="170053" y="180340"/>
                  </a:lnTo>
                  <a:lnTo>
                    <a:pt x="170053" y="212928"/>
                  </a:lnTo>
                  <a:lnTo>
                    <a:pt x="257175" y="212928"/>
                  </a:lnTo>
                  <a:lnTo>
                    <a:pt x="257175" y="180340"/>
                  </a:lnTo>
                  <a:close/>
                </a:path>
                <a:path w="746759" h="213359">
                  <a:moveTo>
                    <a:pt x="438518" y="152400"/>
                  </a:moveTo>
                  <a:lnTo>
                    <a:pt x="403669" y="152400"/>
                  </a:lnTo>
                  <a:lnTo>
                    <a:pt x="403669" y="180340"/>
                  </a:lnTo>
                  <a:lnTo>
                    <a:pt x="340410" y="180340"/>
                  </a:lnTo>
                  <a:lnTo>
                    <a:pt x="340410" y="152400"/>
                  </a:lnTo>
                  <a:lnTo>
                    <a:pt x="340410" y="120650"/>
                  </a:lnTo>
                  <a:lnTo>
                    <a:pt x="404634" y="120650"/>
                  </a:lnTo>
                  <a:lnTo>
                    <a:pt x="404634" y="90170"/>
                  </a:lnTo>
                  <a:lnTo>
                    <a:pt x="340410" y="90170"/>
                  </a:lnTo>
                  <a:lnTo>
                    <a:pt x="340410" y="60960"/>
                  </a:lnTo>
                  <a:lnTo>
                    <a:pt x="340410" y="33020"/>
                  </a:lnTo>
                  <a:lnTo>
                    <a:pt x="403339" y="33020"/>
                  </a:lnTo>
                  <a:lnTo>
                    <a:pt x="403339" y="60960"/>
                  </a:lnTo>
                  <a:lnTo>
                    <a:pt x="438200" y="60960"/>
                  </a:lnTo>
                  <a:lnTo>
                    <a:pt x="438200" y="33020"/>
                  </a:lnTo>
                  <a:lnTo>
                    <a:pt x="438200" y="0"/>
                  </a:lnTo>
                  <a:lnTo>
                    <a:pt x="279755" y="0"/>
                  </a:lnTo>
                  <a:lnTo>
                    <a:pt x="279755" y="33020"/>
                  </a:lnTo>
                  <a:lnTo>
                    <a:pt x="303961" y="33020"/>
                  </a:lnTo>
                  <a:lnTo>
                    <a:pt x="303961" y="60960"/>
                  </a:lnTo>
                  <a:lnTo>
                    <a:pt x="303961" y="90170"/>
                  </a:lnTo>
                  <a:lnTo>
                    <a:pt x="303961" y="120650"/>
                  </a:lnTo>
                  <a:lnTo>
                    <a:pt x="303961" y="152400"/>
                  </a:lnTo>
                  <a:lnTo>
                    <a:pt x="303961" y="180340"/>
                  </a:lnTo>
                  <a:lnTo>
                    <a:pt x="279755" y="180340"/>
                  </a:lnTo>
                  <a:lnTo>
                    <a:pt x="279755" y="213360"/>
                  </a:lnTo>
                  <a:lnTo>
                    <a:pt x="438518" y="213360"/>
                  </a:lnTo>
                  <a:lnTo>
                    <a:pt x="438518" y="180340"/>
                  </a:lnTo>
                  <a:lnTo>
                    <a:pt x="438518" y="152400"/>
                  </a:lnTo>
                  <a:close/>
                </a:path>
                <a:path w="746759" h="213359">
                  <a:moveTo>
                    <a:pt x="639216" y="0"/>
                  </a:moveTo>
                  <a:lnTo>
                    <a:pt x="454977" y="0"/>
                  </a:lnTo>
                  <a:lnTo>
                    <a:pt x="454977" y="31750"/>
                  </a:lnTo>
                  <a:lnTo>
                    <a:pt x="454977" y="66040"/>
                  </a:lnTo>
                  <a:lnTo>
                    <a:pt x="489496" y="66040"/>
                  </a:lnTo>
                  <a:lnTo>
                    <a:pt x="489496" y="31750"/>
                  </a:lnTo>
                  <a:lnTo>
                    <a:pt x="528866" y="31750"/>
                  </a:lnTo>
                  <a:lnTo>
                    <a:pt x="528866" y="66040"/>
                  </a:lnTo>
                  <a:lnTo>
                    <a:pt x="528866" y="180340"/>
                  </a:lnTo>
                  <a:lnTo>
                    <a:pt x="502412" y="180340"/>
                  </a:lnTo>
                  <a:lnTo>
                    <a:pt x="502412" y="213360"/>
                  </a:lnTo>
                  <a:lnTo>
                    <a:pt x="591781" y="213360"/>
                  </a:lnTo>
                  <a:lnTo>
                    <a:pt x="591781" y="180340"/>
                  </a:lnTo>
                  <a:lnTo>
                    <a:pt x="565327" y="180340"/>
                  </a:lnTo>
                  <a:lnTo>
                    <a:pt x="565327" y="66040"/>
                  </a:lnTo>
                  <a:lnTo>
                    <a:pt x="565327" y="31750"/>
                  </a:lnTo>
                  <a:lnTo>
                    <a:pt x="604697" y="31750"/>
                  </a:lnTo>
                  <a:lnTo>
                    <a:pt x="604697" y="66040"/>
                  </a:lnTo>
                  <a:lnTo>
                    <a:pt x="639216" y="66040"/>
                  </a:lnTo>
                  <a:lnTo>
                    <a:pt x="639216" y="31750"/>
                  </a:lnTo>
                  <a:lnTo>
                    <a:pt x="639216" y="0"/>
                  </a:lnTo>
                  <a:close/>
                </a:path>
                <a:path w="746759" h="213359">
                  <a:moveTo>
                    <a:pt x="746671" y="0"/>
                  </a:moveTo>
                  <a:lnTo>
                    <a:pt x="658583" y="0"/>
                  </a:lnTo>
                  <a:lnTo>
                    <a:pt x="658583" y="33020"/>
                  </a:lnTo>
                  <a:lnTo>
                    <a:pt x="684390" y="33020"/>
                  </a:lnTo>
                  <a:lnTo>
                    <a:pt x="684390" y="180340"/>
                  </a:lnTo>
                  <a:lnTo>
                    <a:pt x="658583" y="180340"/>
                  </a:lnTo>
                  <a:lnTo>
                    <a:pt x="658583" y="213360"/>
                  </a:lnTo>
                  <a:lnTo>
                    <a:pt x="746671" y="213360"/>
                  </a:lnTo>
                  <a:lnTo>
                    <a:pt x="746671" y="180340"/>
                  </a:lnTo>
                  <a:lnTo>
                    <a:pt x="720852" y="180340"/>
                  </a:lnTo>
                  <a:lnTo>
                    <a:pt x="720852" y="33020"/>
                  </a:lnTo>
                  <a:lnTo>
                    <a:pt x="746671" y="33020"/>
                  </a:lnTo>
                  <a:lnTo>
                    <a:pt x="7466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58" name="Picture 14">
              <a:extLst>
                <a:ext uri="{FF2B5EF4-FFF2-40B4-BE49-F238E27FC236}">
                  <a16:creationId xmlns:a16="http://schemas.microsoft.com/office/drawing/2014/main" id="{C9CDC48B-67B3-4CFF-AB8D-0702CD88D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 y="466"/>
              <a:ext cx="123"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9" name="Picture 15">
              <a:extLst>
                <a:ext uri="{FF2B5EF4-FFF2-40B4-BE49-F238E27FC236}">
                  <a16:creationId xmlns:a16="http://schemas.microsoft.com/office/drawing/2014/main" id="{543216F6-EEDF-41B4-B952-A20F37DA61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6" y="466"/>
              <a:ext cx="136"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Picture 16">
              <a:extLst>
                <a:ext uri="{FF2B5EF4-FFF2-40B4-BE49-F238E27FC236}">
                  <a16:creationId xmlns:a16="http://schemas.microsoft.com/office/drawing/2014/main" id="{730BBF9D-CB7B-472E-B33E-221D179881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 y="466"/>
              <a:ext cx="94" cy="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1" name="Picture 17">
              <a:extLst>
                <a:ext uri="{FF2B5EF4-FFF2-40B4-BE49-F238E27FC236}">
                  <a16:creationId xmlns:a16="http://schemas.microsoft.com/office/drawing/2014/main" id="{46535E7C-10A7-46EF-B493-71F2117FF7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9"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2" name="Picture 18">
              <a:extLst>
                <a:ext uri="{FF2B5EF4-FFF2-40B4-BE49-F238E27FC236}">
                  <a16:creationId xmlns:a16="http://schemas.microsoft.com/office/drawing/2014/main" id="{E6DA6412-7B56-4F6F-9ADA-1AADFC957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 y="469"/>
              <a:ext cx="75" cy="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3" name="Freeform 19">
              <a:extLst>
                <a:ext uri="{FF2B5EF4-FFF2-40B4-BE49-F238E27FC236}">
                  <a16:creationId xmlns:a16="http://schemas.microsoft.com/office/drawing/2014/main" id="{F92C59EA-30EA-456C-8F95-EC92DD3ECDD9}"/>
                </a:ext>
              </a:extLst>
            </p:cNvPr>
            <p:cNvSpPr>
              <a:spLocks noChangeArrowheads="1"/>
            </p:cNvSpPr>
            <p:nvPr/>
          </p:nvSpPr>
          <p:spPr bwMode="auto">
            <a:xfrm>
              <a:off x="5933" y="405"/>
              <a:ext cx="229" cy="108"/>
            </a:xfrm>
            <a:custGeom>
              <a:avLst/>
              <a:gdLst>
                <a:gd name="G0" fmla="+- 38079 0 0"/>
                <a:gd name="G1" fmla="+- 42283 0 0"/>
                <a:gd name="T0" fmla="*/ 311048 w 365759"/>
                <a:gd name="T1" fmla="*/ 74549 h 173355"/>
                <a:gd name="T2" fmla="*/ 283121 w 365759"/>
                <a:gd name="T3" fmla="*/ 46228 h 173355"/>
                <a:gd name="T4" fmla="*/ 252082 w 365759"/>
                <a:gd name="T5" fmla="*/ 22453 h 173355"/>
                <a:gd name="T6" fmla="*/ 218440 w 365759"/>
                <a:gd name="T7" fmla="*/ 6096 h 173355"/>
                <a:gd name="T8" fmla="*/ 182765 w 365759"/>
                <a:gd name="T9" fmla="*/ 0 h 173355"/>
                <a:gd name="T10" fmla="*/ 147091 w 365759"/>
                <a:gd name="T11" fmla="*/ 6096 h 173355"/>
                <a:gd name="T12" fmla="*/ 113461 w 365759"/>
                <a:gd name="T13" fmla="*/ 22453 h 173355"/>
                <a:gd name="T14" fmla="*/ 82410 w 365759"/>
                <a:gd name="T15" fmla="*/ 46228 h 173355"/>
                <a:gd name="T16" fmla="*/ 54483 w 365759"/>
                <a:gd name="T17" fmla="*/ 74549 h 173355"/>
                <a:gd name="T18" fmla="*/ 87096 w 365759"/>
                <a:gd name="T19" fmla="*/ 64935 h 173355"/>
                <a:gd name="T20" fmla="*/ 119392 w 365759"/>
                <a:gd name="T21" fmla="*/ 58051 h 173355"/>
                <a:gd name="T22" fmla="*/ 151320 w 365759"/>
                <a:gd name="T23" fmla="*/ 53898 h 173355"/>
                <a:gd name="T24" fmla="*/ 182765 w 365759"/>
                <a:gd name="T25" fmla="*/ 52514 h 173355"/>
                <a:gd name="T26" fmla="*/ 214223 w 365759"/>
                <a:gd name="T27" fmla="*/ 53898 h 173355"/>
                <a:gd name="T28" fmla="*/ 246138 w 365759"/>
                <a:gd name="T29" fmla="*/ 58051 h 173355"/>
                <a:gd name="T30" fmla="*/ 278447 w 365759"/>
                <a:gd name="T31" fmla="*/ 64935 h 173355"/>
                <a:gd name="T32" fmla="*/ 311048 w 365759"/>
                <a:gd name="T33" fmla="*/ 74549 h 173355"/>
                <a:gd name="T34" fmla="*/ 365556 w 365759"/>
                <a:gd name="T35" fmla="*/ 172821 h 173355"/>
                <a:gd name="T36" fmla="*/ 333667 w 365759"/>
                <a:gd name="T37" fmla="*/ 122313 h 173355"/>
                <a:gd name="T38" fmla="*/ 284099 w 365759"/>
                <a:gd name="T39" fmla="*/ 90817 h 173355"/>
                <a:gd name="T40" fmla="*/ 215976 w 365759"/>
                <a:gd name="T41" fmla="*/ 77698 h 173355"/>
                <a:gd name="T42" fmla="*/ 182778 w 365759"/>
                <a:gd name="T43" fmla="*/ 76047 h 173355"/>
                <a:gd name="T44" fmla="*/ 149567 w 365759"/>
                <a:gd name="T45" fmla="*/ 77698 h 173355"/>
                <a:gd name="T46" fmla="*/ 81445 w 365759"/>
                <a:gd name="T47" fmla="*/ 90817 h 173355"/>
                <a:gd name="T48" fmla="*/ 31889 w 365759"/>
                <a:gd name="T49" fmla="*/ 122313 h 173355"/>
                <a:gd name="T50" fmla="*/ 8305 w 365759"/>
                <a:gd name="T51" fmla="*/ 158546 h 173355"/>
                <a:gd name="T52" fmla="*/ 0 w 365759"/>
                <a:gd name="T53" fmla="*/ 172821 h 173355"/>
                <a:gd name="T54" fmla="*/ 85636 w 365759"/>
                <a:gd name="T55" fmla="*/ 172821 h 173355"/>
                <a:gd name="T56" fmla="*/ 89154 w 365759"/>
                <a:gd name="T57" fmla="*/ 162293 h 173355"/>
                <a:gd name="T58" fmla="*/ 94361 w 365759"/>
                <a:gd name="T59" fmla="*/ 151371 h 173355"/>
                <a:gd name="T60" fmla="*/ 128930 w 365759"/>
                <a:gd name="T61" fmla="*/ 114706 h 173355"/>
                <a:gd name="T62" fmla="*/ 167233 w 365759"/>
                <a:gd name="T63" fmla="*/ 100304 h 173355"/>
                <a:gd name="T64" fmla="*/ 185737 w 365759"/>
                <a:gd name="T65" fmla="*/ 99110 h 173355"/>
                <a:gd name="T66" fmla="*/ 198310 w 365759"/>
                <a:gd name="T67" fmla="*/ 100304 h 173355"/>
                <a:gd name="T68" fmla="*/ 248818 w 365759"/>
                <a:gd name="T69" fmla="*/ 123761 h 173355"/>
                <a:gd name="T70" fmla="*/ 275285 w 365759"/>
                <a:gd name="T71" fmla="*/ 159639 h 173355"/>
                <a:gd name="T72" fmla="*/ 279920 w 365759"/>
                <a:gd name="T73" fmla="*/ 172821 h 173355"/>
                <a:gd name="T74" fmla="*/ 365556 w 365759"/>
                <a:gd name="T75" fmla="*/ 172821 h 17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759" h="173355">
                  <a:moveTo>
                    <a:pt x="311048" y="74549"/>
                  </a:moveTo>
                  <a:lnTo>
                    <a:pt x="283121" y="46228"/>
                  </a:lnTo>
                  <a:lnTo>
                    <a:pt x="252082" y="22453"/>
                  </a:lnTo>
                  <a:lnTo>
                    <a:pt x="218440" y="6096"/>
                  </a:lnTo>
                  <a:lnTo>
                    <a:pt x="182765" y="0"/>
                  </a:lnTo>
                  <a:lnTo>
                    <a:pt x="147091" y="6096"/>
                  </a:lnTo>
                  <a:lnTo>
                    <a:pt x="113461" y="22453"/>
                  </a:lnTo>
                  <a:lnTo>
                    <a:pt x="82410" y="46228"/>
                  </a:lnTo>
                  <a:lnTo>
                    <a:pt x="54483" y="74549"/>
                  </a:lnTo>
                  <a:lnTo>
                    <a:pt x="87096" y="64935"/>
                  </a:lnTo>
                  <a:lnTo>
                    <a:pt x="119392" y="58051"/>
                  </a:lnTo>
                  <a:lnTo>
                    <a:pt x="151320" y="53898"/>
                  </a:lnTo>
                  <a:lnTo>
                    <a:pt x="182765" y="52514"/>
                  </a:lnTo>
                  <a:lnTo>
                    <a:pt x="214223" y="53898"/>
                  </a:lnTo>
                  <a:lnTo>
                    <a:pt x="246138" y="58051"/>
                  </a:lnTo>
                  <a:lnTo>
                    <a:pt x="278447" y="64935"/>
                  </a:lnTo>
                  <a:lnTo>
                    <a:pt x="311048" y="74549"/>
                  </a:lnTo>
                  <a:close/>
                </a:path>
                <a:path w="365759" h="173355">
                  <a:moveTo>
                    <a:pt x="365556" y="172821"/>
                  </a:moveTo>
                  <a:lnTo>
                    <a:pt x="333667" y="122313"/>
                  </a:lnTo>
                  <a:lnTo>
                    <a:pt x="284099" y="90817"/>
                  </a:lnTo>
                  <a:lnTo>
                    <a:pt x="215976" y="77698"/>
                  </a:lnTo>
                  <a:lnTo>
                    <a:pt x="182778" y="76047"/>
                  </a:lnTo>
                  <a:lnTo>
                    <a:pt x="149567" y="77698"/>
                  </a:lnTo>
                  <a:lnTo>
                    <a:pt x="81445" y="90817"/>
                  </a:lnTo>
                  <a:lnTo>
                    <a:pt x="31889" y="122313"/>
                  </a:lnTo>
                  <a:lnTo>
                    <a:pt x="8305" y="158546"/>
                  </a:lnTo>
                  <a:lnTo>
                    <a:pt x="0" y="172821"/>
                  </a:lnTo>
                  <a:lnTo>
                    <a:pt x="85636" y="172821"/>
                  </a:lnTo>
                  <a:lnTo>
                    <a:pt x="89154" y="162293"/>
                  </a:lnTo>
                  <a:lnTo>
                    <a:pt x="94361" y="151371"/>
                  </a:lnTo>
                  <a:lnTo>
                    <a:pt x="128930" y="114706"/>
                  </a:lnTo>
                  <a:lnTo>
                    <a:pt x="167233" y="100304"/>
                  </a:lnTo>
                  <a:lnTo>
                    <a:pt x="185737" y="99110"/>
                  </a:lnTo>
                  <a:lnTo>
                    <a:pt x="198310" y="100304"/>
                  </a:lnTo>
                  <a:lnTo>
                    <a:pt x="248818" y="123761"/>
                  </a:lnTo>
                  <a:lnTo>
                    <a:pt x="275285" y="159639"/>
                  </a:lnTo>
                  <a:lnTo>
                    <a:pt x="279920" y="172821"/>
                  </a:lnTo>
                  <a:lnTo>
                    <a:pt x="365556" y="172821"/>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4" name="Freeform 20">
              <a:extLst>
                <a:ext uri="{FF2B5EF4-FFF2-40B4-BE49-F238E27FC236}">
                  <a16:creationId xmlns:a16="http://schemas.microsoft.com/office/drawing/2014/main" id="{3AB49A40-34E6-4FA5-8347-C90921E5AC0C}"/>
                </a:ext>
              </a:extLst>
            </p:cNvPr>
            <p:cNvSpPr>
              <a:spLocks noChangeArrowheads="1"/>
            </p:cNvSpPr>
            <p:nvPr/>
          </p:nvSpPr>
          <p:spPr bwMode="auto">
            <a:xfrm>
              <a:off x="6003" y="483"/>
              <a:ext cx="90" cy="30"/>
            </a:xfrm>
            <a:custGeom>
              <a:avLst/>
              <a:gdLst>
                <a:gd name="G0" fmla="+- 14343 0 0"/>
                <a:gd name="G1" fmla="+- 50165 0 0"/>
                <a:gd name="T0" fmla="*/ 91719 w 145415"/>
                <a:gd name="T1" fmla="*/ 2463 h 50165"/>
                <a:gd name="T2" fmla="*/ 90449 w 145415"/>
                <a:gd name="T3" fmla="*/ 2146 h 50165"/>
                <a:gd name="T4" fmla="*/ 89725 w 145415"/>
                <a:gd name="T5" fmla="*/ 1993 h 50165"/>
                <a:gd name="T6" fmla="*/ 91719 w 145415"/>
                <a:gd name="T7" fmla="*/ 2463 h 50165"/>
                <a:gd name="T8" fmla="*/ 97866 w 145415"/>
                <a:gd name="T9" fmla="*/ 4330 h 50165"/>
                <a:gd name="T10" fmla="*/ 96672 w 145415"/>
                <a:gd name="T11" fmla="*/ 3911 h 50165"/>
                <a:gd name="T12" fmla="*/ 97866 w 145415"/>
                <a:gd name="T13" fmla="*/ 4330 h 50165"/>
                <a:gd name="T14" fmla="*/ 141668 w 145415"/>
                <a:gd name="T15" fmla="*/ 42989 h 50165"/>
                <a:gd name="T16" fmla="*/ 140284 w 145415"/>
                <a:gd name="T17" fmla="*/ 40220 h 50165"/>
                <a:gd name="T18" fmla="*/ 141668 w 145415"/>
                <a:gd name="T19" fmla="*/ 42989 h 50165"/>
                <a:gd name="T20" fmla="*/ 144805 w 145415"/>
                <a:gd name="T21" fmla="*/ 50165 h 50165"/>
                <a:gd name="T22" fmla="*/ 144094 w 145415"/>
                <a:gd name="T23" fmla="*/ 48234 h 50165"/>
                <a:gd name="T24" fmla="*/ 144805 w 145415"/>
                <a:gd name="T25" fmla="*/ 50165 h 50165"/>
                <a:gd name="T26" fmla="*/ 144805 w 145415"/>
                <a:gd name="T27" fmla="*/ 50165 h 50165"/>
                <a:gd name="T28" fmla="*/ 121767 w 145415"/>
                <a:gd name="T29" fmla="*/ 17780 h 50165"/>
                <a:gd name="T30" fmla="*/ 83985 w 145415"/>
                <a:gd name="T31" fmla="*/ 876 h 50165"/>
                <a:gd name="T32" fmla="*/ 74612 w 145415"/>
                <a:gd name="T33" fmla="*/ 0 h 50165"/>
                <a:gd name="T34" fmla="*/ 60807 w 145415"/>
                <a:gd name="T35" fmla="*/ 876 h 50165"/>
                <a:gd name="T36" fmla="*/ 24358 w 145415"/>
                <a:gd name="T37" fmla="*/ 16700 h 50165"/>
                <a:gd name="T38" fmla="*/ 825 w 145415"/>
                <a:gd name="T39" fmla="*/ 48044 h 50165"/>
                <a:gd name="T40" fmla="*/ 1524 w 145415"/>
                <a:gd name="T41" fmla="*/ 46342 h 50165"/>
                <a:gd name="T42" fmla="*/ 723 w 145415"/>
                <a:gd name="T43" fmla="*/ 48234 h 50165"/>
                <a:gd name="T44" fmla="*/ 0 w 145415"/>
                <a:gd name="T45" fmla="*/ 50165 h 50165"/>
                <a:gd name="T46" fmla="*/ 144805 w 145415"/>
                <a:gd name="T47" fmla="*/ 50165 h 50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415" h="50165">
                  <a:moveTo>
                    <a:pt x="91719" y="2463"/>
                  </a:moveTo>
                  <a:lnTo>
                    <a:pt x="90449" y="2146"/>
                  </a:lnTo>
                  <a:lnTo>
                    <a:pt x="89725" y="1993"/>
                  </a:lnTo>
                  <a:lnTo>
                    <a:pt x="91719" y="2463"/>
                  </a:lnTo>
                  <a:close/>
                </a:path>
                <a:path w="145415" h="50165">
                  <a:moveTo>
                    <a:pt x="97866" y="4330"/>
                  </a:moveTo>
                  <a:lnTo>
                    <a:pt x="96672" y="3911"/>
                  </a:lnTo>
                  <a:lnTo>
                    <a:pt x="97866" y="4330"/>
                  </a:lnTo>
                  <a:close/>
                </a:path>
                <a:path w="145415" h="50165">
                  <a:moveTo>
                    <a:pt x="141668" y="42989"/>
                  </a:moveTo>
                  <a:lnTo>
                    <a:pt x="140284" y="40220"/>
                  </a:lnTo>
                  <a:lnTo>
                    <a:pt x="141668" y="42989"/>
                  </a:lnTo>
                  <a:close/>
                </a:path>
                <a:path w="145415" h="50165">
                  <a:moveTo>
                    <a:pt x="144805" y="50165"/>
                  </a:moveTo>
                  <a:lnTo>
                    <a:pt x="144094" y="48234"/>
                  </a:lnTo>
                  <a:lnTo>
                    <a:pt x="144805" y="50165"/>
                  </a:lnTo>
                  <a:close/>
                </a:path>
                <a:path w="145415" h="50165">
                  <a:moveTo>
                    <a:pt x="144805" y="50165"/>
                  </a:moveTo>
                  <a:lnTo>
                    <a:pt x="121767" y="17780"/>
                  </a:lnTo>
                  <a:lnTo>
                    <a:pt x="83985" y="876"/>
                  </a:lnTo>
                  <a:lnTo>
                    <a:pt x="74612" y="0"/>
                  </a:lnTo>
                  <a:lnTo>
                    <a:pt x="60807" y="876"/>
                  </a:lnTo>
                  <a:lnTo>
                    <a:pt x="24358" y="16700"/>
                  </a:lnTo>
                  <a:lnTo>
                    <a:pt x="825" y="48044"/>
                  </a:lnTo>
                  <a:lnTo>
                    <a:pt x="1524" y="46342"/>
                  </a:lnTo>
                  <a:lnTo>
                    <a:pt x="723" y="48234"/>
                  </a:lnTo>
                  <a:lnTo>
                    <a:pt x="0" y="50165"/>
                  </a:lnTo>
                  <a:lnTo>
                    <a:pt x="144805" y="50165"/>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pic>
          <p:nvPicPr>
            <p:cNvPr id="6165" name="Picture 21">
              <a:extLst>
                <a:ext uri="{FF2B5EF4-FFF2-40B4-BE49-F238E27FC236}">
                  <a16:creationId xmlns:a16="http://schemas.microsoft.com/office/drawing/2014/main" id="{D93329FB-725A-40EB-A8EF-30BF3896E6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9"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6" name="Picture 22">
              <a:extLst>
                <a:ext uri="{FF2B5EF4-FFF2-40B4-BE49-F238E27FC236}">
                  <a16:creationId xmlns:a16="http://schemas.microsoft.com/office/drawing/2014/main" id="{D09D3091-4BDE-4DE8-BD38-39641F3AB9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2" y="549"/>
              <a:ext cx="74" cy="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67" name="Freeform 23">
              <a:extLst>
                <a:ext uri="{FF2B5EF4-FFF2-40B4-BE49-F238E27FC236}">
                  <a16:creationId xmlns:a16="http://schemas.microsoft.com/office/drawing/2014/main" id="{7C5513FD-8CB0-4500-9F56-CA0A7684071A}"/>
                </a:ext>
              </a:extLst>
            </p:cNvPr>
            <p:cNvSpPr>
              <a:spLocks noChangeArrowheads="1"/>
            </p:cNvSpPr>
            <p:nvPr/>
          </p:nvSpPr>
          <p:spPr bwMode="auto">
            <a:xfrm>
              <a:off x="5933" y="549"/>
              <a:ext cx="229" cy="108"/>
            </a:xfrm>
            <a:custGeom>
              <a:avLst/>
              <a:gdLst>
                <a:gd name="G0" fmla="+- 37445 0 0"/>
                <a:gd name="G1" fmla="+- 41647 0 0"/>
                <a:gd name="T0" fmla="*/ 310629 w 365125"/>
                <a:gd name="T1" fmla="*/ 97561 h 172719"/>
                <a:gd name="T2" fmla="*/ 278041 w 365125"/>
                <a:gd name="T3" fmla="*/ 107162 h 172719"/>
                <a:gd name="T4" fmla="*/ 245732 w 365125"/>
                <a:gd name="T5" fmla="*/ 114046 h 172719"/>
                <a:gd name="T6" fmla="*/ 213817 w 365125"/>
                <a:gd name="T7" fmla="*/ 118198 h 172719"/>
                <a:gd name="T8" fmla="*/ 182359 w 365125"/>
                <a:gd name="T9" fmla="*/ 119583 h 172719"/>
                <a:gd name="T10" fmla="*/ 150901 w 365125"/>
                <a:gd name="T11" fmla="*/ 118198 h 172719"/>
                <a:gd name="T12" fmla="*/ 118973 w 365125"/>
                <a:gd name="T13" fmla="*/ 114046 h 172719"/>
                <a:gd name="T14" fmla="*/ 86664 w 365125"/>
                <a:gd name="T15" fmla="*/ 107162 h 172719"/>
                <a:gd name="T16" fmla="*/ 54076 w 365125"/>
                <a:gd name="T17" fmla="*/ 97561 h 172719"/>
                <a:gd name="T18" fmla="*/ 82003 w 365125"/>
                <a:gd name="T19" fmla="*/ 125882 h 172719"/>
                <a:gd name="T20" fmla="*/ 113055 w 365125"/>
                <a:gd name="T21" fmla="*/ 149656 h 172719"/>
                <a:gd name="T22" fmla="*/ 146685 w 365125"/>
                <a:gd name="T23" fmla="*/ 166014 h 172719"/>
                <a:gd name="T24" fmla="*/ 182359 w 365125"/>
                <a:gd name="T25" fmla="*/ 172110 h 172719"/>
                <a:gd name="T26" fmla="*/ 218033 w 365125"/>
                <a:gd name="T27" fmla="*/ 166014 h 172719"/>
                <a:gd name="T28" fmla="*/ 251663 w 365125"/>
                <a:gd name="T29" fmla="*/ 149656 h 172719"/>
                <a:gd name="T30" fmla="*/ 282702 w 365125"/>
                <a:gd name="T31" fmla="*/ 125882 h 172719"/>
                <a:gd name="T32" fmla="*/ 310629 w 365125"/>
                <a:gd name="T33" fmla="*/ 97561 h 172719"/>
                <a:gd name="T34" fmla="*/ 364731 w 365125"/>
                <a:gd name="T35" fmla="*/ 0 h 172719"/>
                <a:gd name="T36" fmla="*/ 279273 w 365125"/>
                <a:gd name="T37" fmla="*/ 0 h 172719"/>
                <a:gd name="T38" fmla="*/ 275971 w 365125"/>
                <a:gd name="T39" fmla="*/ 9791 h 172719"/>
                <a:gd name="T40" fmla="*/ 270764 w 365125"/>
                <a:gd name="T41" fmla="*/ 20751 h 172719"/>
                <a:gd name="T42" fmla="*/ 236220 w 365125"/>
                <a:gd name="T43" fmla="*/ 57391 h 172719"/>
                <a:gd name="T44" fmla="*/ 191173 w 365125"/>
                <a:gd name="T45" fmla="*/ 72593 h 172719"/>
                <a:gd name="T46" fmla="*/ 185331 w 365125"/>
                <a:gd name="T47" fmla="*/ 72986 h 172719"/>
                <a:gd name="T48" fmla="*/ 176453 w 365125"/>
                <a:gd name="T49" fmla="*/ 72834 h 172719"/>
                <a:gd name="T50" fmla="*/ 134442 w 365125"/>
                <a:gd name="T51" fmla="*/ 60871 h 172719"/>
                <a:gd name="T52" fmla="*/ 98539 w 365125"/>
                <a:gd name="T53" fmla="*/ 28257 h 172719"/>
                <a:gd name="T54" fmla="*/ 85445 w 365125"/>
                <a:gd name="T55" fmla="*/ 0 h 172719"/>
                <a:gd name="T56" fmla="*/ 0 w 365125"/>
                <a:gd name="T57" fmla="*/ 0 h 172719"/>
                <a:gd name="T58" fmla="*/ 31648 w 365125"/>
                <a:gd name="T59" fmla="*/ 50063 h 172719"/>
                <a:gd name="T60" fmla="*/ 81013 w 365125"/>
                <a:gd name="T61" fmla="*/ 81280 h 172719"/>
                <a:gd name="T62" fmla="*/ 149136 w 365125"/>
                <a:gd name="T63" fmla="*/ 94399 h 172719"/>
                <a:gd name="T64" fmla="*/ 182359 w 365125"/>
                <a:gd name="T65" fmla="*/ 96050 h 172719"/>
                <a:gd name="T66" fmla="*/ 215569 w 365125"/>
                <a:gd name="T67" fmla="*/ 94399 h 172719"/>
                <a:gd name="T68" fmla="*/ 283692 w 365125"/>
                <a:gd name="T69" fmla="*/ 81280 h 172719"/>
                <a:gd name="T70" fmla="*/ 333057 w 365125"/>
                <a:gd name="T71" fmla="*/ 50063 h 172719"/>
                <a:gd name="T72" fmla="*/ 356412 w 365125"/>
                <a:gd name="T73" fmla="*/ 14236 h 172719"/>
                <a:gd name="T74" fmla="*/ 364731 w 365125"/>
                <a:gd name="T75" fmla="*/ 0 h 172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5125" h="172719">
                  <a:moveTo>
                    <a:pt x="310629" y="97561"/>
                  </a:moveTo>
                  <a:lnTo>
                    <a:pt x="278041" y="107162"/>
                  </a:lnTo>
                  <a:lnTo>
                    <a:pt x="245732" y="114046"/>
                  </a:lnTo>
                  <a:lnTo>
                    <a:pt x="213817" y="118198"/>
                  </a:lnTo>
                  <a:lnTo>
                    <a:pt x="182359" y="119583"/>
                  </a:lnTo>
                  <a:lnTo>
                    <a:pt x="150901" y="118198"/>
                  </a:lnTo>
                  <a:lnTo>
                    <a:pt x="118973" y="114046"/>
                  </a:lnTo>
                  <a:lnTo>
                    <a:pt x="86664" y="107162"/>
                  </a:lnTo>
                  <a:lnTo>
                    <a:pt x="54076" y="97561"/>
                  </a:lnTo>
                  <a:lnTo>
                    <a:pt x="82003" y="125882"/>
                  </a:lnTo>
                  <a:lnTo>
                    <a:pt x="113055" y="149656"/>
                  </a:lnTo>
                  <a:lnTo>
                    <a:pt x="146685" y="166014"/>
                  </a:lnTo>
                  <a:lnTo>
                    <a:pt x="182359" y="172110"/>
                  </a:lnTo>
                  <a:lnTo>
                    <a:pt x="218033" y="166014"/>
                  </a:lnTo>
                  <a:lnTo>
                    <a:pt x="251663" y="149656"/>
                  </a:lnTo>
                  <a:lnTo>
                    <a:pt x="282702" y="125882"/>
                  </a:lnTo>
                  <a:lnTo>
                    <a:pt x="310629" y="97561"/>
                  </a:lnTo>
                  <a:close/>
                </a:path>
                <a:path w="365125" h="172719">
                  <a:moveTo>
                    <a:pt x="364731" y="0"/>
                  </a:moveTo>
                  <a:lnTo>
                    <a:pt x="279273" y="0"/>
                  </a:lnTo>
                  <a:lnTo>
                    <a:pt x="275971" y="9791"/>
                  </a:lnTo>
                  <a:lnTo>
                    <a:pt x="270764" y="20751"/>
                  </a:lnTo>
                  <a:lnTo>
                    <a:pt x="236220" y="57391"/>
                  </a:lnTo>
                  <a:lnTo>
                    <a:pt x="191173" y="72593"/>
                  </a:lnTo>
                  <a:lnTo>
                    <a:pt x="185331" y="72986"/>
                  </a:lnTo>
                  <a:lnTo>
                    <a:pt x="176453" y="72834"/>
                  </a:lnTo>
                  <a:lnTo>
                    <a:pt x="134442" y="60871"/>
                  </a:lnTo>
                  <a:lnTo>
                    <a:pt x="98539" y="28257"/>
                  </a:lnTo>
                  <a:lnTo>
                    <a:pt x="85445" y="0"/>
                  </a:lnTo>
                  <a:lnTo>
                    <a:pt x="0" y="0"/>
                  </a:lnTo>
                  <a:lnTo>
                    <a:pt x="31648" y="50063"/>
                  </a:lnTo>
                  <a:lnTo>
                    <a:pt x="81013" y="81280"/>
                  </a:lnTo>
                  <a:lnTo>
                    <a:pt x="149136" y="94399"/>
                  </a:lnTo>
                  <a:lnTo>
                    <a:pt x="182359" y="96050"/>
                  </a:lnTo>
                  <a:lnTo>
                    <a:pt x="215569" y="94399"/>
                  </a:lnTo>
                  <a:lnTo>
                    <a:pt x="283692" y="81280"/>
                  </a:lnTo>
                  <a:lnTo>
                    <a:pt x="333057" y="50063"/>
                  </a:lnTo>
                  <a:lnTo>
                    <a:pt x="356412" y="14236"/>
                  </a:lnTo>
                  <a:lnTo>
                    <a:pt x="364731" y="0"/>
                  </a:lnTo>
                  <a:close/>
                </a:path>
              </a:pathLst>
            </a:custGeom>
            <a:solidFill>
              <a:srgbClr val="00ADE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68" name="Freeform 24">
              <a:extLst>
                <a:ext uri="{FF2B5EF4-FFF2-40B4-BE49-F238E27FC236}">
                  <a16:creationId xmlns:a16="http://schemas.microsoft.com/office/drawing/2014/main" id="{5A6D2B43-6816-44BC-A3E1-1D4075FD5F18}"/>
                </a:ext>
              </a:extLst>
            </p:cNvPr>
            <p:cNvSpPr>
              <a:spLocks noChangeArrowheads="1"/>
            </p:cNvSpPr>
            <p:nvPr/>
          </p:nvSpPr>
          <p:spPr bwMode="auto">
            <a:xfrm>
              <a:off x="5812" y="527"/>
              <a:ext cx="470" cy="52"/>
            </a:xfrm>
            <a:custGeom>
              <a:avLst/>
              <a:gdLst>
                <a:gd name="G0" fmla="+- 27769 0 0"/>
                <a:gd name="G1" fmla="+- 19554 0 0"/>
                <a:gd name="T0" fmla="*/ 303314 w 748665"/>
                <a:gd name="T1" fmla="*/ 36982 h 85090"/>
                <a:gd name="T2" fmla="*/ 302679 w 748665"/>
                <a:gd name="T3" fmla="*/ 35306 h 85090"/>
                <a:gd name="T4" fmla="*/ 303314 w 748665"/>
                <a:gd name="T5" fmla="*/ 36982 h 85090"/>
                <a:gd name="T6" fmla="*/ 303999 w 748665"/>
                <a:gd name="T7" fmla="*/ 38646 h 85090"/>
                <a:gd name="T8" fmla="*/ 303326 w 748665"/>
                <a:gd name="T9" fmla="*/ 36982 h 85090"/>
                <a:gd name="T10" fmla="*/ 303999 w 748665"/>
                <a:gd name="T11" fmla="*/ 38646 h 85090"/>
                <a:gd name="T12" fmla="*/ 392811 w 748665"/>
                <a:gd name="T13" fmla="*/ 82600 h 85090"/>
                <a:gd name="T14" fmla="*/ 391515 w 748665"/>
                <a:gd name="T15" fmla="*/ 82892 h 85090"/>
                <a:gd name="T16" fmla="*/ 392811 w 748665"/>
                <a:gd name="T17" fmla="*/ 82600 h 85090"/>
                <a:gd name="T18" fmla="*/ 400240 w 748665"/>
                <a:gd name="T19" fmla="*/ 80416 h 85090"/>
                <a:gd name="T20" fmla="*/ 397814 w 748665"/>
                <a:gd name="T21" fmla="*/ 81229 h 85090"/>
                <a:gd name="T22" fmla="*/ 399034 w 748665"/>
                <a:gd name="T23" fmla="*/ 80835 h 85090"/>
                <a:gd name="T24" fmla="*/ 400240 w 748665"/>
                <a:gd name="T25" fmla="*/ 80416 h 85090"/>
                <a:gd name="T26" fmla="*/ 444030 w 748665"/>
                <a:gd name="T27" fmla="*/ 41770 h 85090"/>
                <a:gd name="T28" fmla="*/ 442633 w 748665"/>
                <a:gd name="T29" fmla="*/ 44538 h 85090"/>
                <a:gd name="T30" fmla="*/ 441871 w 748665"/>
                <a:gd name="T31" fmla="*/ 45872 h 85090"/>
                <a:gd name="T32" fmla="*/ 442645 w 748665"/>
                <a:gd name="T33" fmla="*/ 44538 h 85090"/>
                <a:gd name="T34" fmla="*/ 444030 w 748665"/>
                <a:gd name="T35" fmla="*/ 41770 h 85090"/>
                <a:gd name="T36" fmla="*/ 446862 w 748665"/>
                <a:gd name="T37" fmla="*/ 35306 h 85090"/>
                <a:gd name="T38" fmla="*/ 302679 w 748665"/>
                <a:gd name="T39" fmla="*/ 35306 h 85090"/>
                <a:gd name="T40" fmla="*/ 304749 w 748665"/>
                <a:gd name="T41" fmla="*/ 40259 h 85090"/>
                <a:gd name="T42" fmla="*/ 333806 w 748665"/>
                <a:gd name="T43" fmla="*/ 73075 h 85090"/>
                <a:gd name="T44" fmla="*/ 372554 w 748665"/>
                <a:gd name="T45" fmla="*/ 84759 h 85090"/>
                <a:gd name="T46" fmla="*/ 386359 w 748665"/>
                <a:gd name="T47" fmla="*/ 83883 h 85090"/>
                <a:gd name="T48" fmla="*/ 422821 w 748665"/>
                <a:gd name="T49" fmla="*/ 68059 h 85090"/>
                <a:gd name="T50" fmla="*/ 446862 w 748665"/>
                <a:gd name="T51" fmla="*/ 35306 h 85090"/>
                <a:gd name="T52" fmla="*/ 446874 w 748665"/>
                <a:gd name="T53" fmla="*/ 35306 h 85090"/>
                <a:gd name="T54" fmla="*/ 445554 w 748665"/>
                <a:gd name="T55" fmla="*/ 38646 h 85090"/>
                <a:gd name="T56" fmla="*/ 446227 w 748665"/>
                <a:gd name="T57" fmla="*/ 36982 h 85090"/>
                <a:gd name="T58" fmla="*/ 446874 w 748665"/>
                <a:gd name="T59" fmla="*/ 35306 h 85090"/>
                <a:gd name="T60" fmla="*/ 748271 w 748665"/>
                <a:gd name="T61" fmla="*/ 0 h 85090"/>
                <a:gd name="T62" fmla="*/ 594309 w 748665"/>
                <a:gd name="T63" fmla="*/ 0 h 85090"/>
                <a:gd name="T64" fmla="*/ 0 w 748665"/>
                <a:gd name="T65" fmla="*/ 0 h 85090"/>
                <a:gd name="T66" fmla="*/ 0 w 748665"/>
                <a:gd name="T67" fmla="*/ 15684 h 85090"/>
                <a:gd name="T68" fmla="*/ 748271 w 748665"/>
                <a:gd name="T69" fmla="*/ 15684 h 85090"/>
                <a:gd name="T70" fmla="*/ 748271 w 748665"/>
                <a:gd name="T71" fmla="*/ 0 h 85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665" h="85090">
                  <a:moveTo>
                    <a:pt x="303314" y="36982"/>
                  </a:moveTo>
                  <a:lnTo>
                    <a:pt x="302679" y="35306"/>
                  </a:lnTo>
                  <a:lnTo>
                    <a:pt x="303314" y="36982"/>
                  </a:lnTo>
                  <a:close/>
                </a:path>
                <a:path w="748665" h="85090">
                  <a:moveTo>
                    <a:pt x="303999" y="38646"/>
                  </a:moveTo>
                  <a:lnTo>
                    <a:pt x="303326" y="36982"/>
                  </a:lnTo>
                  <a:lnTo>
                    <a:pt x="303999" y="38646"/>
                  </a:lnTo>
                  <a:close/>
                </a:path>
                <a:path w="748665" h="85090">
                  <a:moveTo>
                    <a:pt x="392811" y="82600"/>
                  </a:moveTo>
                  <a:lnTo>
                    <a:pt x="391515" y="82892"/>
                  </a:lnTo>
                  <a:lnTo>
                    <a:pt x="392811" y="82600"/>
                  </a:lnTo>
                  <a:close/>
                </a:path>
                <a:path w="748665" h="85090">
                  <a:moveTo>
                    <a:pt x="400240" y="80416"/>
                  </a:moveTo>
                  <a:lnTo>
                    <a:pt x="397814" y="81229"/>
                  </a:lnTo>
                  <a:lnTo>
                    <a:pt x="399034" y="80835"/>
                  </a:lnTo>
                  <a:lnTo>
                    <a:pt x="400240" y="80416"/>
                  </a:lnTo>
                  <a:close/>
                </a:path>
                <a:path w="748665" h="85090">
                  <a:moveTo>
                    <a:pt x="444030" y="41770"/>
                  </a:moveTo>
                  <a:lnTo>
                    <a:pt x="442633" y="44538"/>
                  </a:lnTo>
                  <a:lnTo>
                    <a:pt x="441871" y="45872"/>
                  </a:lnTo>
                  <a:lnTo>
                    <a:pt x="442645" y="44538"/>
                  </a:lnTo>
                  <a:lnTo>
                    <a:pt x="444030" y="41770"/>
                  </a:lnTo>
                  <a:close/>
                </a:path>
                <a:path w="748665" h="85090">
                  <a:moveTo>
                    <a:pt x="446862" y="35306"/>
                  </a:moveTo>
                  <a:lnTo>
                    <a:pt x="302679" y="35306"/>
                  </a:lnTo>
                  <a:lnTo>
                    <a:pt x="304749" y="40259"/>
                  </a:lnTo>
                  <a:lnTo>
                    <a:pt x="333806" y="73075"/>
                  </a:lnTo>
                  <a:lnTo>
                    <a:pt x="372554" y="84759"/>
                  </a:lnTo>
                  <a:lnTo>
                    <a:pt x="386359" y="83883"/>
                  </a:lnTo>
                  <a:lnTo>
                    <a:pt x="422821" y="68059"/>
                  </a:lnTo>
                  <a:lnTo>
                    <a:pt x="446862" y="35306"/>
                  </a:lnTo>
                  <a:close/>
                </a:path>
                <a:path w="748665" h="85090">
                  <a:moveTo>
                    <a:pt x="446874" y="35306"/>
                  </a:moveTo>
                  <a:lnTo>
                    <a:pt x="445554" y="38646"/>
                  </a:lnTo>
                  <a:lnTo>
                    <a:pt x="446227" y="36982"/>
                  </a:lnTo>
                  <a:lnTo>
                    <a:pt x="446874" y="35306"/>
                  </a:lnTo>
                  <a:close/>
                </a:path>
                <a:path w="748665" h="85090">
                  <a:moveTo>
                    <a:pt x="748271" y="0"/>
                  </a:moveTo>
                  <a:lnTo>
                    <a:pt x="594309" y="0"/>
                  </a:lnTo>
                  <a:lnTo>
                    <a:pt x="0" y="0"/>
                  </a:lnTo>
                  <a:lnTo>
                    <a:pt x="0" y="15684"/>
                  </a:lnTo>
                  <a:lnTo>
                    <a:pt x="748271" y="15684"/>
                  </a:lnTo>
                  <a:lnTo>
                    <a:pt x="748271" y="0"/>
                  </a:lnTo>
                  <a:close/>
                </a:path>
              </a:pathLst>
            </a:custGeom>
            <a:solidFill>
              <a:srgbClr val="023F87"/>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grpSp>
      <p:pic>
        <p:nvPicPr>
          <p:cNvPr id="6169" name="Picture 25">
            <a:extLst>
              <a:ext uri="{FF2B5EF4-FFF2-40B4-BE49-F238E27FC236}">
                <a16:creationId xmlns:a16="http://schemas.microsoft.com/office/drawing/2014/main" id="{9D7FBAA9-DFD1-47D3-8F30-B6225C5E78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7650" y="6465888"/>
            <a:ext cx="304800" cy="196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3" name="Freeform 29">
            <a:extLst>
              <a:ext uri="{FF2B5EF4-FFF2-40B4-BE49-F238E27FC236}">
                <a16:creationId xmlns:a16="http://schemas.microsoft.com/office/drawing/2014/main" id="{F5B19F64-249B-433D-B129-4E0CC34F41F8}"/>
              </a:ext>
            </a:extLst>
          </p:cNvPr>
          <p:cNvSpPr>
            <a:spLocks noChangeArrowheads="1"/>
          </p:cNvSpPr>
          <p:nvPr/>
        </p:nvSpPr>
        <p:spPr bwMode="auto">
          <a:xfrm>
            <a:off x="9555163" y="5192713"/>
            <a:ext cx="2636837" cy="98425"/>
          </a:xfrm>
          <a:custGeom>
            <a:avLst/>
            <a:gdLst>
              <a:gd name="G0" fmla="+- 15714 0 0"/>
              <a:gd name="G1" fmla="+- 33524 0 0"/>
              <a:gd name="T0" fmla="*/ 2637079 w 2637154"/>
              <a:gd name="T1" fmla="*/ 0 h 99060"/>
              <a:gd name="T2" fmla="*/ 2637079 w 2637154"/>
              <a:gd name="T3" fmla="*/ 0 h 99060"/>
              <a:gd name="T4" fmla="*/ 0 w 2637154"/>
              <a:gd name="T5" fmla="*/ 0 h 99060"/>
              <a:gd name="T6" fmla="*/ 0 w 2637154"/>
              <a:gd name="T7" fmla="*/ 99009 h 99060"/>
              <a:gd name="T8" fmla="*/ 1878545 w 2637154"/>
              <a:gd name="T9" fmla="*/ 99009 h 99060"/>
              <a:gd name="T10" fmla="*/ 2637079 w 2637154"/>
              <a:gd name="T11" fmla="*/ 99009 h 99060"/>
            </a:gdLst>
            <a:ahLst/>
            <a:cxnLst>
              <a:cxn ang="0">
                <a:pos x="T0" y="T1"/>
              </a:cxn>
              <a:cxn ang="0">
                <a:pos x="T2" y="T3"/>
              </a:cxn>
              <a:cxn ang="0">
                <a:pos x="T4" y="T5"/>
              </a:cxn>
              <a:cxn ang="0">
                <a:pos x="T6" y="T7"/>
              </a:cxn>
              <a:cxn ang="0">
                <a:pos x="T8" y="T9"/>
              </a:cxn>
              <a:cxn ang="0">
                <a:pos x="T10" y="T11"/>
              </a:cxn>
            </a:cxnLst>
            <a:rect l="0" t="0" r="r" b="b"/>
            <a:pathLst>
              <a:path w="2637154" h="99060">
                <a:moveTo>
                  <a:pt x="2637079" y="0"/>
                </a:moveTo>
                <a:lnTo>
                  <a:pt x="2637079" y="0"/>
                </a:lnTo>
                <a:lnTo>
                  <a:pt x="0" y="0"/>
                </a:lnTo>
                <a:lnTo>
                  <a:pt x="0" y="99009"/>
                </a:lnTo>
                <a:lnTo>
                  <a:pt x="1878545" y="99009"/>
                </a:lnTo>
                <a:lnTo>
                  <a:pt x="2637079" y="99009"/>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4" name="Freeform 30">
            <a:extLst>
              <a:ext uri="{FF2B5EF4-FFF2-40B4-BE49-F238E27FC236}">
                <a16:creationId xmlns:a16="http://schemas.microsoft.com/office/drawing/2014/main" id="{38B4A960-C0EE-4A49-AD45-7BA591DDBD68}"/>
              </a:ext>
            </a:extLst>
          </p:cNvPr>
          <p:cNvSpPr>
            <a:spLocks noChangeArrowheads="1"/>
          </p:cNvSpPr>
          <p:nvPr/>
        </p:nvSpPr>
        <p:spPr bwMode="auto">
          <a:xfrm>
            <a:off x="10126663" y="5416550"/>
            <a:ext cx="2065337" cy="1085850"/>
          </a:xfrm>
          <a:custGeom>
            <a:avLst/>
            <a:gdLst>
              <a:gd name="G0" fmla="+- 33404 0 0"/>
              <a:gd name="G1" fmla="+- 37909 0 0"/>
              <a:gd name="T0" fmla="*/ 2064687 w 2065020"/>
              <a:gd name="T1" fmla="*/ 229303 h 1086485"/>
              <a:gd name="T2" fmla="*/ 1823733 w 2065020"/>
              <a:gd name="T3" fmla="*/ 310934 h 1086485"/>
              <a:gd name="T4" fmla="*/ 1854232 w 2065020"/>
              <a:gd name="T5" fmla="*/ 307809 h 1086485"/>
              <a:gd name="T6" fmla="*/ 1847354 w 2065020"/>
              <a:gd name="T7" fmla="*/ 308597 h 1086485"/>
              <a:gd name="T8" fmla="*/ 1930031 w 2065020"/>
              <a:gd name="T9" fmla="*/ 292087 h 1086485"/>
              <a:gd name="T10" fmla="*/ 1890039 w 2065020"/>
              <a:gd name="T11" fmla="*/ 301929 h 1086485"/>
              <a:gd name="T12" fmla="*/ 2017191 w 2065020"/>
              <a:gd name="T13" fmla="*/ 257187 h 1086485"/>
              <a:gd name="T14" fmla="*/ 1983600 w 2065020"/>
              <a:gd name="T15" fmla="*/ 272973 h 1086485"/>
              <a:gd name="T16" fmla="*/ 1792554 w 2065020"/>
              <a:gd name="T17" fmla="*/ 312000 h 1086485"/>
              <a:gd name="T18" fmla="*/ 1724012 w 2065020"/>
              <a:gd name="T19" fmla="*/ 306952 h 1086485"/>
              <a:gd name="T20" fmla="*/ 1440878 w 2065020"/>
              <a:gd name="T21" fmla="*/ 162166 h 1086485"/>
              <a:gd name="T22" fmla="*/ 1451927 w 2065020"/>
              <a:gd name="T23" fmla="*/ 173456 h 1086485"/>
              <a:gd name="T24" fmla="*/ 1377073 w 2065020"/>
              <a:gd name="T25" fmla="*/ 79578 h 1086485"/>
              <a:gd name="T26" fmla="*/ 1399895 w 2065020"/>
              <a:gd name="T27" fmla="*/ 113512 h 1086485"/>
              <a:gd name="T28" fmla="*/ 1369199 w 2065020"/>
              <a:gd name="T29" fmla="*/ 66662 h 1086485"/>
              <a:gd name="T30" fmla="*/ 1365640 w 2065020"/>
              <a:gd name="T31" fmla="*/ 60290 h 1086485"/>
              <a:gd name="T32" fmla="*/ 1500160 w 2065020"/>
              <a:gd name="T33" fmla="*/ 214716 h 1086485"/>
              <a:gd name="T34" fmla="*/ 1655064 w 2065020"/>
              <a:gd name="T35" fmla="*/ 292074 h 1086485"/>
              <a:gd name="T36" fmla="*/ 1616913 w 2065020"/>
              <a:gd name="T37" fmla="*/ 279234 h 1086485"/>
              <a:gd name="T38" fmla="*/ 1520408 w 2065020"/>
              <a:gd name="T39" fmla="*/ 229303 h 1086485"/>
              <a:gd name="T40" fmla="*/ 1561801 w 2065020"/>
              <a:gd name="T41" fmla="*/ 253910 h 1086485"/>
              <a:gd name="T42" fmla="*/ 1555737 w 2065020"/>
              <a:gd name="T43" fmla="*/ 250571 h 1086485"/>
              <a:gd name="T44" fmla="*/ 1343934 w 2065020"/>
              <a:gd name="T45" fmla="*/ 15760 h 1086485"/>
              <a:gd name="T46" fmla="*/ 1686864 w 2065020"/>
              <a:gd name="T47" fmla="*/ 300266 h 1086485"/>
              <a:gd name="T48" fmla="*/ 1374432 w 2065020"/>
              <a:gd name="T49" fmla="*/ 75272 h 1086485"/>
              <a:gd name="T50" fmla="*/ 1399895 w 2065020"/>
              <a:gd name="T51" fmla="*/ 113512 h 1086485"/>
              <a:gd name="T52" fmla="*/ 1430045 w 2065020"/>
              <a:gd name="T53" fmla="*/ 150672 h 1086485"/>
              <a:gd name="T54" fmla="*/ 1506664 w 2065020"/>
              <a:gd name="T55" fmla="*/ 219481 h 1086485"/>
              <a:gd name="T56" fmla="*/ 1601495 w 2065020"/>
              <a:gd name="T57" fmla="*/ 272973 h 1086485"/>
              <a:gd name="T58" fmla="*/ 1647240 w 2065020"/>
              <a:gd name="T59" fmla="*/ 289788 h 1086485"/>
              <a:gd name="T60" fmla="*/ 1792554 w 2065020"/>
              <a:gd name="T61" fmla="*/ 312000 h 1086485"/>
              <a:gd name="T62" fmla="*/ 1906397 w 2065020"/>
              <a:gd name="T63" fmla="*/ 298475 h 1086485"/>
              <a:gd name="T64" fmla="*/ 1991182 w 2065020"/>
              <a:gd name="T65" fmla="*/ 269608 h 1086485"/>
              <a:gd name="T66" fmla="*/ 2056476 w 2065020"/>
              <a:gd name="T67" fmla="*/ 234675 h 1086485"/>
              <a:gd name="T68" fmla="*/ 1347240 w 2065020"/>
              <a:gd name="T69" fmla="*/ 23538 h 1086485"/>
              <a:gd name="T70" fmla="*/ 1970252 w 2065020"/>
              <a:gd name="T71" fmla="*/ 434924 h 1086485"/>
              <a:gd name="T72" fmla="*/ 1806560 w 2065020"/>
              <a:gd name="T73" fmla="*/ 460361 h 1086485"/>
              <a:gd name="T74" fmla="*/ 1668322 w 2065020"/>
              <a:gd name="T75" fmla="*/ 447903 h 1086485"/>
              <a:gd name="T76" fmla="*/ 1556334 w 2065020"/>
              <a:gd name="T77" fmla="*/ 414807 h 1086485"/>
              <a:gd name="T78" fmla="*/ 1342783 w 2065020"/>
              <a:gd name="T79" fmla="*/ 274421 h 1086485"/>
              <a:gd name="T80" fmla="*/ 1248498 w 2065020"/>
              <a:gd name="T81" fmla="*/ 153847 h 1086485"/>
              <a:gd name="T82" fmla="*/ 1189673 w 2065020"/>
              <a:gd name="T83" fmla="*/ 27255 h 1086485"/>
              <a:gd name="T84" fmla="*/ 706538 w 2065020"/>
              <a:gd name="T85" fmla="*/ 110095 h 1086485"/>
              <a:gd name="T86" fmla="*/ 934402 w 2065020"/>
              <a:gd name="T87" fmla="*/ 440740 h 1086485"/>
              <a:gd name="T88" fmla="*/ 1293492 w 2065020"/>
              <a:gd name="T89" fmla="*/ 548667 h 1086485"/>
              <a:gd name="T90" fmla="*/ 1645026 w 2065020"/>
              <a:gd name="T91" fmla="*/ 600896 h 1086485"/>
              <a:gd name="T92" fmla="*/ 1989712 w 2065020"/>
              <a:gd name="T93" fmla="*/ 596868 h 1086485"/>
              <a:gd name="T94" fmla="*/ 1122422 w 2065020"/>
              <a:gd name="T95" fmla="*/ 760289 h 1086485"/>
              <a:gd name="T96" fmla="*/ 1396495 w 2065020"/>
              <a:gd name="T97" fmla="*/ 969293 h 1086485"/>
              <a:gd name="T98" fmla="*/ 1701177 w 2065020"/>
              <a:gd name="T99" fmla="*/ 1079553 h 1086485"/>
              <a:gd name="T100" fmla="*/ 2017656 w 2065020"/>
              <a:gd name="T101" fmla="*/ 1047564 h 1086485"/>
              <a:gd name="T102" fmla="*/ 1841876 w 2065020"/>
              <a:gd name="T103" fmla="*/ 754048 h 1086485"/>
              <a:gd name="T104" fmla="*/ 1493659 w 2065020"/>
              <a:gd name="T105" fmla="*/ 734938 h 1086485"/>
              <a:gd name="T106" fmla="*/ 1137520 w 2065020"/>
              <a:gd name="T107" fmla="*/ 662672 h 1086485"/>
              <a:gd name="T108" fmla="*/ 152060 w 2065020"/>
              <a:gd name="T109" fmla="*/ 111259 h 1086485"/>
              <a:gd name="T110" fmla="*/ 466508 w 2065020"/>
              <a:gd name="T111" fmla="*/ 305641 h 1086485"/>
              <a:gd name="T112" fmla="*/ 673985 w 2065020"/>
              <a:gd name="T113" fmla="*/ 334514 h 1086485"/>
              <a:gd name="T114" fmla="*/ 472313 w 2065020"/>
              <a:gd name="T115" fmla="*/ 0 h 1086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65020" h="1086485">
                <a:moveTo>
                  <a:pt x="2039734" y="244932"/>
                </a:moveTo>
                <a:lnTo>
                  <a:pt x="2048155" y="239882"/>
                </a:lnTo>
                <a:lnTo>
                  <a:pt x="2056476" y="234675"/>
                </a:lnTo>
                <a:lnTo>
                  <a:pt x="2064687" y="229303"/>
                </a:lnTo>
                <a:lnTo>
                  <a:pt x="2064906" y="229153"/>
                </a:lnTo>
              </a:path>
              <a:path w="2065020" h="1086485">
                <a:moveTo>
                  <a:pt x="2064906" y="229153"/>
                </a:moveTo>
                <a:lnTo>
                  <a:pt x="2064687" y="229303"/>
                </a:lnTo>
                <a:lnTo>
                  <a:pt x="2056476" y="234675"/>
                </a:lnTo>
                <a:lnTo>
                  <a:pt x="2048155" y="239882"/>
                </a:lnTo>
                <a:lnTo>
                  <a:pt x="2039734" y="244932"/>
                </a:lnTo>
              </a:path>
              <a:path w="2065020" h="1086485">
                <a:moveTo>
                  <a:pt x="1792554" y="312000"/>
                </a:moveTo>
                <a:lnTo>
                  <a:pt x="1802996" y="311875"/>
                </a:lnTo>
                <a:lnTo>
                  <a:pt x="1813388" y="311513"/>
                </a:lnTo>
                <a:lnTo>
                  <a:pt x="1823733" y="310934"/>
                </a:lnTo>
                <a:lnTo>
                  <a:pt x="1834032" y="310159"/>
                </a:lnTo>
                <a:lnTo>
                  <a:pt x="1823733" y="310934"/>
                </a:lnTo>
                <a:lnTo>
                  <a:pt x="1813388" y="311513"/>
                </a:lnTo>
                <a:lnTo>
                  <a:pt x="1802996" y="311875"/>
                </a:lnTo>
                <a:lnTo>
                  <a:pt x="1792554" y="312000"/>
                </a:lnTo>
              </a:path>
              <a:path w="2065020" h="1086485">
                <a:moveTo>
                  <a:pt x="1847354" y="308597"/>
                </a:moveTo>
                <a:lnTo>
                  <a:pt x="1854232" y="307809"/>
                </a:lnTo>
                <a:lnTo>
                  <a:pt x="1861089" y="306952"/>
                </a:lnTo>
                <a:lnTo>
                  <a:pt x="1867917" y="306000"/>
                </a:lnTo>
                <a:lnTo>
                  <a:pt x="1874710" y="304927"/>
                </a:lnTo>
                <a:lnTo>
                  <a:pt x="1867917" y="306000"/>
                </a:lnTo>
                <a:lnTo>
                  <a:pt x="1861089" y="306952"/>
                </a:lnTo>
                <a:lnTo>
                  <a:pt x="1854232" y="307809"/>
                </a:lnTo>
                <a:lnTo>
                  <a:pt x="1847354" y="308597"/>
                </a:lnTo>
              </a:path>
              <a:path w="2065020" h="1086485">
                <a:moveTo>
                  <a:pt x="1930031" y="292087"/>
                </a:moveTo>
                <a:lnTo>
                  <a:pt x="1937854" y="289788"/>
                </a:lnTo>
                <a:lnTo>
                  <a:pt x="1945601" y="287299"/>
                </a:lnTo>
                <a:lnTo>
                  <a:pt x="1953260" y="284645"/>
                </a:lnTo>
                <a:lnTo>
                  <a:pt x="1945589" y="287299"/>
                </a:lnTo>
                <a:lnTo>
                  <a:pt x="1937854" y="289788"/>
                </a:lnTo>
                <a:lnTo>
                  <a:pt x="1930031" y="292087"/>
                </a:lnTo>
              </a:path>
              <a:path w="2065020" h="1086485">
                <a:moveTo>
                  <a:pt x="1890039" y="301929"/>
                </a:moveTo>
                <a:lnTo>
                  <a:pt x="1898230" y="300266"/>
                </a:lnTo>
                <a:lnTo>
                  <a:pt x="1906397" y="298475"/>
                </a:lnTo>
                <a:lnTo>
                  <a:pt x="1914436" y="296405"/>
                </a:lnTo>
                <a:lnTo>
                  <a:pt x="1906384" y="298475"/>
                </a:lnTo>
                <a:lnTo>
                  <a:pt x="1898230" y="300266"/>
                </a:lnTo>
                <a:lnTo>
                  <a:pt x="1890039" y="301929"/>
                </a:lnTo>
              </a:path>
              <a:path w="2065020" h="1086485">
                <a:moveTo>
                  <a:pt x="2004834" y="263461"/>
                </a:moveTo>
                <a:lnTo>
                  <a:pt x="2011045" y="260379"/>
                </a:lnTo>
                <a:lnTo>
                  <a:pt x="2017191" y="257187"/>
                </a:lnTo>
                <a:lnTo>
                  <a:pt x="2023290" y="253910"/>
                </a:lnTo>
                <a:lnTo>
                  <a:pt x="2029358" y="250571"/>
                </a:lnTo>
                <a:lnTo>
                  <a:pt x="2023290" y="253910"/>
                </a:lnTo>
                <a:lnTo>
                  <a:pt x="2017191" y="257187"/>
                </a:lnTo>
                <a:lnTo>
                  <a:pt x="2011045" y="260379"/>
                </a:lnTo>
                <a:lnTo>
                  <a:pt x="2004834" y="263461"/>
                </a:lnTo>
              </a:path>
              <a:path w="2065020" h="1086485">
                <a:moveTo>
                  <a:pt x="1968195" y="279234"/>
                </a:moveTo>
                <a:lnTo>
                  <a:pt x="1975967" y="276263"/>
                </a:lnTo>
                <a:lnTo>
                  <a:pt x="1983600" y="272973"/>
                </a:lnTo>
                <a:lnTo>
                  <a:pt x="1991182" y="269608"/>
                </a:lnTo>
                <a:lnTo>
                  <a:pt x="1983600" y="272973"/>
                </a:lnTo>
                <a:lnTo>
                  <a:pt x="1975967" y="276263"/>
                </a:lnTo>
                <a:lnTo>
                  <a:pt x="1968195" y="279234"/>
                </a:lnTo>
              </a:path>
              <a:path w="2065020" h="1086485">
                <a:moveTo>
                  <a:pt x="1751050" y="310159"/>
                </a:moveTo>
                <a:lnTo>
                  <a:pt x="1761355" y="310934"/>
                </a:lnTo>
                <a:lnTo>
                  <a:pt x="1771702" y="311513"/>
                </a:lnTo>
                <a:lnTo>
                  <a:pt x="1782099" y="311875"/>
                </a:lnTo>
                <a:lnTo>
                  <a:pt x="1792554" y="312000"/>
                </a:lnTo>
                <a:lnTo>
                  <a:pt x="1782099" y="311875"/>
                </a:lnTo>
                <a:lnTo>
                  <a:pt x="1771702" y="311513"/>
                </a:lnTo>
                <a:lnTo>
                  <a:pt x="1761355" y="310934"/>
                </a:lnTo>
                <a:lnTo>
                  <a:pt x="1751050" y="310159"/>
                </a:lnTo>
              </a:path>
              <a:path w="2065020" h="1086485">
                <a:moveTo>
                  <a:pt x="1710397" y="304927"/>
                </a:moveTo>
                <a:lnTo>
                  <a:pt x="1717184" y="306000"/>
                </a:lnTo>
                <a:lnTo>
                  <a:pt x="1724012" y="306952"/>
                </a:lnTo>
                <a:lnTo>
                  <a:pt x="1730868" y="307809"/>
                </a:lnTo>
                <a:lnTo>
                  <a:pt x="1737741" y="308597"/>
                </a:lnTo>
                <a:lnTo>
                  <a:pt x="1730870" y="307809"/>
                </a:lnTo>
                <a:lnTo>
                  <a:pt x="1724017" y="306952"/>
                </a:lnTo>
                <a:lnTo>
                  <a:pt x="1717190" y="306000"/>
                </a:lnTo>
                <a:lnTo>
                  <a:pt x="1710397" y="304927"/>
                </a:lnTo>
              </a:path>
              <a:path w="2065020" h="1086485">
                <a:moveTo>
                  <a:pt x="1440878" y="162166"/>
                </a:moveTo>
                <a:lnTo>
                  <a:pt x="1435417" y="156464"/>
                </a:lnTo>
                <a:lnTo>
                  <a:pt x="1430045" y="150672"/>
                </a:lnTo>
                <a:lnTo>
                  <a:pt x="1424851" y="144716"/>
                </a:lnTo>
                <a:lnTo>
                  <a:pt x="1430045" y="150685"/>
                </a:lnTo>
                <a:lnTo>
                  <a:pt x="1435417" y="156464"/>
                </a:lnTo>
                <a:lnTo>
                  <a:pt x="1440878" y="162166"/>
                </a:lnTo>
              </a:path>
              <a:path w="2065020" h="1086485">
                <a:moveTo>
                  <a:pt x="1451927" y="173456"/>
                </a:moveTo>
                <a:lnTo>
                  <a:pt x="1457985" y="179362"/>
                </a:lnTo>
                <a:lnTo>
                  <a:pt x="1464271" y="184988"/>
                </a:lnTo>
                <a:lnTo>
                  <a:pt x="1470609" y="190576"/>
                </a:lnTo>
                <a:lnTo>
                  <a:pt x="1464271" y="184988"/>
                </a:lnTo>
                <a:lnTo>
                  <a:pt x="1457985" y="179362"/>
                </a:lnTo>
                <a:lnTo>
                  <a:pt x="1451927" y="173456"/>
                </a:lnTo>
              </a:path>
              <a:path w="2065020" h="1086485">
                <a:moveTo>
                  <a:pt x="1377073" y="79578"/>
                </a:moveTo>
                <a:lnTo>
                  <a:pt x="1381391" y="86601"/>
                </a:lnTo>
                <a:lnTo>
                  <a:pt x="1385773" y="93586"/>
                </a:lnTo>
                <a:lnTo>
                  <a:pt x="1390434" y="100355"/>
                </a:lnTo>
                <a:lnTo>
                  <a:pt x="1385773" y="93573"/>
                </a:lnTo>
                <a:lnTo>
                  <a:pt x="1381391" y="86601"/>
                </a:lnTo>
                <a:lnTo>
                  <a:pt x="1377073" y="79578"/>
                </a:lnTo>
              </a:path>
              <a:path w="2065020" h="1086485">
                <a:moveTo>
                  <a:pt x="1399895" y="113512"/>
                </a:moveTo>
                <a:lnTo>
                  <a:pt x="1404556" y="119862"/>
                </a:lnTo>
                <a:lnTo>
                  <a:pt x="1409331" y="126085"/>
                </a:lnTo>
                <a:lnTo>
                  <a:pt x="1414297" y="132168"/>
                </a:lnTo>
                <a:lnTo>
                  <a:pt x="1409331" y="126085"/>
                </a:lnTo>
                <a:lnTo>
                  <a:pt x="1404556" y="119862"/>
                </a:lnTo>
                <a:lnTo>
                  <a:pt x="1399895" y="113512"/>
                </a:lnTo>
              </a:path>
              <a:path w="2065020" h="1086485">
                <a:moveTo>
                  <a:pt x="1369199" y="66662"/>
                </a:moveTo>
                <a:lnTo>
                  <a:pt x="1365640" y="60289"/>
                </a:lnTo>
                <a:lnTo>
                  <a:pt x="1362202" y="53833"/>
                </a:lnTo>
                <a:lnTo>
                  <a:pt x="1358859" y="47318"/>
                </a:lnTo>
                <a:lnTo>
                  <a:pt x="1355585" y="40767"/>
                </a:lnTo>
                <a:lnTo>
                  <a:pt x="1358859" y="47324"/>
                </a:lnTo>
                <a:lnTo>
                  <a:pt x="1362202" y="53838"/>
                </a:lnTo>
                <a:lnTo>
                  <a:pt x="1365640" y="60290"/>
                </a:lnTo>
                <a:lnTo>
                  <a:pt x="1369199" y="66662"/>
                </a:lnTo>
              </a:path>
              <a:path w="2065020" h="1086485">
                <a:moveTo>
                  <a:pt x="1481112" y="199821"/>
                </a:moveTo>
                <a:lnTo>
                  <a:pt x="1487372" y="204901"/>
                </a:lnTo>
                <a:lnTo>
                  <a:pt x="1493726" y="209861"/>
                </a:lnTo>
                <a:lnTo>
                  <a:pt x="1500160" y="214716"/>
                </a:lnTo>
                <a:lnTo>
                  <a:pt x="1506664" y="219481"/>
                </a:lnTo>
                <a:lnTo>
                  <a:pt x="1500160" y="214716"/>
                </a:lnTo>
                <a:lnTo>
                  <a:pt x="1493726" y="209861"/>
                </a:lnTo>
                <a:lnTo>
                  <a:pt x="1487372" y="204901"/>
                </a:lnTo>
                <a:lnTo>
                  <a:pt x="1481112" y="199821"/>
                </a:lnTo>
              </a:path>
              <a:path w="2065020" h="1086485">
                <a:moveTo>
                  <a:pt x="1631861" y="284645"/>
                </a:moveTo>
                <a:lnTo>
                  <a:pt x="1639519" y="287312"/>
                </a:lnTo>
                <a:lnTo>
                  <a:pt x="1647240" y="289788"/>
                </a:lnTo>
                <a:lnTo>
                  <a:pt x="1655064" y="292074"/>
                </a:lnTo>
                <a:lnTo>
                  <a:pt x="1647240" y="289788"/>
                </a:lnTo>
                <a:lnTo>
                  <a:pt x="1639519" y="287312"/>
                </a:lnTo>
                <a:lnTo>
                  <a:pt x="1631861" y="284645"/>
                </a:lnTo>
              </a:path>
              <a:path w="2065020" h="1086485">
                <a:moveTo>
                  <a:pt x="1593913" y="269608"/>
                </a:moveTo>
                <a:lnTo>
                  <a:pt x="1601495" y="272973"/>
                </a:lnTo>
                <a:lnTo>
                  <a:pt x="1609128" y="276250"/>
                </a:lnTo>
                <a:lnTo>
                  <a:pt x="1616913" y="279234"/>
                </a:lnTo>
                <a:lnTo>
                  <a:pt x="1609128" y="276250"/>
                </a:lnTo>
                <a:lnTo>
                  <a:pt x="1601508" y="272973"/>
                </a:lnTo>
                <a:lnTo>
                  <a:pt x="1593913" y="269608"/>
                </a:lnTo>
              </a:path>
              <a:path w="2065020" h="1086485">
                <a:moveTo>
                  <a:pt x="1545374" y="244932"/>
                </a:moveTo>
                <a:lnTo>
                  <a:pt x="1536945" y="239882"/>
                </a:lnTo>
                <a:lnTo>
                  <a:pt x="1528621" y="234675"/>
                </a:lnTo>
                <a:lnTo>
                  <a:pt x="1520408" y="229303"/>
                </a:lnTo>
                <a:lnTo>
                  <a:pt x="1512316" y="223761"/>
                </a:lnTo>
                <a:lnTo>
                  <a:pt x="1520408" y="229303"/>
                </a:lnTo>
                <a:lnTo>
                  <a:pt x="1528621" y="234675"/>
                </a:lnTo>
                <a:lnTo>
                  <a:pt x="1536945" y="239882"/>
                </a:lnTo>
                <a:lnTo>
                  <a:pt x="1545374" y="244932"/>
                </a:lnTo>
              </a:path>
              <a:path w="2065020" h="1086485">
                <a:moveTo>
                  <a:pt x="1555737" y="250571"/>
                </a:moveTo>
                <a:lnTo>
                  <a:pt x="1561801" y="253910"/>
                </a:lnTo>
                <a:lnTo>
                  <a:pt x="1567905" y="257187"/>
                </a:lnTo>
                <a:lnTo>
                  <a:pt x="1574059" y="260379"/>
                </a:lnTo>
                <a:lnTo>
                  <a:pt x="1580273" y="263461"/>
                </a:lnTo>
                <a:lnTo>
                  <a:pt x="1574061" y="260379"/>
                </a:lnTo>
                <a:lnTo>
                  <a:pt x="1567910" y="257187"/>
                </a:lnTo>
                <a:lnTo>
                  <a:pt x="1561807" y="253910"/>
                </a:lnTo>
                <a:lnTo>
                  <a:pt x="1555737" y="250571"/>
                </a:lnTo>
              </a:path>
              <a:path w="2065020" h="1086485">
                <a:moveTo>
                  <a:pt x="1337665" y="0"/>
                </a:moveTo>
                <a:lnTo>
                  <a:pt x="1340659" y="7913"/>
                </a:lnTo>
                <a:lnTo>
                  <a:pt x="1343877" y="15760"/>
                </a:lnTo>
                <a:lnTo>
                  <a:pt x="1347222" y="23531"/>
                </a:lnTo>
                <a:lnTo>
                  <a:pt x="1350708" y="31216"/>
                </a:lnTo>
                <a:lnTo>
                  <a:pt x="1347240" y="23538"/>
                </a:lnTo>
                <a:lnTo>
                  <a:pt x="1343934" y="15760"/>
                </a:lnTo>
                <a:lnTo>
                  <a:pt x="1340755" y="7906"/>
                </a:lnTo>
                <a:lnTo>
                  <a:pt x="1337665" y="0"/>
                </a:lnTo>
              </a:path>
              <a:path w="2065020" h="1086485">
                <a:moveTo>
                  <a:pt x="1670659" y="296418"/>
                </a:moveTo>
                <a:lnTo>
                  <a:pt x="1678711" y="298475"/>
                </a:lnTo>
                <a:lnTo>
                  <a:pt x="1686864" y="300266"/>
                </a:lnTo>
                <a:lnTo>
                  <a:pt x="1695069" y="301929"/>
                </a:lnTo>
                <a:lnTo>
                  <a:pt x="1686864" y="300266"/>
                </a:lnTo>
                <a:lnTo>
                  <a:pt x="1678724" y="298475"/>
                </a:lnTo>
                <a:lnTo>
                  <a:pt x="1670659" y="296418"/>
                </a:lnTo>
              </a:path>
              <a:path w="2065020" h="1086485">
                <a:moveTo>
                  <a:pt x="1350708" y="31216"/>
                </a:moveTo>
                <a:lnTo>
                  <a:pt x="1352219" y="34467"/>
                </a:lnTo>
                <a:lnTo>
                  <a:pt x="1354010" y="37566"/>
                </a:lnTo>
                <a:lnTo>
                  <a:pt x="1355585" y="40767"/>
                </a:lnTo>
                <a:lnTo>
                  <a:pt x="1374432" y="75272"/>
                </a:lnTo>
                <a:lnTo>
                  <a:pt x="1377073" y="79578"/>
                </a:lnTo>
                <a:lnTo>
                  <a:pt x="1381391" y="86601"/>
                </a:lnTo>
                <a:lnTo>
                  <a:pt x="1385773" y="93586"/>
                </a:lnTo>
                <a:lnTo>
                  <a:pt x="1390434" y="100355"/>
                </a:lnTo>
                <a:lnTo>
                  <a:pt x="1393494" y="104838"/>
                </a:lnTo>
                <a:lnTo>
                  <a:pt x="1396707" y="109169"/>
                </a:lnTo>
                <a:lnTo>
                  <a:pt x="1399895" y="113512"/>
                </a:lnTo>
                <a:lnTo>
                  <a:pt x="1404556" y="119862"/>
                </a:lnTo>
                <a:lnTo>
                  <a:pt x="1409331" y="126085"/>
                </a:lnTo>
                <a:lnTo>
                  <a:pt x="1414297" y="132168"/>
                </a:lnTo>
                <a:lnTo>
                  <a:pt x="1417739" y="136410"/>
                </a:lnTo>
                <a:lnTo>
                  <a:pt x="1421257" y="140601"/>
                </a:lnTo>
                <a:lnTo>
                  <a:pt x="1424851" y="144716"/>
                </a:lnTo>
                <a:lnTo>
                  <a:pt x="1430045" y="150672"/>
                </a:lnTo>
                <a:lnTo>
                  <a:pt x="1435417" y="156464"/>
                </a:lnTo>
                <a:lnTo>
                  <a:pt x="1440878" y="162166"/>
                </a:lnTo>
                <a:lnTo>
                  <a:pt x="1444536" y="165963"/>
                </a:lnTo>
                <a:lnTo>
                  <a:pt x="1448168" y="169786"/>
                </a:lnTo>
                <a:lnTo>
                  <a:pt x="1474127" y="193649"/>
                </a:lnTo>
                <a:lnTo>
                  <a:pt x="1477530" y="196837"/>
                </a:lnTo>
                <a:lnTo>
                  <a:pt x="1506664" y="219481"/>
                </a:lnTo>
                <a:lnTo>
                  <a:pt x="1508569" y="220878"/>
                </a:lnTo>
                <a:lnTo>
                  <a:pt x="1545374" y="244932"/>
                </a:lnTo>
                <a:lnTo>
                  <a:pt x="1552308" y="248666"/>
                </a:lnTo>
                <a:lnTo>
                  <a:pt x="1555737" y="250571"/>
                </a:lnTo>
                <a:lnTo>
                  <a:pt x="1589366" y="267563"/>
                </a:lnTo>
                <a:lnTo>
                  <a:pt x="1593913" y="269608"/>
                </a:lnTo>
                <a:lnTo>
                  <a:pt x="1601495" y="272973"/>
                </a:lnTo>
                <a:lnTo>
                  <a:pt x="1609128" y="276250"/>
                </a:lnTo>
                <a:lnTo>
                  <a:pt x="1616913" y="279234"/>
                </a:lnTo>
                <a:lnTo>
                  <a:pt x="1621840" y="281139"/>
                </a:lnTo>
                <a:lnTo>
                  <a:pt x="1626857" y="282905"/>
                </a:lnTo>
                <a:lnTo>
                  <a:pt x="1631861" y="284645"/>
                </a:lnTo>
                <a:lnTo>
                  <a:pt x="1639519" y="287312"/>
                </a:lnTo>
                <a:lnTo>
                  <a:pt x="1647240" y="289788"/>
                </a:lnTo>
                <a:lnTo>
                  <a:pt x="1655064" y="292074"/>
                </a:lnTo>
                <a:lnTo>
                  <a:pt x="1660232" y="293585"/>
                </a:lnTo>
                <a:lnTo>
                  <a:pt x="1700161" y="302958"/>
                </a:lnTo>
                <a:lnTo>
                  <a:pt x="1705241" y="304050"/>
                </a:lnTo>
                <a:lnTo>
                  <a:pt x="1742186" y="309092"/>
                </a:lnTo>
                <a:lnTo>
                  <a:pt x="1746592" y="309791"/>
                </a:lnTo>
                <a:lnTo>
                  <a:pt x="1792554" y="312000"/>
                </a:lnTo>
                <a:lnTo>
                  <a:pt x="1802996" y="311875"/>
                </a:lnTo>
                <a:lnTo>
                  <a:pt x="1842922" y="309092"/>
                </a:lnTo>
                <a:lnTo>
                  <a:pt x="1847354" y="308597"/>
                </a:lnTo>
                <a:lnTo>
                  <a:pt x="1884921" y="302958"/>
                </a:lnTo>
                <a:lnTo>
                  <a:pt x="1890039" y="301929"/>
                </a:lnTo>
                <a:lnTo>
                  <a:pt x="1898230" y="300266"/>
                </a:lnTo>
                <a:lnTo>
                  <a:pt x="1906397" y="298475"/>
                </a:lnTo>
                <a:lnTo>
                  <a:pt x="1914436" y="296405"/>
                </a:lnTo>
                <a:lnTo>
                  <a:pt x="1919668" y="295059"/>
                </a:lnTo>
                <a:lnTo>
                  <a:pt x="1958263" y="282905"/>
                </a:lnTo>
                <a:lnTo>
                  <a:pt x="1968195" y="279234"/>
                </a:lnTo>
                <a:lnTo>
                  <a:pt x="1975967" y="276263"/>
                </a:lnTo>
                <a:lnTo>
                  <a:pt x="1983600" y="272973"/>
                </a:lnTo>
                <a:lnTo>
                  <a:pt x="1991182" y="269608"/>
                </a:lnTo>
                <a:lnTo>
                  <a:pt x="1995741" y="267563"/>
                </a:lnTo>
                <a:lnTo>
                  <a:pt x="2000338" y="265620"/>
                </a:lnTo>
                <a:lnTo>
                  <a:pt x="2032800" y="248666"/>
                </a:lnTo>
                <a:lnTo>
                  <a:pt x="2036330" y="246926"/>
                </a:lnTo>
                <a:lnTo>
                  <a:pt x="2039734" y="244932"/>
                </a:lnTo>
                <a:lnTo>
                  <a:pt x="2048155" y="239882"/>
                </a:lnTo>
                <a:lnTo>
                  <a:pt x="2056476" y="234675"/>
                </a:lnTo>
                <a:lnTo>
                  <a:pt x="2064687" y="229303"/>
                </a:lnTo>
                <a:lnTo>
                  <a:pt x="2064906" y="229153"/>
                </a:lnTo>
              </a:path>
              <a:path w="2065020" h="1086485">
                <a:moveTo>
                  <a:pt x="2064906" y="0"/>
                </a:moveTo>
                <a:lnTo>
                  <a:pt x="1337665" y="0"/>
                </a:lnTo>
                <a:lnTo>
                  <a:pt x="1340755" y="7906"/>
                </a:lnTo>
                <a:lnTo>
                  <a:pt x="1343934" y="15760"/>
                </a:lnTo>
                <a:lnTo>
                  <a:pt x="1347240" y="23538"/>
                </a:lnTo>
                <a:lnTo>
                  <a:pt x="1350708" y="31216"/>
                </a:lnTo>
              </a:path>
              <a:path w="2065020" h="1086485">
                <a:moveTo>
                  <a:pt x="2064906" y="399259"/>
                </a:moveTo>
                <a:lnTo>
                  <a:pt x="2028786" y="414794"/>
                </a:lnTo>
                <a:lnTo>
                  <a:pt x="2021459" y="417728"/>
                </a:lnTo>
                <a:lnTo>
                  <a:pt x="2014156" y="420725"/>
                </a:lnTo>
                <a:lnTo>
                  <a:pt x="1977656" y="432676"/>
                </a:lnTo>
                <a:lnTo>
                  <a:pt x="1970252" y="434924"/>
                </a:lnTo>
                <a:lnTo>
                  <a:pt x="1931844" y="444758"/>
                </a:lnTo>
                <a:lnTo>
                  <a:pt x="1916785" y="447903"/>
                </a:lnTo>
                <a:lnTo>
                  <a:pt x="1909737" y="449656"/>
                </a:lnTo>
                <a:lnTo>
                  <a:pt x="1866290" y="455777"/>
                </a:lnTo>
                <a:lnTo>
                  <a:pt x="1860245" y="456463"/>
                </a:lnTo>
                <a:lnTo>
                  <a:pt x="1854288" y="457504"/>
                </a:lnTo>
                <a:lnTo>
                  <a:pt x="1806560" y="460361"/>
                </a:lnTo>
                <a:lnTo>
                  <a:pt x="1792554" y="460527"/>
                </a:lnTo>
                <a:lnTo>
                  <a:pt x="1778534" y="460361"/>
                </a:lnTo>
                <a:lnTo>
                  <a:pt x="1736915" y="458038"/>
                </a:lnTo>
                <a:lnTo>
                  <a:pt x="1724863" y="456463"/>
                </a:lnTo>
                <a:lnTo>
                  <a:pt x="1718805" y="455777"/>
                </a:lnTo>
                <a:lnTo>
                  <a:pt x="1675345" y="449656"/>
                </a:lnTo>
                <a:lnTo>
                  <a:pt x="1668322" y="447903"/>
                </a:lnTo>
                <a:lnTo>
                  <a:pt x="1661172" y="446417"/>
                </a:lnTo>
                <a:lnTo>
                  <a:pt x="1622183" y="437324"/>
                </a:lnTo>
                <a:lnTo>
                  <a:pt x="1614855" y="434924"/>
                </a:lnTo>
                <a:lnTo>
                  <a:pt x="1607464" y="432676"/>
                </a:lnTo>
                <a:lnTo>
                  <a:pt x="1570951" y="420725"/>
                </a:lnTo>
                <a:lnTo>
                  <a:pt x="1563662" y="417741"/>
                </a:lnTo>
                <a:lnTo>
                  <a:pt x="1556334" y="414807"/>
                </a:lnTo>
                <a:lnTo>
                  <a:pt x="1514576" y="396468"/>
                </a:lnTo>
                <a:lnTo>
                  <a:pt x="1474673" y="375424"/>
                </a:lnTo>
                <a:lnTo>
                  <a:pt x="1436700" y="351624"/>
                </a:lnTo>
                <a:lnTo>
                  <a:pt x="1405442" y="329104"/>
                </a:lnTo>
                <a:lnTo>
                  <a:pt x="1375638" y="304876"/>
                </a:lnTo>
                <a:lnTo>
                  <a:pt x="1348524" y="279844"/>
                </a:lnTo>
                <a:lnTo>
                  <a:pt x="1342783" y="274421"/>
                </a:lnTo>
                <a:lnTo>
                  <a:pt x="1312100" y="241223"/>
                </a:lnTo>
                <a:lnTo>
                  <a:pt x="1306868" y="235496"/>
                </a:lnTo>
                <a:lnTo>
                  <a:pt x="1283220" y="205295"/>
                </a:lnTo>
                <a:lnTo>
                  <a:pt x="1278763" y="199313"/>
                </a:lnTo>
                <a:lnTo>
                  <a:pt x="1274140" y="193471"/>
                </a:lnTo>
                <a:lnTo>
                  <a:pt x="1252054" y="159575"/>
                </a:lnTo>
                <a:lnTo>
                  <a:pt x="1248498" y="153847"/>
                </a:lnTo>
                <a:lnTo>
                  <a:pt x="1227247" y="116046"/>
                </a:lnTo>
                <a:lnTo>
                  <a:pt x="1220762" y="102997"/>
                </a:lnTo>
                <a:lnTo>
                  <a:pt x="1218463" y="99110"/>
                </a:lnTo>
                <a:lnTo>
                  <a:pt x="1200396" y="57505"/>
                </a:lnTo>
                <a:lnTo>
                  <a:pt x="1193761" y="39027"/>
                </a:lnTo>
                <a:lnTo>
                  <a:pt x="1192784" y="36220"/>
                </a:lnTo>
                <a:lnTo>
                  <a:pt x="1189673" y="27255"/>
                </a:lnTo>
                <a:lnTo>
                  <a:pt x="1186665" y="18238"/>
                </a:lnTo>
                <a:lnTo>
                  <a:pt x="1183786" y="9158"/>
                </a:lnTo>
                <a:lnTo>
                  <a:pt x="1181061" y="0"/>
                </a:lnTo>
                <a:lnTo>
                  <a:pt x="641858" y="0"/>
                </a:lnTo>
                <a:lnTo>
                  <a:pt x="661004" y="33504"/>
                </a:lnTo>
                <a:lnTo>
                  <a:pt x="682588" y="70323"/>
                </a:lnTo>
                <a:lnTo>
                  <a:pt x="706538" y="110095"/>
                </a:lnTo>
                <a:lnTo>
                  <a:pt x="732783" y="152457"/>
                </a:lnTo>
                <a:lnTo>
                  <a:pt x="761250" y="197048"/>
                </a:lnTo>
                <a:lnTo>
                  <a:pt x="791868" y="243504"/>
                </a:lnTo>
                <a:lnTo>
                  <a:pt x="824563" y="291464"/>
                </a:lnTo>
                <a:lnTo>
                  <a:pt x="859266" y="340565"/>
                </a:lnTo>
                <a:lnTo>
                  <a:pt x="895903" y="390444"/>
                </a:lnTo>
                <a:lnTo>
                  <a:pt x="934402" y="440740"/>
                </a:lnTo>
                <a:lnTo>
                  <a:pt x="986038" y="459546"/>
                </a:lnTo>
                <a:lnTo>
                  <a:pt x="1037578" y="477225"/>
                </a:lnTo>
                <a:lnTo>
                  <a:pt x="1089012" y="493777"/>
                </a:lnTo>
                <a:lnTo>
                  <a:pt x="1140330" y="509198"/>
                </a:lnTo>
                <a:lnTo>
                  <a:pt x="1191522" y="523489"/>
                </a:lnTo>
                <a:lnTo>
                  <a:pt x="1242579" y="536645"/>
                </a:lnTo>
                <a:lnTo>
                  <a:pt x="1293492" y="548667"/>
                </a:lnTo>
                <a:lnTo>
                  <a:pt x="1344251" y="559553"/>
                </a:lnTo>
                <a:lnTo>
                  <a:pt x="1394845" y="569299"/>
                </a:lnTo>
                <a:lnTo>
                  <a:pt x="1445267" y="577906"/>
                </a:lnTo>
                <a:lnTo>
                  <a:pt x="1495505" y="585371"/>
                </a:lnTo>
                <a:lnTo>
                  <a:pt x="1545551" y="591692"/>
                </a:lnTo>
                <a:lnTo>
                  <a:pt x="1595394" y="596868"/>
                </a:lnTo>
                <a:lnTo>
                  <a:pt x="1645026" y="600896"/>
                </a:lnTo>
                <a:lnTo>
                  <a:pt x="1694436" y="603776"/>
                </a:lnTo>
                <a:lnTo>
                  <a:pt x="1743615" y="605505"/>
                </a:lnTo>
                <a:lnTo>
                  <a:pt x="1792554" y="606082"/>
                </a:lnTo>
                <a:lnTo>
                  <a:pt x="1841492" y="605505"/>
                </a:lnTo>
                <a:lnTo>
                  <a:pt x="1890671" y="603776"/>
                </a:lnTo>
                <a:lnTo>
                  <a:pt x="1940081" y="600896"/>
                </a:lnTo>
                <a:lnTo>
                  <a:pt x="1989712" y="596868"/>
                </a:lnTo>
                <a:lnTo>
                  <a:pt x="2039554" y="591692"/>
                </a:lnTo>
                <a:lnTo>
                  <a:pt x="2064906" y="588490"/>
                </a:lnTo>
              </a:path>
              <a:path w="2065020" h="1086485">
                <a:moveTo>
                  <a:pt x="983119" y="615581"/>
                </a:moveTo>
                <a:lnTo>
                  <a:pt x="1016629" y="652760"/>
                </a:lnTo>
                <a:lnTo>
                  <a:pt x="1051035" y="689367"/>
                </a:lnTo>
                <a:lnTo>
                  <a:pt x="1086308" y="725258"/>
                </a:lnTo>
                <a:lnTo>
                  <a:pt x="1122422" y="760289"/>
                </a:lnTo>
                <a:lnTo>
                  <a:pt x="1159350" y="794315"/>
                </a:lnTo>
                <a:lnTo>
                  <a:pt x="1197064" y="827193"/>
                </a:lnTo>
                <a:lnTo>
                  <a:pt x="1235539" y="858777"/>
                </a:lnTo>
                <a:lnTo>
                  <a:pt x="1274746" y="888923"/>
                </a:lnTo>
                <a:lnTo>
                  <a:pt x="1314660" y="917488"/>
                </a:lnTo>
                <a:lnTo>
                  <a:pt x="1355251" y="944325"/>
                </a:lnTo>
                <a:lnTo>
                  <a:pt x="1396495" y="969293"/>
                </a:lnTo>
                <a:lnTo>
                  <a:pt x="1438363" y="992245"/>
                </a:lnTo>
                <a:lnTo>
                  <a:pt x="1480829" y="1013037"/>
                </a:lnTo>
                <a:lnTo>
                  <a:pt x="1523866" y="1031525"/>
                </a:lnTo>
                <a:lnTo>
                  <a:pt x="1567446" y="1047566"/>
                </a:lnTo>
                <a:lnTo>
                  <a:pt x="1611542" y="1061013"/>
                </a:lnTo>
                <a:lnTo>
                  <a:pt x="1656129" y="1071724"/>
                </a:lnTo>
                <a:lnTo>
                  <a:pt x="1701177" y="1079553"/>
                </a:lnTo>
                <a:lnTo>
                  <a:pt x="1746661" y="1084356"/>
                </a:lnTo>
                <a:lnTo>
                  <a:pt x="1792554" y="1085989"/>
                </a:lnTo>
                <a:lnTo>
                  <a:pt x="1838444" y="1084356"/>
                </a:lnTo>
                <a:lnTo>
                  <a:pt x="1883927" y="1079552"/>
                </a:lnTo>
                <a:lnTo>
                  <a:pt x="1928975" y="1071723"/>
                </a:lnTo>
                <a:lnTo>
                  <a:pt x="1973560" y="1061012"/>
                </a:lnTo>
                <a:lnTo>
                  <a:pt x="2017656" y="1047564"/>
                </a:lnTo>
                <a:lnTo>
                  <a:pt x="2061236" y="1031523"/>
                </a:lnTo>
                <a:lnTo>
                  <a:pt x="2064906" y="1029946"/>
                </a:lnTo>
              </a:path>
              <a:path w="2065020" h="1086485">
                <a:moveTo>
                  <a:pt x="2064906" y="738102"/>
                </a:moveTo>
                <a:lnTo>
                  <a:pt x="1991060" y="745847"/>
                </a:lnTo>
                <a:lnTo>
                  <a:pt x="1941138" y="749672"/>
                </a:lnTo>
                <a:lnTo>
                  <a:pt x="1891407" y="752406"/>
                </a:lnTo>
                <a:lnTo>
                  <a:pt x="1841876" y="754048"/>
                </a:lnTo>
                <a:lnTo>
                  <a:pt x="1792554" y="754595"/>
                </a:lnTo>
                <a:lnTo>
                  <a:pt x="1743231" y="754048"/>
                </a:lnTo>
                <a:lnTo>
                  <a:pt x="1693700" y="752406"/>
                </a:lnTo>
                <a:lnTo>
                  <a:pt x="1643968" y="749673"/>
                </a:lnTo>
                <a:lnTo>
                  <a:pt x="1594046" y="745849"/>
                </a:lnTo>
                <a:lnTo>
                  <a:pt x="1543940" y="740937"/>
                </a:lnTo>
                <a:lnTo>
                  <a:pt x="1493659" y="734938"/>
                </a:lnTo>
                <a:lnTo>
                  <a:pt x="1443213" y="727855"/>
                </a:lnTo>
                <a:lnTo>
                  <a:pt x="1392608" y="719688"/>
                </a:lnTo>
                <a:lnTo>
                  <a:pt x="1341855" y="710440"/>
                </a:lnTo>
                <a:lnTo>
                  <a:pt x="1290961" y="700113"/>
                </a:lnTo>
                <a:lnTo>
                  <a:pt x="1239935" y="688708"/>
                </a:lnTo>
                <a:lnTo>
                  <a:pt x="1188785" y="676227"/>
                </a:lnTo>
                <a:lnTo>
                  <a:pt x="1137520" y="662672"/>
                </a:lnTo>
                <a:lnTo>
                  <a:pt x="1086149" y="648045"/>
                </a:lnTo>
                <a:lnTo>
                  <a:pt x="1034679" y="632347"/>
                </a:lnTo>
                <a:lnTo>
                  <a:pt x="983119" y="615581"/>
                </a:lnTo>
              </a:path>
              <a:path w="2065020" h="1086485">
                <a:moveTo>
                  <a:pt x="0" y="0"/>
                </a:moveTo>
                <a:lnTo>
                  <a:pt x="52939" y="40263"/>
                </a:lnTo>
                <a:lnTo>
                  <a:pt x="116475" y="86378"/>
                </a:lnTo>
                <a:lnTo>
                  <a:pt x="152060" y="111259"/>
                </a:lnTo>
                <a:lnTo>
                  <a:pt x="190105" y="137158"/>
                </a:lnTo>
                <a:lnTo>
                  <a:pt x="230547" y="163927"/>
                </a:lnTo>
                <a:lnTo>
                  <a:pt x="273323" y="191419"/>
                </a:lnTo>
                <a:lnTo>
                  <a:pt x="318370" y="219484"/>
                </a:lnTo>
                <a:lnTo>
                  <a:pt x="365626" y="247975"/>
                </a:lnTo>
                <a:lnTo>
                  <a:pt x="415026" y="276743"/>
                </a:lnTo>
                <a:lnTo>
                  <a:pt x="466508" y="305641"/>
                </a:lnTo>
                <a:lnTo>
                  <a:pt x="520010" y="334520"/>
                </a:lnTo>
                <a:lnTo>
                  <a:pt x="575467" y="363232"/>
                </a:lnTo>
                <a:lnTo>
                  <a:pt x="632817" y="391630"/>
                </a:lnTo>
                <a:lnTo>
                  <a:pt x="691997" y="419564"/>
                </a:lnTo>
                <a:lnTo>
                  <a:pt x="752944" y="446887"/>
                </a:lnTo>
                <a:lnTo>
                  <a:pt x="712156" y="389967"/>
                </a:lnTo>
                <a:lnTo>
                  <a:pt x="673985" y="334514"/>
                </a:lnTo>
                <a:lnTo>
                  <a:pt x="638509" y="280997"/>
                </a:lnTo>
                <a:lnTo>
                  <a:pt x="605808" y="229885"/>
                </a:lnTo>
                <a:lnTo>
                  <a:pt x="575962" y="181648"/>
                </a:lnTo>
                <a:lnTo>
                  <a:pt x="549049" y="136754"/>
                </a:lnTo>
                <a:lnTo>
                  <a:pt x="525148" y="95673"/>
                </a:lnTo>
                <a:lnTo>
                  <a:pt x="504339" y="58874"/>
                </a:lnTo>
                <a:lnTo>
                  <a:pt x="472313" y="0"/>
                </a:lnTo>
                <a:lnTo>
                  <a:pt x="0" y="0"/>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5" name="Freeform 31">
            <a:extLst>
              <a:ext uri="{FF2B5EF4-FFF2-40B4-BE49-F238E27FC236}">
                <a16:creationId xmlns:a16="http://schemas.microsoft.com/office/drawing/2014/main" id="{20ACFFF8-EF3D-4812-B7D7-B9685B88BBCE}"/>
              </a:ext>
            </a:extLst>
          </p:cNvPr>
          <p:cNvSpPr>
            <a:spLocks noChangeArrowheads="1"/>
          </p:cNvSpPr>
          <p:nvPr/>
        </p:nvSpPr>
        <p:spPr bwMode="auto">
          <a:xfrm>
            <a:off x="10118725" y="3976688"/>
            <a:ext cx="2073275" cy="1092200"/>
          </a:xfrm>
          <a:custGeom>
            <a:avLst/>
            <a:gdLst>
              <a:gd name="G0" fmla="+- 41659 0 0"/>
              <a:gd name="G1" fmla="+- 44259 0 0"/>
              <a:gd name="T0" fmla="*/ 1984032 w 2073275"/>
              <a:gd name="T1" fmla="*/ 809701 h 1092835"/>
              <a:gd name="T2" fmla="*/ 1938096 w 2073275"/>
              <a:gd name="T3" fmla="*/ 793877 h 1092835"/>
              <a:gd name="T4" fmla="*/ 1892985 w 2073275"/>
              <a:gd name="T5" fmla="*/ 782993 h 1092835"/>
              <a:gd name="T6" fmla="*/ 1745805 w 2073275"/>
              <a:gd name="T7" fmla="*/ 777354 h 1092835"/>
              <a:gd name="T8" fmla="*/ 1634921 w 2073275"/>
              <a:gd name="T9" fmla="*/ 803046 h 1092835"/>
              <a:gd name="T10" fmla="*/ 1592821 w 2073275"/>
              <a:gd name="T11" fmla="*/ 820343 h 1092835"/>
              <a:gd name="T12" fmla="*/ 1478673 w 2073275"/>
              <a:gd name="T13" fmla="*/ 895388 h 1092835"/>
              <a:gd name="T14" fmla="*/ 1404772 w 2073275"/>
              <a:gd name="T15" fmla="*/ 976782 h 1092835"/>
              <a:gd name="T16" fmla="*/ 1379753 w 2073275"/>
              <a:gd name="T17" fmla="*/ 1014907 h 1092835"/>
              <a:gd name="T18" fmla="*/ 1472336 w 2073275"/>
              <a:gd name="T19" fmla="*/ 900950 h 1092835"/>
              <a:gd name="T20" fmla="*/ 1347317 w 2073275"/>
              <a:gd name="T21" fmla="*/ 1081422 h 1092835"/>
              <a:gd name="T22" fmla="*/ 1343710 w 2073275"/>
              <a:gd name="T23" fmla="*/ 1090498 h 1092835"/>
              <a:gd name="T24" fmla="*/ 1385138 w 2073275"/>
              <a:gd name="T25" fmla="*/ 1006386 h 1092835"/>
              <a:gd name="T26" fmla="*/ 1869154 w 2073275"/>
              <a:gd name="T27" fmla="*/ 779010 h 1092835"/>
              <a:gd name="T28" fmla="*/ 1800618 w 2073275"/>
              <a:gd name="T29" fmla="*/ 773950 h 1092835"/>
              <a:gd name="T30" fmla="*/ 1732081 w 2073275"/>
              <a:gd name="T31" fmla="*/ 779010 h 1092835"/>
              <a:gd name="T32" fmla="*/ 1678724 w 2073275"/>
              <a:gd name="T33" fmla="*/ 789546 h 1092835"/>
              <a:gd name="T34" fmla="*/ 1898103 w 2073275"/>
              <a:gd name="T35" fmla="*/ 784021 h 1092835"/>
              <a:gd name="T36" fmla="*/ 1800618 w 2073275"/>
              <a:gd name="T37" fmla="*/ 773950 h 1092835"/>
              <a:gd name="T38" fmla="*/ 1790163 w 2073275"/>
              <a:gd name="T39" fmla="*/ 774077 h 1092835"/>
              <a:gd name="T40" fmla="*/ 2072971 w 2073275"/>
              <a:gd name="T41" fmla="*/ 856815 h 1092835"/>
              <a:gd name="T42" fmla="*/ 1370266 w 2073275"/>
              <a:gd name="T43" fmla="*/ 1032116 h 1092835"/>
              <a:gd name="T44" fmla="*/ 1639925 w 2073275"/>
              <a:gd name="T45" fmla="*/ 801319 h 1092835"/>
              <a:gd name="T46" fmla="*/ 2037295 w 2073275"/>
              <a:gd name="T47" fmla="*/ 835317 h 1092835"/>
              <a:gd name="T48" fmla="*/ 2031264 w 2073275"/>
              <a:gd name="T49" fmla="*/ 832002 h 1092835"/>
              <a:gd name="T50" fmla="*/ 1984032 w 2073275"/>
              <a:gd name="T51" fmla="*/ 809701 h 1092835"/>
              <a:gd name="T52" fmla="*/ 1945919 w 2073275"/>
              <a:gd name="T53" fmla="*/ 796163 h 1092835"/>
              <a:gd name="T54" fmla="*/ 1443482 w 2073275"/>
              <a:gd name="T55" fmla="*/ 929500 h 1092835"/>
              <a:gd name="T56" fmla="*/ 1544987 w 2073275"/>
              <a:gd name="T57" fmla="*/ 846093 h 1092835"/>
              <a:gd name="T58" fmla="*/ 1569967 w 2073275"/>
              <a:gd name="T59" fmla="*/ 831996 h 1092835"/>
              <a:gd name="T60" fmla="*/ 1412621 w 2073275"/>
              <a:gd name="T61" fmla="*/ 966101 h 1092835"/>
              <a:gd name="T62" fmla="*/ 1495437 w 2073275"/>
              <a:gd name="T63" fmla="*/ 881052 h 1092835"/>
              <a:gd name="T64" fmla="*/ 1489176 w 2073275"/>
              <a:gd name="T65" fmla="*/ 886129 h 1092835"/>
              <a:gd name="T66" fmla="*/ 1601978 w 2073275"/>
              <a:gd name="T67" fmla="*/ 816356 h 1092835"/>
              <a:gd name="T68" fmla="*/ 1503646 w 2073275"/>
              <a:gd name="T69" fmla="*/ 500583 h 1092835"/>
              <a:gd name="T70" fmla="*/ 1148468 w 2073275"/>
              <a:gd name="T71" fmla="*/ 576757 h 1092835"/>
              <a:gd name="T72" fmla="*/ 840594 w 2073275"/>
              <a:gd name="T73" fmla="*/ 783053 h 1092835"/>
              <a:gd name="T74" fmla="*/ 664572 w 2073275"/>
              <a:gd name="T75" fmla="*/ 1060190 h 1092835"/>
              <a:gd name="T76" fmla="*/ 1218961 w 2073275"/>
              <a:gd name="T77" fmla="*/ 1003311 h 1092835"/>
              <a:gd name="T78" fmla="*/ 1286649 w 2073275"/>
              <a:gd name="T79" fmla="*/ 886866 h 1092835"/>
              <a:gd name="T80" fmla="*/ 1395869 w 2073275"/>
              <a:gd name="T81" fmla="*/ 770851 h 1092835"/>
              <a:gd name="T82" fmla="*/ 1615782 w 2073275"/>
              <a:gd name="T83" fmla="*/ 653199 h 1092835"/>
              <a:gd name="T84" fmla="*/ 1738922 w 2073275"/>
              <a:gd name="T85" fmla="*/ 628446 h 1092835"/>
              <a:gd name="T86" fmla="*/ 1917750 w 2073275"/>
              <a:gd name="T87" fmla="*/ 636308 h 1092835"/>
              <a:gd name="T88" fmla="*/ 2029345 w 2073275"/>
              <a:gd name="T89" fmla="*/ 668172 h 1092835"/>
              <a:gd name="T90" fmla="*/ 1898702 w 2073275"/>
              <a:gd name="T91" fmla="*/ 482175 h 1092835"/>
              <a:gd name="T92" fmla="*/ 1891992 w 2073275"/>
              <a:gd name="T93" fmla="*/ 6436 h 1092835"/>
              <a:gd name="T94" fmla="*/ 1575508 w 2073275"/>
              <a:gd name="T95" fmla="*/ 38421 h 1092835"/>
              <a:gd name="T96" fmla="*/ 1282803 w 2073275"/>
              <a:gd name="T97" fmla="*/ 197057 h 1092835"/>
              <a:gd name="T98" fmla="*/ 1024681 w 2073275"/>
              <a:gd name="T99" fmla="*/ 433216 h 1092835"/>
              <a:gd name="T100" fmla="*/ 1299089 w 2073275"/>
              <a:gd name="T101" fmla="*/ 385859 h 1092835"/>
              <a:gd name="T102" fmla="*/ 1652078 w 2073275"/>
              <a:gd name="T103" fmla="*/ 336291 h 1092835"/>
              <a:gd name="T104" fmla="*/ 1999069 w 2073275"/>
              <a:gd name="T105" fmla="*/ 340116 h 1092835"/>
              <a:gd name="T106" fmla="*/ 622294 w 2073275"/>
              <a:gd name="T107" fmla="*/ 842745 h 1092835"/>
              <a:gd name="T108" fmla="*/ 0 w 2073275"/>
              <a:gd name="T109" fmla="*/ 1092301 h 1092835"/>
              <a:gd name="T110" fmla="*/ 295795 w 2073275"/>
              <a:gd name="T111" fmla="*/ 885482 h 1092835"/>
              <a:gd name="T112" fmla="*/ 645075 w 2073275"/>
              <a:gd name="T113" fmla="*/ 692303 h 109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73275" h="1092835">
                <a:moveTo>
                  <a:pt x="2072971" y="856815"/>
                </a:moveTo>
                <a:lnTo>
                  <a:pt x="2040788" y="837260"/>
                </a:lnTo>
                <a:lnTo>
                  <a:pt x="2037295" y="835317"/>
                </a:lnTo>
                <a:lnTo>
                  <a:pt x="2003806" y="818388"/>
                </a:lnTo>
                <a:lnTo>
                  <a:pt x="1999246" y="816356"/>
                </a:lnTo>
                <a:lnTo>
                  <a:pt x="1991664" y="812990"/>
                </a:lnTo>
                <a:lnTo>
                  <a:pt x="1984032" y="809701"/>
                </a:lnTo>
                <a:lnTo>
                  <a:pt x="1976259" y="806716"/>
                </a:lnTo>
                <a:lnTo>
                  <a:pt x="1971319" y="804811"/>
                </a:lnTo>
                <a:lnTo>
                  <a:pt x="1966328" y="803046"/>
                </a:lnTo>
                <a:lnTo>
                  <a:pt x="1961324" y="801319"/>
                </a:lnTo>
                <a:lnTo>
                  <a:pt x="1953666" y="798652"/>
                </a:lnTo>
                <a:lnTo>
                  <a:pt x="1945919" y="796163"/>
                </a:lnTo>
                <a:lnTo>
                  <a:pt x="1938096" y="793877"/>
                </a:lnTo>
                <a:lnTo>
                  <a:pt x="1932927" y="792365"/>
                </a:lnTo>
                <a:lnTo>
                  <a:pt x="1927733" y="790892"/>
                </a:lnTo>
                <a:lnTo>
                  <a:pt x="1922500" y="789559"/>
                </a:lnTo>
                <a:lnTo>
                  <a:pt x="1914461" y="787488"/>
                </a:lnTo>
                <a:lnTo>
                  <a:pt x="1906295" y="785698"/>
                </a:lnTo>
                <a:lnTo>
                  <a:pt x="1898103" y="784021"/>
                </a:lnTo>
                <a:lnTo>
                  <a:pt x="1892985" y="782993"/>
                </a:lnTo>
                <a:lnTo>
                  <a:pt x="1887931" y="781900"/>
                </a:lnTo>
                <a:lnTo>
                  <a:pt x="1850986" y="776859"/>
                </a:lnTo>
                <a:lnTo>
                  <a:pt x="1846580" y="776173"/>
                </a:lnTo>
                <a:lnTo>
                  <a:pt x="1800618" y="773950"/>
                </a:lnTo>
                <a:lnTo>
                  <a:pt x="1790163" y="774077"/>
                </a:lnTo>
                <a:lnTo>
                  <a:pt x="1750250" y="776859"/>
                </a:lnTo>
                <a:lnTo>
                  <a:pt x="1745805" y="777354"/>
                </a:lnTo>
                <a:lnTo>
                  <a:pt x="1708226" y="782993"/>
                </a:lnTo>
                <a:lnTo>
                  <a:pt x="1703133" y="784021"/>
                </a:lnTo>
                <a:lnTo>
                  <a:pt x="1663128" y="793889"/>
                </a:lnTo>
                <a:lnTo>
                  <a:pt x="1655305" y="796163"/>
                </a:lnTo>
                <a:lnTo>
                  <a:pt x="1647583" y="798639"/>
                </a:lnTo>
                <a:lnTo>
                  <a:pt x="1639925" y="801319"/>
                </a:lnTo>
                <a:lnTo>
                  <a:pt x="1634921" y="803046"/>
                </a:lnTo>
                <a:lnTo>
                  <a:pt x="1629905" y="804811"/>
                </a:lnTo>
                <a:lnTo>
                  <a:pt x="1624977" y="806716"/>
                </a:lnTo>
                <a:lnTo>
                  <a:pt x="1617192" y="809713"/>
                </a:lnTo>
                <a:lnTo>
                  <a:pt x="1609559" y="812990"/>
                </a:lnTo>
                <a:lnTo>
                  <a:pt x="1601978" y="816356"/>
                </a:lnTo>
                <a:lnTo>
                  <a:pt x="1597431" y="818388"/>
                </a:lnTo>
                <a:lnTo>
                  <a:pt x="1592821" y="820343"/>
                </a:lnTo>
                <a:lnTo>
                  <a:pt x="1560436" y="837260"/>
                </a:lnTo>
                <a:lnTo>
                  <a:pt x="1556829" y="839025"/>
                </a:lnTo>
                <a:lnTo>
                  <a:pt x="1520380" y="862203"/>
                </a:lnTo>
                <a:lnTo>
                  <a:pt x="1516634" y="865085"/>
                </a:lnTo>
                <a:lnTo>
                  <a:pt x="1514729" y="866482"/>
                </a:lnTo>
                <a:lnTo>
                  <a:pt x="1482191" y="892314"/>
                </a:lnTo>
                <a:lnTo>
                  <a:pt x="1478673" y="895388"/>
                </a:lnTo>
                <a:lnTo>
                  <a:pt x="1452600" y="919988"/>
                </a:lnTo>
                <a:lnTo>
                  <a:pt x="1448943" y="923798"/>
                </a:lnTo>
                <a:lnTo>
                  <a:pt x="1422361" y="953795"/>
                </a:lnTo>
                <a:lnTo>
                  <a:pt x="1417396" y="959878"/>
                </a:lnTo>
                <a:lnTo>
                  <a:pt x="1412621" y="966101"/>
                </a:lnTo>
                <a:lnTo>
                  <a:pt x="1407960" y="972439"/>
                </a:lnTo>
                <a:lnTo>
                  <a:pt x="1404772" y="976782"/>
                </a:lnTo>
                <a:lnTo>
                  <a:pt x="1401559" y="981125"/>
                </a:lnTo>
                <a:lnTo>
                  <a:pt x="1398498" y="985596"/>
                </a:lnTo>
                <a:lnTo>
                  <a:pt x="1393837" y="992365"/>
                </a:lnTo>
                <a:lnTo>
                  <a:pt x="1389456" y="999363"/>
                </a:lnTo>
                <a:lnTo>
                  <a:pt x="1385138" y="1006386"/>
                </a:lnTo>
                <a:lnTo>
                  <a:pt x="1382496" y="1010691"/>
                </a:lnTo>
                <a:lnTo>
                  <a:pt x="1379753" y="1014907"/>
                </a:lnTo>
                <a:lnTo>
                  <a:pt x="1362075" y="1048397"/>
                </a:lnTo>
                <a:lnTo>
                  <a:pt x="1360284" y="1051496"/>
                </a:lnTo>
                <a:lnTo>
                  <a:pt x="1343837" y="1090498"/>
                </a:lnTo>
                <a:lnTo>
                  <a:pt x="2072971" y="1090498"/>
                </a:lnTo>
              </a:path>
              <a:path w="2073275" h="1092835">
                <a:moveTo>
                  <a:pt x="1459992" y="912507"/>
                </a:moveTo>
                <a:lnTo>
                  <a:pt x="1466049" y="906602"/>
                </a:lnTo>
                <a:lnTo>
                  <a:pt x="1472336" y="900950"/>
                </a:lnTo>
                <a:lnTo>
                  <a:pt x="1478673" y="895388"/>
                </a:lnTo>
                <a:lnTo>
                  <a:pt x="1472336" y="900950"/>
                </a:lnTo>
                <a:lnTo>
                  <a:pt x="1466049" y="906602"/>
                </a:lnTo>
                <a:lnTo>
                  <a:pt x="1459992" y="912507"/>
                </a:lnTo>
              </a:path>
              <a:path w="2073275" h="1092835">
                <a:moveTo>
                  <a:pt x="1343710" y="1090498"/>
                </a:moveTo>
                <a:lnTo>
                  <a:pt x="1343837" y="1090498"/>
                </a:lnTo>
                <a:lnTo>
                  <a:pt x="1347317" y="1081422"/>
                </a:lnTo>
                <a:lnTo>
                  <a:pt x="1350962" y="1072432"/>
                </a:lnTo>
                <a:lnTo>
                  <a:pt x="1354778" y="1063537"/>
                </a:lnTo>
                <a:lnTo>
                  <a:pt x="1358773" y="1054747"/>
                </a:lnTo>
                <a:lnTo>
                  <a:pt x="1354762" y="1063539"/>
                </a:lnTo>
                <a:lnTo>
                  <a:pt x="1350908" y="1072427"/>
                </a:lnTo>
                <a:lnTo>
                  <a:pt x="1347221" y="1081413"/>
                </a:lnTo>
                <a:lnTo>
                  <a:pt x="1343710" y="1090498"/>
                </a:lnTo>
              </a:path>
              <a:path w="2073275" h="1092835">
                <a:moveTo>
                  <a:pt x="1385138" y="1006386"/>
                </a:moveTo>
                <a:lnTo>
                  <a:pt x="1389456" y="999363"/>
                </a:lnTo>
                <a:lnTo>
                  <a:pt x="1393837" y="992378"/>
                </a:lnTo>
                <a:lnTo>
                  <a:pt x="1398498" y="985596"/>
                </a:lnTo>
                <a:lnTo>
                  <a:pt x="1393837" y="992365"/>
                </a:lnTo>
                <a:lnTo>
                  <a:pt x="1389456" y="999363"/>
                </a:lnTo>
                <a:lnTo>
                  <a:pt x="1385138" y="1006386"/>
                </a:lnTo>
              </a:path>
              <a:path w="2073275" h="1092835">
                <a:moveTo>
                  <a:pt x="1855419" y="777354"/>
                </a:moveTo>
                <a:lnTo>
                  <a:pt x="1862297" y="778149"/>
                </a:lnTo>
                <a:lnTo>
                  <a:pt x="1869154" y="779010"/>
                </a:lnTo>
                <a:lnTo>
                  <a:pt x="1875982" y="779963"/>
                </a:lnTo>
                <a:lnTo>
                  <a:pt x="1882775" y="781037"/>
                </a:lnTo>
                <a:lnTo>
                  <a:pt x="1875982" y="779963"/>
                </a:lnTo>
                <a:lnTo>
                  <a:pt x="1869154" y="779010"/>
                </a:lnTo>
                <a:lnTo>
                  <a:pt x="1862297" y="778149"/>
                </a:lnTo>
                <a:lnTo>
                  <a:pt x="1855419" y="777354"/>
                </a:lnTo>
              </a:path>
              <a:path w="2073275" h="1092835">
                <a:moveTo>
                  <a:pt x="1842096" y="775804"/>
                </a:moveTo>
                <a:lnTo>
                  <a:pt x="1831797" y="775027"/>
                </a:lnTo>
                <a:lnTo>
                  <a:pt x="1821453" y="774444"/>
                </a:lnTo>
                <a:lnTo>
                  <a:pt x="1811060" y="774077"/>
                </a:lnTo>
                <a:lnTo>
                  <a:pt x="1800618" y="773950"/>
                </a:lnTo>
                <a:lnTo>
                  <a:pt x="1811060" y="774077"/>
                </a:lnTo>
                <a:lnTo>
                  <a:pt x="1821453" y="774444"/>
                </a:lnTo>
                <a:lnTo>
                  <a:pt x="1831797" y="775027"/>
                </a:lnTo>
                <a:lnTo>
                  <a:pt x="1842096" y="775804"/>
                </a:lnTo>
              </a:path>
              <a:path w="2073275" h="1092835">
                <a:moveTo>
                  <a:pt x="1718462" y="781037"/>
                </a:moveTo>
                <a:lnTo>
                  <a:pt x="1725254" y="779963"/>
                </a:lnTo>
                <a:lnTo>
                  <a:pt x="1732081" y="779010"/>
                </a:lnTo>
                <a:lnTo>
                  <a:pt x="1738934" y="778149"/>
                </a:lnTo>
                <a:lnTo>
                  <a:pt x="1745805" y="777354"/>
                </a:lnTo>
                <a:lnTo>
                  <a:pt x="1738932" y="778149"/>
                </a:lnTo>
                <a:lnTo>
                  <a:pt x="1732076" y="779010"/>
                </a:lnTo>
                <a:lnTo>
                  <a:pt x="1725249" y="779963"/>
                </a:lnTo>
                <a:lnTo>
                  <a:pt x="1718462" y="781037"/>
                </a:lnTo>
              </a:path>
              <a:path w="2073275" h="1092835">
                <a:moveTo>
                  <a:pt x="1678724" y="789546"/>
                </a:moveTo>
                <a:lnTo>
                  <a:pt x="1686788" y="787488"/>
                </a:lnTo>
                <a:lnTo>
                  <a:pt x="1694929" y="785698"/>
                </a:lnTo>
                <a:lnTo>
                  <a:pt x="1703133" y="784021"/>
                </a:lnTo>
                <a:lnTo>
                  <a:pt x="1694929" y="785698"/>
                </a:lnTo>
                <a:lnTo>
                  <a:pt x="1686775" y="787488"/>
                </a:lnTo>
                <a:lnTo>
                  <a:pt x="1678724" y="789546"/>
                </a:lnTo>
              </a:path>
              <a:path w="2073275" h="1092835">
                <a:moveTo>
                  <a:pt x="1898103" y="784021"/>
                </a:moveTo>
                <a:lnTo>
                  <a:pt x="1906295" y="785698"/>
                </a:lnTo>
                <a:lnTo>
                  <a:pt x="1914448" y="787488"/>
                </a:lnTo>
                <a:lnTo>
                  <a:pt x="1922500" y="789559"/>
                </a:lnTo>
                <a:lnTo>
                  <a:pt x="1914461" y="787488"/>
                </a:lnTo>
                <a:lnTo>
                  <a:pt x="1906295" y="785698"/>
                </a:lnTo>
                <a:lnTo>
                  <a:pt x="1898103" y="784021"/>
                </a:lnTo>
              </a:path>
              <a:path w="2073275" h="1092835">
                <a:moveTo>
                  <a:pt x="1800618" y="773950"/>
                </a:moveTo>
                <a:lnTo>
                  <a:pt x="1790163" y="774077"/>
                </a:lnTo>
                <a:lnTo>
                  <a:pt x="1779766" y="774444"/>
                </a:lnTo>
                <a:lnTo>
                  <a:pt x="1769420" y="775027"/>
                </a:lnTo>
                <a:lnTo>
                  <a:pt x="1759115" y="775804"/>
                </a:lnTo>
                <a:lnTo>
                  <a:pt x="1769420" y="775027"/>
                </a:lnTo>
                <a:lnTo>
                  <a:pt x="1779766" y="774444"/>
                </a:lnTo>
                <a:lnTo>
                  <a:pt x="1790163" y="774077"/>
                </a:lnTo>
                <a:lnTo>
                  <a:pt x="1800618" y="773950"/>
                </a:lnTo>
              </a:path>
              <a:path w="2073275" h="1092835">
                <a:moveTo>
                  <a:pt x="2047824" y="841044"/>
                </a:moveTo>
                <a:lnTo>
                  <a:pt x="2056241" y="846093"/>
                </a:lnTo>
                <a:lnTo>
                  <a:pt x="2064553" y="851300"/>
                </a:lnTo>
                <a:lnTo>
                  <a:pt x="2072755" y="856668"/>
                </a:lnTo>
                <a:lnTo>
                  <a:pt x="2072971" y="856815"/>
                </a:lnTo>
              </a:path>
              <a:path w="2073275" h="1092835">
                <a:moveTo>
                  <a:pt x="2072971" y="856815"/>
                </a:moveTo>
                <a:lnTo>
                  <a:pt x="2072755" y="856668"/>
                </a:lnTo>
                <a:lnTo>
                  <a:pt x="2064553" y="851300"/>
                </a:lnTo>
                <a:lnTo>
                  <a:pt x="2056241" y="846093"/>
                </a:lnTo>
                <a:lnTo>
                  <a:pt x="2047824" y="841044"/>
                </a:lnTo>
              </a:path>
              <a:path w="2073275" h="1092835">
                <a:moveTo>
                  <a:pt x="1377264" y="1019302"/>
                </a:moveTo>
                <a:lnTo>
                  <a:pt x="1373704" y="1025669"/>
                </a:lnTo>
                <a:lnTo>
                  <a:pt x="1370266" y="1032116"/>
                </a:lnTo>
                <a:lnTo>
                  <a:pt x="1366923" y="1038629"/>
                </a:lnTo>
                <a:lnTo>
                  <a:pt x="1363649" y="1045197"/>
                </a:lnTo>
                <a:lnTo>
                  <a:pt x="1366923" y="1038634"/>
                </a:lnTo>
                <a:lnTo>
                  <a:pt x="1370266" y="1032121"/>
                </a:lnTo>
                <a:lnTo>
                  <a:pt x="1373704" y="1025671"/>
                </a:lnTo>
                <a:lnTo>
                  <a:pt x="1377264" y="1019302"/>
                </a:lnTo>
              </a:path>
              <a:path w="2073275" h="1092835">
                <a:moveTo>
                  <a:pt x="1639925" y="801319"/>
                </a:moveTo>
                <a:lnTo>
                  <a:pt x="1647583" y="798639"/>
                </a:lnTo>
                <a:lnTo>
                  <a:pt x="1655305" y="796163"/>
                </a:lnTo>
                <a:lnTo>
                  <a:pt x="1663128" y="793889"/>
                </a:lnTo>
                <a:lnTo>
                  <a:pt x="1655305" y="796163"/>
                </a:lnTo>
                <a:lnTo>
                  <a:pt x="1647583" y="798639"/>
                </a:lnTo>
                <a:lnTo>
                  <a:pt x="1639925" y="801319"/>
                </a:lnTo>
              </a:path>
              <a:path w="2073275" h="1092835">
                <a:moveTo>
                  <a:pt x="2037295" y="835317"/>
                </a:moveTo>
                <a:lnTo>
                  <a:pt x="2031264" y="831996"/>
                </a:lnTo>
                <a:lnTo>
                  <a:pt x="2025199" y="828738"/>
                </a:lnTo>
                <a:lnTo>
                  <a:pt x="2019086" y="825565"/>
                </a:lnTo>
                <a:lnTo>
                  <a:pt x="2012911" y="822502"/>
                </a:lnTo>
                <a:lnTo>
                  <a:pt x="2019086" y="825567"/>
                </a:lnTo>
                <a:lnTo>
                  <a:pt x="2025199" y="828743"/>
                </a:lnTo>
                <a:lnTo>
                  <a:pt x="2031264" y="832002"/>
                </a:lnTo>
                <a:lnTo>
                  <a:pt x="2037295" y="835317"/>
                </a:lnTo>
              </a:path>
              <a:path w="2073275" h="1092835">
                <a:moveTo>
                  <a:pt x="1976259" y="806716"/>
                </a:moveTo>
                <a:lnTo>
                  <a:pt x="1984032" y="809701"/>
                </a:lnTo>
                <a:lnTo>
                  <a:pt x="1991664" y="812990"/>
                </a:lnTo>
                <a:lnTo>
                  <a:pt x="1999246" y="816356"/>
                </a:lnTo>
                <a:lnTo>
                  <a:pt x="1991664" y="812990"/>
                </a:lnTo>
                <a:lnTo>
                  <a:pt x="1984032" y="809701"/>
                </a:lnTo>
                <a:lnTo>
                  <a:pt x="1976259" y="806716"/>
                </a:lnTo>
              </a:path>
              <a:path w="2073275" h="1092835">
                <a:moveTo>
                  <a:pt x="1938096" y="793877"/>
                </a:moveTo>
                <a:lnTo>
                  <a:pt x="1945919" y="796163"/>
                </a:lnTo>
                <a:lnTo>
                  <a:pt x="1953653" y="798652"/>
                </a:lnTo>
                <a:lnTo>
                  <a:pt x="1961324" y="801319"/>
                </a:lnTo>
                <a:lnTo>
                  <a:pt x="1953666" y="798652"/>
                </a:lnTo>
                <a:lnTo>
                  <a:pt x="1945919" y="796163"/>
                </a:lnTo>
                <a:lnTo>
                  <a:pt x="1938096" y="793877"/>
                </a:lnTo>
              </a:path>
              <a:path w="2073275" h="1092835">
                <a:moveTo>
                  <a:pt x="1448943" y="923798"/>
                </a:moveTo>
                <a:lnTo>
                  <a:pt x="1443482" y="929500"/>
                </a:lnTo>
                <a:lnTo>
                  <a:pt x="1438109" y="935278"/>
                </a:lnTo>
                <a:lnTo>
                  <a:pt x="1432915" y="941235"/>
                </a:lnTo>
                <a:lnTo>
                  <a:pt x="1438109" y="935291"/>
                </a:lnTo>
                <a:lnTo>
                  <a:pt x="1443482" y="929500"/>
                </a:lnTo>
                <a:lnTo>
                  <a:pt x="1448943" y="923798"/>
                </a:lnTo>
              </a:path>
              <a:path w="2073275" h="1092835">
                <a:moveTo>
                  <a:pt x="1520380" y="862203"/>
                </a:moveTo>
                <a:lnTo>
                  <a:pt x="1528463" y="856668"/>
                </a:lnTo>
                <a:lnTo>
                  <a:pt x="1536668" y="851300"/>
                </a:lnTo>
                <a:lnTo>
                  <a:pt x="1544987" y="846093"/>
                </a:lnTo>
                <a:lnTo>
                  <a:pt x="1553413" y="841044"/>
                </a:lnTo>
                <a:lnTo>
                  <a:pt x="1544987" y="846093"/>
                </a:lnTo>
                <a:lnTo>
                  <a:pt x="1536668" y="851300"/>
                </a:lnTo>
                <a:lnTo>
                  <a:pt x="1528463" y="856668"/>
                </a:lnTo>
                <a:lnTo>
                  <a:pt x="1520380" y="862203"/>
                </a:lnTo>
              </a:path>
              <a:path w="2073275" h="1092835">
                <a:moveTo>
                  <a:pt x="1588325" y="822502"/>
                </a:moveTo>
                <a:lnTo>
                  <a:pt x="1582150" y="825565"/>
                </a:lnTo>
                <a:lnTo>
                  <a:pt x="1576036" y="828738"/>
                </a:lnTo>
                <a:lnTo>
                  <a:pt x="1569967" y="831996"/>
                </a:lnTo>
                <a:lnTo>
                  <a:pt x="1563928" y="835317"/>
                </a:lnTo>
                <a:lnTo>
                  <a:pt x="1569967" y="832002"/>
                </a:lnTo>
                <a:lnTo>
                  <a:pt x="1576036" y="828743"/>
                </a:lnTo>
                <a:lnTo>
                  <a:pt x="1582150" y="825567"/>
                </a:lnTo>
                <a:lnTo>
                  <a:pt x="1588325" y="822502"/>
                </a:lnTo>
              </a:path>
              <a:path w="2073275" h="1092835">
                <a:moveTo>
                  <a:pt x="1407960" y="972439"/>
                </a:moveTo>
                <a:lnTo>
                  <a:pt x="1412621" y="966101"/>
                </a:lnTo>
                <a:lnTo>
                  <a:pt x="1417396" y="959878"/>
                </a:lnTo>
                <a:lnTo>
                  <a:pt x="1422361" y="953795"/>
                </a:lnTo>
                <a:lnTo>
                  <a:pt x="1417396" y="959878"/>
                </a:lnTo>
                <a:lnTo>
                  <a:pt x="1412621" y="966101"/>
                </a:lnTo>
                <a:lnTo>
                  <a:pt x="1407960" y="972439"/>
                </a:lnTo>
              </a:path>
              <a:path w="2073275" h="1092835">
                <a:moveTo>
                  <a:pt x="1489176" y="886129"/>
                </a:moveTo>
                <a:lnTo>
                  <a:pt x="1495437" y="881052"/>
                </a:lnTo>
                <a:lnTo>
                  <a:pt x="1501790" y="876096"/>
                </a:lnTo>
                <a:lnTo>
                  <a:pt x="1508225" y="871245"/>
                </a:lnTo>
                <a:lnTo>
                  <a:pt x="1514729" y="866482"/>
                </a:lnTo>
                <a:lnTo>
                  <a:pt x="1508225" y="871245"/>
                </a:lnTo>
                <a:lnTo>
                  <a:pt x="1501790" y="876096"/>
                </a:lnTo>
                <a:lnTo>
                  <a:pt x="1495437" y="881052"/>
                </a:lnTo>
                <a:lnTo>
                  <a:pt x="1489176" y="886129"/>
                </a:lnTo>
              </a:path>
              <a:path w="2073275" h="1092835">
                <a:moveTo>
                  <a:pt x="1601978" y="816356"/>
                </a:moveTo>
                <a:lnTo>
                  <a:pt x="1609572" y="812990"/>
                </a:lnTo>
                <a:lnTo>
                  <a:pt x="1617192" y="809713"/>
                </a:lnTo>
                <a:lnTo>
                  <a:pt x="1624977" y="806716"/>
                </a:lnTo>
                <a:lnTo>
                  <a:pt x="1617192" y="809713"/>
                </a:lnTo>
                <a:lnTo>
                  <a:pt x="1609559" y="812990"/>
                </a:lnTo>
                <a:lnTo>
                  <a:pt x="1601978" y="816356"/>
                </a:lnTo>
              </a:path>
              <a:path w="2073275" h="1092835">
                <a:moveTo>
                  <a:pt x="1800618" y="479869"/>
                </a:moveTo>
                <a:lnTo>
                  <a:pt x="1751695" y="480446"/>
                </a:lnTo>
                <a:lnTo>
                  <a:pt x="1702530" y="482175"/>
                </a:lnTo>
                <a:lnTo>
                  <a:pt x="1653134" y="485055"/>
                </a:lnTo>
                <a:lnTo>
                  <a:pt x="1603515" y="489085"/>
                </a:lnTo>
                <a:lnTo>
                  <a:pt x="1553682" y="494261"/>
                </a:lnTo>
                <a:lnTo>
                  <a:pt x="1503646" y="500583"/>
                </a:lnTo>
                <a:lnTo>
                  <a:pt x="1453415" y="508048"/>
                </a:lnTo>
                <a:lnTo>
                  <a:pt x="1402999" y="516656"/>
                </a:lnTo>
                <a:lnTo>
                  <a:pt x="1352407" y="526403"/>
                </a:lnTo>
                <a:lnTo>
                  <a:pt x="1301648" y="537289"/>
                </a:lnTo>
                <a:lnTo>
                  <a:pt x="1250733" y="549311"/>
                </a:lnTo>
                <a:lnTo>
                  <a:pt x="1199670" y="562468"/>
                </a:lnTo>
                <a:lnTo>
                  <a:pt x="1148468" y="576757"/>
                </a:lnTo>
                <a:lnTo>
                  <a:pt x="1097138" y="592178"/>
                </a:lnTo>
                <a:lnTo>
                  <a:pt x="1045688" y="608729"/>
                </a:lnTo>
                <a:lnTo>
                  <a:pt x="994128" y="626407"/>
                </a:lnTo>
                <a:lnTo>
                  <a:pt x="942467" y="645210"/>
                </a:lnTo>
                <a:lnTo>
                  <a:pt x="906922" y="691570"/>
                </a:lnTo>
                <a:lnTo>
                  <a:pt x="872945" y="737613"/>
                </a:lnTo>
                <a:lnTo>
                  <a:pt x="840594" y="783053"/>
                </a:lnTo>
                <a:lnTo>
                  <a:pt x="809928" y="827603"/>
                </a:lnTo>
                <a:lnTo>
                  <a:pt x="781004" y="870977"/>
                </a:lnTo>
                <a:lnTo>
                  <a:pt x="753882" y="912889"/>
                </a:lnTo>
                <a:lnTo>
                  <a:pt x="728620" y="953052"/>
                </a:lnTo>
                <a:lnTo>
                  <a:pt x="705275" y="991181"/>
                </a:lnTo>
                <a:lnTo>
                  <a:pt x="683906" y="1026989"/>
                </a:lnTo>
                <a:lnTo>
                  <a:pt x="664572" y="1060190"/>
                </a:lnTo>
                <a:lnTo>
                  <a:pt x="647331" y="1090498"/>
                </a:lnTo>
                <a:lnTo>
                  <a:pt x="1184567" y="1090498"/>
                </a:lnTo>
                <a:lnTo>
                  <a:pt x="1187665" y="1090498"/>
                </a:lnTo>
                <a:lnTo>
                  <a:pt x="1200861" y="1049667"/>
                </a:lnTo>
                <a:lnTo>
                  <a:pt x="1201839" y="1046873"/>
                </a:lnTo>
                <a:lnTo>
                  <a:pt x="1202588" y="1043978"/>
                </a:lnTo>
                <a:lnTo>
                  <a:pt x="1218961" y="1003311"/>
                </a:lnTo>
                <a:lnTo>
                  <a:pt x="1228686" y="983246"/>
                </a:lnTo>
                <a:lnTo>
                  <a:pt x="1230617" y="979309"/>
                </a:lnTo>
                <a:lnTo>
                  <a:pt x="1249438" y="943470"/>
                </a:lnTo>
                <a:lnTo>
                  <a:pt x="1256423" y="932357"/>
                </a:lnTo>
                <a:lnTo>
                  <a:pt x="1259878" y="926782"/>
                </a:lnTo>
                <a:lnTo>
                  <a:pt x="1282166" y="892556"/>
                </a:lnTo>
                <a:lnTo>
                  <a:pt x="1286649" y="886866"/>
                </a:lnTo>
                <a:lnTo>
                  <a:pt x="1291005" y="881037"/>
                </a:lnTo>
                <a:lnTo>
                  <a:pt x="1314919" y="850493"/>
                </a:lnTo>
                <a:lnTo>
                  <a:pt x="1319999" y="844918"/>
                </a:lnTo>
                <a:lnTo>
                  <a:pt x="1325029" y="839266"/>
                </a:lnTo>
                <a:lnTo>
                  <a:pt x="1356474" y="806221"/>
                </a:lnTo>
                <a:lnTo>
                  <a:pt x="1362075" y="800912"/>
                </a:lnTo>
                <a:lnTo>
                  <a:pt x="1395869" y="770851"/>
                </a:lnTo>
                <a:lnTo>
                  <a:pt x="1431569" y="743419"/>
                </a:lnTo>
                <a:lnTo>
                  <a:pt x="1469212" y="718693"/>
                </a:lnTo>
                <a:lnTo>
                  <a:pt x="1502598" y="699674"/>
                </a:lnTo>
                <a:lnTo>
                  <a:pt x="1536928" y="682688"/>
                </a:lnTo>
                <a:lnTo>
                  <a:pt x="1571866" y="668172"/>
                </a:lnTo>
                <a:lnTo>
                  <a:pt x="1579029" y="665226"/>
                </a:lnTo>
                <a:lnTo>
                  <a:pt x="1615782" y="653199"/>
                </a:lnTo>
                <a:lnTo>
                  <a:pt x="1623072" y="650989"/>
                </a:lnTo>
                <a:lnTo>
                  <a:pt x="1661488" y="641172"/>
                </a:lnTo>
                <a:lnTo>
                  <a:pt x="1676514" y="638022"/>
                </a:lnTo>
                <a:lnTo>
                  <a:pt x="1683473" y="636308"/>
                </a:lnTo>
                <a:lnTo>
                  <a:pt x="1727022" y="630161"/>
                </a:lnTo>
                <a:lnTo>
                  <a:pt x="1733016" y="629475"/>
                </a:lnTo>
                <a:lnTo>
                  <a:pt x="1738922" y="628446"/>
                </a:lnTo>
                <a:lnTo>
                  <a:pt x="1786597" y="625600"/>
                </a:lnTo>
                <a:lnTo>
                  <a:pt x="1800618" y="625436"/>
                </a:lnTo>
                <a:lnTo>
                  <a:pt x="1814627" y="625600"/>
                </a:lnTo>
                <a:lnTo>
                  <a:pt x="1856257" y="627913"/>
                </a:lnTo>
                <a:lnTo>
                  <a:pt x="1868208" y="629475"/>
                </a:lnTo>
                <a:lnTo>
                  <a:pt x="1874202" y="630161"/>
                </a:lnTo>
                <a:lnTo>
                  <a:pt x="1917750" y="636308"/>
                </a:lnTo>
                <a:lnTo>
                  <a:pt x="1924697" y="638022"/>
                </a:lnTo>
                <a:lnTo>
                  <a:pt x="1931758" y="639495"/>
                </a:lnTo>
                <a:lnTo>
                  <a:pt x="1970938" y="648627"/>
                </a:lnTo>
                <a:lnTo>
                  <a:pt x="1978152" y="650989"/>
                </a:lnTo>
                <a:lnTo>
                  <a:pt x="1985441" y="653199"/>
                </a:lnTo>
                <a:lnTo>
                  <a:pt x="2022195" y="665226"/>
                </a:lnTo>
                <a:lnTo>
                  <a:pt x="2029345" y="668172"/>
                </a:lnTo>
                <a:lnTo>
                  <a:pt x="2036584" y="671055"/>
                </a:lnTo>
                <a:lnTo>
                  <a:pt x="2071446" y="685939"/>
                </a:lnTo>
                <a:lnTo>
                  <a:pt x="2072971" y="686700"/>
                </a:lnTo>
              </a:path>
              <a:path w="2073275" h="1092835">
                <a:moveTo>
                  <a:pt x="2072971" y="497473"/>
                </a:moveTo>
                <a:lnTo>
                  <a:pt x="1997716" y="489085"/>
                </a:lnTo>
                <a:lnTo>
                  <a:pt x="1948098" y="485055"/>
                </a:lnTo>
                <a:lnTo>
                  <a:pt x="1898702" y="482175"/>
                </a:lnTo>
                <a:lnTo>
                  <a:pt x="1849539" y="480446"/>
                </a:lnTo>
                <a:lnTo>
                  <a:pt x="1800618" y="479869"/>
                </a:lnTo>
              </a:path>
              <a:path w="2073275" h="1092835">
                <a:moveTo>
                  <a:pt x="2072971" y="56039"/>
                </a:moveTo>
                <a:lnTo>
                  <a:pt x="2025723" y="38423"/>
                </a:lnTo>
                <a:lnTo>
                  <a:pt x="1981626" y="24976"/>
                </a:lnTo>
                <a:lnTo>
                  <a:pt x="1937040" y="14265"/>
                </a:lnTo>
                <a:lnTo>
                  <a:pt x="1891992" y="6436"/>
                </a:lnTo>
                <a:lnTo>
                  <a:pt x="1846509" y="1633"/>
                </a:lnTo>
                <a:lnTo>
                  <a:pt x="1800618" y="0"/>
                </a:lnTo>
                <a:lnTo>
                  <a:pt x="1754726" y="1633"/>
                </a:lnTo>
                <a:lnTo>
                  <a:pt x="1709241" y="6436"/>
                </a:lnTo>
                <a:lnTo>
                  <a:pt x="1664192" y="14264"/>
                </a:lnTo>
                <a:lnTo>
                  <a:pt x="1619606" y="24974"/>
                </a:lnTo>
                <a:lnTo>
                  <a:pt x="1575508" y="38421"/>
                </a:lnTo>
                <a:lnTo>
                  <a:pt x="1531927" y="54461"/>
                </a:lnTo>
                <a:lnTo>
                  <a:pt x="1488890" y="72948"/>
                </a:lnTo>
                <a:lnTo>
                  <a:pt x="1446423" y="93740"/>
                </a:lnTo>
                <a:lnTo>
                  <a:pt x="1404554" y="116691"/>
                </a:lnTo>
                <a:lnTo>
                  <a:pt x="1363310" y="141657"/>
                </a:lnTo>
                <a:lnTo>
                  <a:pt x="1322717" y="168494"/>
                </a:lnTo>
                <a:lnTo>
                  <a:pt x="1282803" y="197057"/>
                </a:lnTo>
                <a:lnTo>
                  <a:pt x="1243594" y="227203"/>
                </a:lnTo>
                <a:lnTo>
                  <a:pt x="1205119" y="258786"/>
                </a:lnTo>
                <a:lnTo>
                  <a:pt x="1167403" y="291663"/>
                </a:lnTo>
                <a:lnTo>
                  <a:pt x="1130475" y="325688"/>
                </a:lnTo>
                <a:lnTo>
                  <a:pt x="1094360" y="360719"/>
                </a:lnTo>
                <a:lnTo>
                  <a:pt x="1059087" y="396610"/>
                </a:lnTo>
                <a:lnTo>
                  <a:pt x="1024681" y="433216"/>
                </a:lnTo>
                <a:lnTo>
                  <a:pt x="991171" y="470395"/>
                </a:lnTo>
                <a:lnTo>
                  <a:pt x="1042749" y="453629"/>
                </a:lnTo>
                <a:lnTo>
                  <a:pt x="1094234" y="437931"/>
                </a:lnTo>
                <a:lnTo>
                  <a:pt x="1145620" y="423303"/>
                </a:lnTo>
                <a:lnTo>
                  <a:pt x="1196896" y="409747"/>
                </a:lnTo>
                <a:lnTo>
                  <a:pt x="1248055" y="397266"/>
                </a:lnTo>
                <a:lnTo>
                  <a:pt x="1299089" y="385859"/>
                </a:lnTo>
                <a:lnTo>
                  <a:pt x="1349987" y="375531"/>
                </a:lnTo>
                <a:lnTo>
                  <a:pt x="1400743" y="366282"/>
                </a:lnTo>
                <a:lnTo>
                  <a:pt x="1451347" y="358114"/>
                </a:lnTo>
                <a:lnTo>
                  <a:pt x="1501791" y="351029"/>
                </a:lnTo>
                <a:lnTo>
                  <a:pt x="1552067" y="345029"/>
                </a:lnTo>
                <a:lnTo>
                  <a:pt x="1602165" y="340116"/>
                </a:lnTo>
                <a:lnTo>
                  <a:pt x="1652078" y="336291"/>
                </a:lnTo>
                <a:lnTo>
                  <a:pt x="1701797" y="333557"/>
                </a:lnTo>
                <a:lnTo>
                  <a:pt x="1751313" y="331916"/>
                </a:lnTo>
                <a:lnTo>
                  <a:pt x="1800618" y="331368"/>
                </a:lnTo>
                <a:lnTo>
                  <a:pt x="1849923" y="331916"/>
                </a:lnTo>
                <a:lnTo>
                  <a:pt x="1899439" y="333557"/>
                </a:lnTo>
                <a:lnTo>
                  <a:pt x="1949157" y="336291"/>
                </a:lnTo>
                <a:lnTo>
                  <a:pt x="1999069" y="340116"/>
                </a:lnTo>
                <a:lnTo>
                  <a:pt x="2049167" y="345029"/>
                </a:lnTo>
                <a:lnTo>
                  <a:pt x="2072971" y="347870"/>
                </a:lnTo>
              </a:path>
              <a:path w="2073275" h="1092835">
                <a:moveTo>
                  <a:pt x="760984" y="639076"/>
                </a:moveTo>
                <a:lnTo>
                  <a:pt x="722840" y="692243"/>
                </a:lnTo>
                <a:lnTo>
                  <a:pt x="686967" y="744166"/>
                </a:lnTo>
                <a:lnTo>
                  <a:pt x="653430" y="794461"/>
                </a:lnTo>
                <a:lnTo>
                  <a:pt x="622294" y="842745"/>
                </a:lnTo>
                <a:lnTo>
                  <a:pt x="593623" y="888637"/>
                </a:lnTo>
                <a:lnTo>
                  <a:pt x="567483" y="931753"/>
                </a:lnTo>
                <a:lnTo>
                  <a:pt x="543939" y="971710"/>
                </a:lnTo>
                <a:lnTo>
                  <a:pt x="523056" y="1008126"/>
                </a:lnTo>
                <a:lnTo>
                  <a:pt x="489533" y="1068805"/>
                </a:lnTo>
                <a:lnTo>
                  <a:pt x="477024" y="1092301"/>
                </a:lnTo>
                <a:lnTo>
                  <a:pt x="0" y="1092301"/>
                </a:lnTo>
                <a:lnTo>
                  <a:pt x="48988" y="1054713"/>
                </a:lnTo>
                <a:lnTo>
                  <a:pt x="107920" y="1011457"/>
                </a:lnTo>
                <a:lnTo>
                  <a:pt x="140974" y="988035"/>
                </a:lnTo>
                <a:lnTo>
                  <a:pt x="176345" y="963594"/>
                </a:lnTo>
                <a:lnTo>
                  <a:pt x="213977" y="938266"/>
                </a:lnTo>
                <a:lnTo>
                  <a:pt x="253812" y="912185"/>
                </a:lnTo>
                <a:lnTo>
                  <a:pt x="295795" y="885482"/>
                </a:lnTo>
                <a:lnTo>
                  <a:pt x="339870" y="858290"/>
                </a:lnTo>
                <a:lnTo>
                  <a:pt x="385979" y="830742"/>
                </a:lnTo>
                <a:lnTo>
                  <a:pt x="434067" y="802971"/>
                </a:lnTo>
                <a:lnTo>
                  <a:pt x="484077" y="775108"/>
                </a:lnTo>
                <a:lnTo>
                  <a:pt x="535952" y="747288"/>
                </a:lnTo>
                <a:lnTo>
                  <a:pt x="589637" y="719642"/>
                </a:lnTo>
                <a:lnTo>
                  <a:pt x="645075" y="692303"/>
                </a:lnTo>
                <a:lnTo>
                  <a:pt x="702209" y="665403"/>
                </a:lnTo>
                <a:lnTo>
                  <a:pt x="760984" y="639076"/>
                </a:lnTo>
              </a:path>
            </a:pathLst>
          </a:custGeom>
          <a:noFill/>
          <a:ln w="8280" cap="flat">
            <a:solidFill>
              <a:srgbClr val="B8E4FA"/>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l-GR"/>
          </a:p>
        </p:txBody>
      </p:sp>
      <p:sp>
        <p:nvSpPr>
          <p:cNvPr id="6176" name="Text Box 32">
            <a:extLst>
              <a:ext uri="{FF2B5EF4-FFF2-40B4-BE49-F238E27FC236}">
                <a16:creationId xmlns:a16="http://schemas.microsoft.com/office/drawing/2014/main" id="{3BC0AAF3-C1E6-408A-8948-510C1CBFD873}"/>
              </a:ext>
            </a:extLst>
          </p:cNvPr>
          <p:cNvSpPr txBox="1">
            <a:spLocks noChangeArrowheads="1"/>
          </p:cNvSpPr>
          <p:nvPr/>
        </p:nvSpPr>
        <p:spPr bwMode="auto">
          <a:xfrm>
            <a:off x="652463" y="6503988"/>
            <a:ext cx="7978775"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cs typeface="Arial Unicode MS" charset="0"/>
              </a:defRPr>
            </a:lvl9pPr>
          </a:lstStyle>
          <a:p>
            <a:pPr marL="12700" algn="ctr">
              <a:lnSpc>
                <a:spcPct val="100000"/>
              </a:lnSpc>
            </a:pPr>
            <a:r>
              <a:rPr lang="en-US" altLang="el-GR" sz="1000" dirty="0">
                <a:latin typeface="Calibri" panose="020F0502020204030204" pitchFamily="34" charset="0"/>
              </a:rPr>
              <a:t>This project has received funding from the European Union’s Horizon 2020 research and innovation programme under grant agreement no 883075.</a:t>
            </a:r>
          </a:p>
        </p:txBody>
      </p:sp>
      <p:sp>
        <p:nvSpPr>
          <p:cNvPr id="6177" name="Text Box 33">
            <a:extLst>
              <a:ext uri="{FF2B5EF4-FFF2-40B4-BE49-F238E27FC236}">
                <a16:creationId xmlns:a16="http://schemas.microsoft.com/office/drawing/2014/main" id="{EC0B726B-E64D-485B-8FCB-CC838F59569E}"/>
              </a:ext>
            </a:extLst>
          </p:cNvPr>
          <p:cNvSpPr txBox="1">
            <a:spLocks noChangeArrowheads="1"/>
          </p:cNvSpPr>
          <p:nvPr/>
        </p:nvSpPr>
        <p:spPr bwMode="auto">
          <a:xfrm>
            <a:off x="-1136618" y="276046"/>
            <a:ext cx="9686894"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Unicode MS" charset="0"/>
              </a:defRPr>
            </a:lvl9pPr>
          </a:lstStyle>
          <a:p>
            <a:pPr marL="1611313" algn="r">
              <a:lnSpc>
                <a:spcPct val="100000"/>
              </a:lnSpc>
              <a:spcBef>
                <a:spcPts val="125"/>
              </a:spcBef>
            </a:pPr>
            <a:r>
              <a:rPr lang="en-US" sz="4800" dirty="0">
                <a:solidFill>
                  <a:srgbClr val="FFFFFF"/>
                </a:solidFill>
                <a:latin typeface="+mn-lt"/>
              </a:rPr>
              <a:t>Pilots</a:t>
            </a:r>
            <a:endParaRPr lang="en-US" altLang="el-GR" sz="4800" dirty="0">
              <a:solidFill>
                <a:srgbClr val="FFFFFF"/>
              </a:solidFill>
              <a:latin typeface="+mn-lt"/>
            </a:endParaRPr>
          </a:p>
        </p:txBody>
      </p:sp>
      <p:sp>
        <p:nvSpPr>
          <p:cNvPr id="34" name="TextBox 33">
            <a:extLst>
              <a:ext uri="{FF2B5EF4-FFF2-40B4-BE49-F238E27FC236}">
                <a16:creationId xmlns:a16="http://schemas.microsoft.com/office/drawing/2014/main" id="{14C401CC-BF2A-4F33-B242-08DBEB59E1EA}"/>
              </a:ext>
            </a:extLst>
          </p:cNvPr>
          <p:cNvSpPr txBox="1"/>
          <p:nvPr/>
        </p:nvSpPr>
        <p:spPr>
          <a:xfrm>
            <a:off x="552450" y="1496109"/>
            <a:ext cx="10952019" cy="607602"/>
          </a:xfrm>
          <a:prstGeom prst="rect">
            <a:avLst/>
          </a:prstGeom>
          <a:noFill/>
        </p:spPr>
        <p:txBody>
          <a:bodyPr wrap="square">
            <a:spAutoFit/>
          </a:bodyPr>
          <a:lstStyle/>
          <a:p>
            <a:r>
              <a:rPr lang="en-US" b="1" dirty="0">
                <a:latin typeface="+mn-lt"/>
              </a:rPr>
              <a:t>Pilot Use Case 1: Border line validation: </a:t>
            </a:r>
            <a:r>
              <a:rPr lang="en-US" sz="1800" b="1" dirty="0">
                <a:effectLst/>
                <a:latin typeface="+mn-lt"/>
                <a:ea typeface="Times New Roman" panose="02020603050405020304" pitchFamily="18" charset="0"/>
              </a:rPr>
              <a:t>Border Authorities application trials </a:t>
            </a:r>
            <a:r>
              <a:rPr lang="en-US" sz="1800" dirty="0">
                <a:effectLst/>
                <a:latin typeface="+mn-lt"/>
                <a:ea typeface="Times New Roman" panose="02020603050405020304" pitchFamily="18" charset="0"/>
              </a:rPr>
              <a:t>and </a:t>
            </a:r>
            <a:r>
              <a:rPr lang="en-US" sz="1800" b="1" dirty="0">
                <a:effectLst/>
                <a:latin typeface="+mn-lt"/>
                <a:ea typeface="Times New Roman" panose="02020603050405020304" pitchFamily="18" charset="0"/>
              </a:rPr>
              <a:t>Pilot#1 Workshop </a:t>
            </a:r>
          </a:p>
          <a:p>
            <a:endParaRPr lang="en-US" b="1" dirty="0"/>
          </a:p>
        </p:txBody>
      </p:sp>
      <p:pic>
        <p:nvPicPr>
          <p:cNvPr id="35" name="Εικόνα 8">
            <a:extLst>
              <a:ext uri="{FF2B5EF4-FFF2-40B4-BE49-F238E27FC236}">
                <a16:creationId xmlns:a16="http://schemas.microsoft.com/office/drawing/2014/main" id="{A8698EDC-1939-410F-B30B-A0542CE16AD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9725" y="1883154"/>
            <a:ext cx="1417984" cy="2005907"/>
          </a:xfrm>
          <a:prstGeom prst="rect">
            <a:avLst/>
          </a:prstGeom>
        </p:spPr>
      </p:pic>
      <p:pic>
        <p:nvPicPr>
          <p:cNvPr id="36" name="Εικόνα 3">
            <a:extLst>
              <a:ext uri="{FF2B5EF4-FFF2-40B4-BE49-F238E27FC236}">
                <a16:creationId xmlns:a16="http://schemas.microsoft.com/office/drawing/2014/main" id="{2B5A9286-F392-4089-986A-B67A24927422}"/>
              </a:ext>
            </a:extLst>
          </p:cNvPr>
          <p:cNvPicPr>
            <a:picLocks noChangeAspect="1"/>
          </p:cNvPicPr>
          <p:nvPr/>
        </p:nvPicPr>
        <p:blipFill rotWithShape="1">
          <a:blip r:embed="rId12">
            <a:extLst>
              <a:ext uri="{28A0092B-C50C-407E-A947-70E740481C1C}">
                <a14:useLocalDpi xmlns:a14="http://schemas.microsoft.com/office/drawing/2010/main" val="0"/>
              </a:ext>
            </a:extLst>
          </a:blip>
          <a:srcRect l="9341" t="45513" r="50000" b="26087"/>
          <a:stretch/>
        </p:blipFill>
        <p:spPr>
          <a:xfrm>
            <a:off x="454927" y="4507995"/>
            <a:ext cx="1348353" cy="1332228"/>
          </a:xfrm>
          <a:prstGeom prst="rect">
            <a:avLst/>
          </a:prstGeom>
        </p:spPr>
      </p:pic>
      <p:sp>
        <p:nvSpPr>
          <p:cNvPr id="39" name="TextBox 38">
            <a:extLst>
              <a:ext uri="{FF2B5EF4-FFF2-40B4-BE49-F238E27FC236}">
                <a16:creationId xmlns:a16="http://schemas.microsoft.com/office/drawing/2014/main" id="{51AF6FAA-08B1-436E-B165-AF999CF5ACE5}"/>
              </a:ext>
            </a:extLst>
          </p:cNvPr>
          <p:cNvSpPr txBox="1"/>
          <p:nvPr/>
        </p:nvSpPr>
        <p:spPr>
          <a:xfrm>
            <a:off x="1892646" y="1965843"/>
            <a:ext cx="10094566" cy="1895775"/>
          </a:xfrm>
          <a:prstGeom prst="rect">
            <a:avLst/>
          </a:prstGeom>
          <a:noFill/>
        </p:spPr>
        <p:txBody>
          <a:bodyPr wrap="square">
            <a:spAutoFit/>
          </a:bodyPr>
          <a:lstStyle/>
          <a:p>
            <a:r>
              <a:rPr lang="en-US" b="1" dirty="0">
                <a:latin typeface="+mn-lt"/>
              </a:rPr>
              <a:t>Location: </a:t>
            </a:r>
            <a:r>
              <a:rPr lang="en-US" dirty="0">
                <a:latin typeface="+mn-lt"/>
              </a:rPr>
              <a:t>Romania, Estonia, Greece and Cyprus.</a:t>
            </a:r>
          </a:p>
          <a:p>
            <a:r>
              <a:rPr lang="en-US" b="1" u="sng" dirty="0">
                <a:latin typeface="+mn-lt"/>
              </a:rPr>
              <a:t>Objectives: </a:t>
            </a:r>
            <a:br>
              <a:rPr lang="en-US" b="1" u="sng" dirty="0">
                <a:latin typeface="+mn-lt"/>
              </a:rPr>
            </a:br>
            <a:r>
              <a:rPr lang="en-US" b="1" dirty="0">
                <a:latin typeface="+mn-lt"/>
              </a:rPr>
              <a:t>- </a:t>
            </a:r>
            <a:r>
              <a:rPr lang="en-US" dirty="0">
                <a:latin typeface="+mn-lt"/>
              </a:rPr>
              <a:t>evaluate the no gate crossing processes (applied on the air/ land/ sea borders)</a:t>
            </a:r>
          </a:p>
          <a:p>
            <a:r>
              <a:rPr lang="en-US" dirty="0">
                <a:latin typeface="+mn-lt"/>
              </a:rPr>
              <a:t>- evaluate the acceptance of border &amp; custom authorities of no gate crossing</a:t>
            </a:r>
          </a:p>
          <a:p>
            <a:r>
              <a:rPr lang="en-US" dirty="0">
                <a:latin typeface="+mn-lt"/>
              </a:rPr>
              <a:t>technology</a:t>
            </a:r>
          </a:p>
          <a:p>
            <a:r>
              <a:rPr lang="en-US" dirty="0">
                <a:latin typeface="+mn-lt"/>
              </a:rPr>
              <a:t>- evaluate the social acceptance of no gate crossing technology from </a:t>
            </a:r>
            <a:r>
              <a:rPr lang="en-US" dirty="0" err="1">
                <a:latin typeface="+mn-lt"/>
              </a:rPr>
              <a:t>travellers</a:t>
            </a:r>
            <a:r>
              <a:rPr lang="en-US" dirty="0">
                <a:latin typeface="+mn-lt"/>
              </a:rPr>
              <a:t> point of view</a:t>
            </a:r>
          </a:p>
          <a:p>
            <a:r>
              <a:rPr lang="en-US" dirty="0">
                <a:latin typeface="+mn-lt"/>
              </a:rPr>
              <a:t>- demonstrate that could provide enough data flow and services/tools for analysis</a:t>
            </a:r>
          </a:p>
        </p:txBody>
      </p:sp>
      <p:sp>
        <p:nvSpPr>
          <p:cNvPr id="41" name="TextBox 40">
            <a:extLst>
              <a:ext uri="{FF2B5EF4-FFF2-40B4-BE49-F238E27FC236}">
                <a16:creationId xmlns:a16="http://schemas.microsoft.com/office/drawing/2014/main" id="{67424BEB-B5BC-4F7E-8462-57F2EA0B6858}"/>
              </a:ext>
            </a:extLst>
          </p:cNvPr>
          <p:cNvSpPr txBox="1"/>
          <p:nvPr/>
        </p:nvSpPr>
        <p:spPr>
          <a:xfrm>
            <a:off x="1808935" y="4300305"/>
            <a:ext cx="10049809" cy="2153410"/>
          </a:xfrm>
          <a:prstGeom prst="rect">
            <a:avLst/>
          </a:prstGeom>
          <a:noFill/>
        </p:spPr>
        <p:txBody>
          <a:bodyPr wrap="square">
            <a:spAutoFit/>
          </a:bodyPr>
          <a:lstStyle/>
          <a:p>
            <a:pPr marL="66675" marR="64770" algn="just">
              <a:spcBef>
                <a:spcPts val="5"/>
              </a:spcBef>
              <a:spcAft>
                <a:spcPts val="0"/>
              </a:spcAft>
            </a:pPr>
            <a:r>
              <a:rPr lang="en-US" sz="1800" b="1" u="sng" dirty="0">
                <a:effectLst/>
                <a:latin typeface="+mn-lt"/>
                <a:ea typeface="Times New Roman" panose="02020603050405020304" pitchFamily="18" charset="0"/>
              </a:rPr>
              <a:t>Objectives: </a:t>
            </a:r>
            <a:endParaRPr lang="en-US" sz="1800" b="1" u="sng" dirty="0">
              <a:latin typeface="+mn-lt"/>
              <a:ea typeface="Times New Roman" panose="02020603050405020304" pitchFamily="18" charset="0"/>
            </a:endParaRPr>
          </a:p>
          <a:p>
            <a:pPr marL="66675" marR="64770" algn="just">
              <a:spcBef>
                <a:spcPts val="5"/>
              </a:spcBef>
              <a:spcAft>
                <a:spcPts val="0"/>
              </a:spcAft>
            </a:pPr>
            <a:r>
              <a:rPr lang="en-US" sz="1800" b="1" dirty="0">
                <a:effectLst/>
                <a:latin typeface="+mn-lt"/>
                <a:ea typeface="Times New Roman" panose="02020603050405020304" pitchFamily="18" charset="0"/>
              </a:rPr>
              <a:t>- </a:t>
            </a:r>
            <a:r>
              <a:rPr lang="en-US" sz="1800" dirty="0">
                <a:effectLst/>
                <a:latin typeface="+mn-lt"/>
                <a:ea typeface="Times New Roman" panose="02020603050405020304" pitchFamily="18" charset="0"/>
              </a:rPr>
              <a:t>evaluate the provided enhanced situational awareness in terms of the timely and proper identification of potentially dangerous people and goods, and of prevention smuggling and human trafficking</a:t>
            </a:r>
            <a:endParaRPr lang="el-GR" sz="1800" dirty="0">
              <a:effectLst/>
              <a:latin typeface="+mn-lt"/>
              <a:ea typeface="Times New Roman" panose="02020603050405020304" pitchFamily="18" charset="0"/>
            </a:endParaRPr>
          </a:p>
          <a:p>
            <a:pPr marL="66675" marR="62230" algn="just">
              <a:spcBef>
                <a:spcPts val="10"/>
              </a:spcBef>
              <a:spcAft>
                <a:spcPts val="0"/>
              </a:spcAft>
            </a:pPr>
            <a:r>
              <a:rPr lang="en-US" sz="1800" dirty="0">
                <a:effectLst/>
                <a:latin typeface="+mn-lt"/>
                <a:ea typeface="Times New Roman" panose="02020603050405020304" pitchFamily="18" charset="0"/>
              </a:rPr>
              <a:t>-</a:t>
            </a:r>
            <a:r>
              <a:rPr lang="en-US" sz="1800" dirty="0">
                <a:latin typeface="+mn-lt"/>
                <a:ea typeface="Times New Roman" panose="02020603050405020304" pitchFamily="18" charset="0"/>
              </a:rPr>
              <a:t> </a:t>
            </a:r>
            <a:r>
              <a:rPr lang="en-US" sz="1800" dirty="0">
                <a:effectLst/>
                <a:latin typeface="+mn-lt"/>
                <a:ea typeface="Times New Roman" panose="02020603050405020304" pitchFamily="18" charset="0"/>
              </a:rPr>
              <a:t>evaluate the risk-management coordination and cooperation between border control (passport/persons), customs (baggage/goods) and security in transport (pre-boarding security checks on persons and baggage)</a:t>
            </a:r>
            <a:endParaRPr lang="el-GR" sz="1800" dirty="0">
              <a:effectLst/>
              <a:latin typeface="+mn-lt"/>
              <a:ea typeface="Times New Roman" panose="02020603050405020304" pitchFamily="18" charset="0"/>
            </a:endParaRPr>
          </a:p>
          <a:p>
            <a:pPr marR="64770" lvl="0" algn="just">
              <a:spcBef>
                <a:spcPts val="0"/>
              </a:spcBef>
              <a:spcAft>
                <a:spcPts val="0"/>
              </a:spcAft>
              <a:buSzPts val="1100"/>
              <a:tabLst>
                <a:tab pos="167640" algn="l"/>
              </a:tabLst>
            </a:pPr>
            <a:r>
              <a:rPr lang="en-US" sz="1800" dirty="0">
                <a:latin typeface="+mn-lt"/>
                <a:ea typeface="Cambria" panose="02040503050406030204" pitchFamily="18" charset="0"/>
                <a:cs typeface="Cambria" panose="02040503050406030204" pitchFamily="18" charset="0"/>
              </a:rPr>
              <a:t> - </a:t>
            </a:r>
            <a:r>
              <a:rPr lang="en-US" sz="1800" dirty="0">
                <a:effectLst/>
                <a:latin typeface="+mn-lt"/>
                <a:ea typeface="Cambria" panose="02040503050406030204" pitchFamily="18" charset="0"/>
                <a:cs typeface="Cambria" panose="02040503050406030204" pitchFamily="18" charset="0"/>
              </a:rPr>
              <a:t> evaluate the improvement of proposed solutions for remote detection of abnormal </a:t>
            </a:r>
            <a:r>
              <a:rPr lang="en-US" sz="1800" dirty="0" err="1">
                <a:effectLst/>
                <a:latin typeface="+mn-lt"/>
                <a:ea typeface="Cambria" panose="02040503050406030204" pitchFamily="18" charset="0"/>
                <a:cs typeface="Cambria" panose="02040503050406030204" pitchFamily="18" charset="0"/>
              </a:rPr>
              <a:t>behaviours</a:t>
            </a:r>
            <a:endParaRPr lang="el-GR" sz="1800" dirty="0">
              <a:effectLst/>
              <a:latin typeface="+mn-lt"/>
              <a:ea typeface="Cambria" panose="02040503050406030204" pitchFamily="18" charset="0"/>
              <a:cs typeface="Cambria" panose="02040503050406030204" pitchFamily="18" charset="0"/>
            </a:endParaRPr>
          </a:p>
          <a:p>
            <a:pPr algn="just"/>
            <a:r>
              <a:rPr lang="en-US" sz="1800" dirty="0">
                <a:latin typeface="+mn-lt"/>
                <a:ea typeface="Times New Roman" panose="02020603050405020304" pitchFamily="18" charset="0"/>
                <a:cs typeface="Times New Roman" panose="02020603050405020304" pitchFamily="18" charset="0"/>
              </a:rPr>
              <a:t> -  </a:t>
            </a:r>
            <a:r>
              <a:rPr lang="en-US" sz="1800" dirty="0">
                <a:effectLst/>
                <a:latin typeface="+mn-lt"/>
                <a:ea typeface="Times New Roman" panose="02020603050405020304" pitchFamily="18" charset="0"/>
                <a:cs typeface="Times New Roman" panose="02020603050405020304" pitchFamily="18" charset="0"/>
              </a:rPr>
              <a:t>evaluate the improvement and the acceptance of border automated screening</a:t>
            </a:r>
            <a:r>
              <a:rPr lang="en-US" sz="1800" spc="-175"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systems</a:t>
            </a:r>
            <a:endParaRPr lang="el-GR" sz="1800" dirty="0">
              <a:latin typeface="+mn-lt"/>
            </a:endParaRPr>
          </a:p>
        </p:txBody>
      </p:sp>
    </p:spTree>
    <p:extLst>
      <p:ext uri="{BB962C8B-B14F-4D97-AF65-F5344CB8AC3E}">
        <p14:creationId xmlns:p14="http://schemas.microsoft.com/office/powerpoint/2010/main" val="27348054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Arial Unicode MS"/>
      </a:majorFont>
      <a:minorFont>
        <a:latin typeface="Calibri"/>
        <a:ea typeface=""/>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el-GR" sz="1800" b="0" i="0" u="none" strike="noStrike" cap="none" normalizeH="0" baseline="0" smtClean="0">
            <a:ln>
              <a:noFill/>
            </a:ln>
            <a:effectLst/>
            <a:latin typeface="Arial" panose="020B0604020202020204" pitchFamily="34"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el-GR" sz="1800" b="0" i="0" u="none" strike="noStrike" cap="none" normalizeH="0" baseline="0" smtClean="0">
            <a:ln>
              <a:noFill/>
            </a:ln>
            <a:effectLst/>
            <a:latin typeface="Arial" panose="020B0604020202020204" pitchFamily="34"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4875</TotalTime>
  <Words>1018</Words>
  <Application>Microsoft Office PowerPoint</Application>
  <PresentationFormat>Widescreen</PresentationFormat>
  <Paragraphs>95</Paragraphs>
  <Slides>12</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Helvetica Light</vt:lpstr>
      <vt:lpstr>Helvetica-Light</vt:lpstr>
      <vt:lpstr>Times New Roman</vt:lpstr>
      <vt:lpstr>Wingdings</vt:lpstr>
      <vt:lpstr>Office Theme</vt:lpstr>
      <vt:lpstr>1_Office Theme</vt:lpstr>
      <vt:lpstr>A Platform for Monitoring and Prediction of Social Impact and Acceptability of Modern Border Control Technology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Version: 1.X</dc:title>
  <dc:creator>Mpampis A. Chatzimallis</dc:creator>
  <cp:lastModifiedBy>chatzimallis@vilabs.eu</cp:lastModifiedBy>
  <cp:revision>30</cp:revision>
  <cp:lastPrinted>2021-05-17T13:43:50Z</cp:lastPrinted>
  <dcterms:created xsi:type="dcterms:W3CDTF">1601-01-01T00:00:00Z</dcterms:created>
  <dcterms:modified xsi:type="dcterms:W3CDTF">2021-06-08T11:26:24Z</dcterms:modified>
</cp:coreProperties>
</file>